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5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pos="663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6395" autoAdjust="0"/>
  </p:normalViewPr>
  <p:slideViewPr>
    <p:cSldViewPr snapToGrid="0">
      <p:cViewPr varScale="1">
        <p:scale>
          <a:sx n="67" d="100"/>
          <a:sy n="67" d="100"/>
        </p:scale>
        <p:origin x="102" y="1104"/>
      </p:cViewPr>
      <p:guideLst>
        <p:guide pos="824"/>
        <p:guide pos="6630"/>
        <p:guide orient="horz" pos="2160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B79E-072E-498B-B340-7CD6BDD5A00B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393EC-9FAF-432C-9126-18E3742F6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5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15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2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77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26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91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2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89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5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2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10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8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0D879-8401-4A42-B020-FEF5D809A1D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22F6-771F-469F-A343-A328E426C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4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" y="0"/>
            <a:ext cx="1219114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"/>
          <a:stretch/>
        </p:blipFill>
        <p:spPr>
          <a:xfrm>
            <a:off x="7036401" y="368300"/>
            <a:ext cx="5165432" cy="52151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7" y="816235"/>
            <a:ext cx="3746090" cy="40243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91988" y="0"/>
            <a:ext cx="4408025" cy="4399280"/>
          </a:xfrm>
          <a:prstGeom prst="rect">
            <a:avLst/>
          </a:prstGeom>
          <a:solidFill>
            <a:srgbClr val="FED10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6" y="1162007"/>
            <a:ext cx="1301749" cy="862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73468" y="2277632"/>
            <a:ext cx="432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ИНСТИТУТ ГЕОЛОГИИ И РАЗРАБОТКИ ГОРЮЧИХ ИСКОПАЕМЫХ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" y="0"/>
            <a:ext cx="5168766" cy="6858000"/>
          </a:xfrm>
          <a:prstGeom prst="rect">
            <a:avLst/>
          </a:prstGeom>
          <a:solidFill>
            <a:srgbClr val="FED10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8765" y="1669356"/>
            <a:ext cx="7023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  <a:t/>
            </a:r>
            <a:b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</a:br>
            <a:r>
              <a:rPr lang="ru-RU" sz="3200" b="1" dirty="0">
                <a:solidFill>
                  <a:prstClr val="black"/>
                </a:solidFill>
                <a:latin typeface="Segoe UI" panose="020B0502040204020203" pitchFamily="34" charset="0"/>
                <a:ea typeface="Tahoma" pitchFamily="34" charset="0"/>
                <a:cs typeface="Segoe UI" panose="020B0502040204020203" pitchFamily="34" charset="0"/>
              </a:rPr>
              <a:t>Финальный отчет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8" y="2649980"/>
            <a:ext cx="1301749" cy="8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60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700" dirty="0">
              <a:solidFill>
                <a:schemeClr val="bg1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105" y="16644"/>
            <a:ext cx="3990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71728"/>
              </p:ext>
            </p:extLst>
          </p:nvPr>
        </p:nvGraphicFramePr>
        <p:xfrm>
          <a:off x="636608" y="769888"/>
          <a:ext cx="11334813" cy="5468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000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4023377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3464132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2234304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3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«РН-Уватнефтегаз» </a:t>
                      </a:r>
                      <a:endParaRPr lang="ru-RU" sz="13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300" b="0" i="0" u="none" strike="noStrike" kern="1200" cap="non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Северо-</a:t>
                      </a:r>
                      <a:r>
                        <a:rPr lang="ru-RU" sz="1300" b="0" i="0" u="none" strike="noStrike" kern="1200" cap="none" baseline="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Тямкинское</a:t>
                      </a:r>
                      <a:endParaRPr lang="ru-RU" sz="13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14.10.2023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1БИС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</a:t>
                      </a:r>
                      <a:r>
                        <a:rPr lang="ru-RU" sz="13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нТл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59052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8419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173Г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76.72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 система</a:t>
                      </a:r>
                      <a:endParaRPr lang="pl-PL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59° 07' 33.198''N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-1.43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71° 45' 00.890''E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</a:t>
                      </a:r>
                      <a:r>
                        <a:rPr lang="ru-RU" sz="13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грав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 поля (</a:t>
                      </a: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6192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2079206.177</a:t>
                      </a:r>
                      <a:endParaRPr lang="ru-RU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Географический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6272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6547724.083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Данные локального поля магнитных аномалий (IFR1):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__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56525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US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13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Данные внешнего геомагнитного поля в реальном времени (IFR2):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__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81482"/>
                  </a:ext>
                </a:extLst>
              </a:tr>
              <a:tr h="43898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"Везерфорд"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364418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8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60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412" y="5903893"/>
            <a:ext cx="10357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 удовлетворительное.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напряженности гравитационного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Gtotal)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6234" y="11771"/>
            <a:ext cx="8477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122430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9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536234" y="11771"/>
            <a:ext cx="8477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3412" y="5903893"/>
            <a:ext cx="10357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5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7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36938" y="12719"/>
            <a:ext cx="7802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  <p:extLst>
      <p:ext uri="{BB962C8B-B14F-4D97-AF65-F5344CB8AC3E}">
        <p14:creationId xmlns:p14="http://schemas.microsoft.com/office/powerpoint/2010/main" val="28295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6238754"/>
            <a:ext cx="636609" cy="625034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5" y="368300"/>
            <a:ext cx="1011938" cy="335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457" y="6374300"/>
            <a:ext cx="301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>
                <a:solidFill>
                  <a:schemeClr val="bg1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538505" y="12591"/>
            <a:ext cx="9729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608" y="972819"/>
            <a:ext cx="416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497" y="703581"/>
            <a:ext cx="1145320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35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 </a:t>
            </a:r>
            <a:r>
              <a:rPr lang="ru-RU" sz="135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135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траектории подрядчика по ННБ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2429" y="3784809"/>
            <a:ext cx="1145320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Расчёт и использование поправки на прогиб КНБК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работы прибора инклинометрии и использование приборов с актуальными калибровками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прибора </a:t>
            </a:r>
            <a:r>
              <a:rPr lang="ru-RU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инклинометрии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350" dirty="0">
                <a:latin typeface="Segoe UI" panose="020B0502040204020203" pitchFamily="34" charset="0"/>
                <a:cs typeface="Segoe UI" panose="020B0502040204020203" pitchFamily="34" charset="0"/>
              </a:rPr>
              <a:t>Предоставление подрядчиком по ННБ данных из памяти прибора для осуществления дополнительного контроля траектории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6608" y="509414"/>
            <a:ext cx="1885315" cy="53051"/>
          </a:xfrm>
          <a:prstGeom prst="rect">
            <a:avLst/>
          </a:prstGeom>
          <a:solidFill>
            <a:srgbClr val="FED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6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402</Words>
  <Application>Microsoft Office PowerPoint</Application>
  <PresentationFormat>Широкоэкранный</PresentationFormat>
  <Paragraphs>74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Emoji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Бондаренко Владимир Викторович</dc:creator>
  <cp:lastModifiedBy>Мартьянова Светлана Алексеевна</cp:lastModifiedBy>
  <cp:revision>334</cp:revision>
  <dcterms:created xsi:type="dcterms:W3CDTF">2021-11-12T08:07:42Z</dcterms:created>
  <dcterms:modified xsi:type="dcterms:W3CDTF">2024-07-12T13:35:20Z</dcterms:modified>
</cp:coreProperties>
</file>