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91" r:id="rId3"/>
    <p:sldId id="302" r:id="rId4"/>
    <p:sldId id="301" r:id="rId5"/>
    <p:sldId id="298" r:id="rId6"/>
    <p:sldId id="299" r:id="rId7"/>
    <p:sldId id="297" r:id="rId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89" d="100"/>
          <a:sy n="89" d="100"/>
        </p:scale>
        <p:origin x="8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12.07.2024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85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Заместитель начальника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Усов И.А. _________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17954"/>
              </p:ext>
            </p:extLst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датчиков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19731</TotalTime>
  <Words>539</Words>
  <Application>Microsoft Office PowerPoint</Application>
  <PresentationFormat>Экран (4:3)</PresentationFormat>
  <Paragraphs>90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2077</cp:revision>
  <dcterms:created xsi:type="dcterms:W3CDTF">2007-08-24T08:47:40Z</dcterms:created>
  <dcterms:modified xsi:type="dcterms:W3CDTF">2024-07-12T13:34:57Z</dcterms:modified>
</cp:coreProperties>
</file>