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32480E-5F48-44AC-83C5-7611798A749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-football-referen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153400" cy="3886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New England Patriot’s </a:t>
            </a:r>
            <a:br>
              <a:rPr lang="en-US" dirty="0" smtClean="0"/>
            </a:br>
            <a:r>
              <a:rPr lang="en-US" dirty="0" smtClean="0"/>
              <a:t>Regression </a:t>
            </a:r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Varsha Kota</a:t>
            </a:r>
            <a:b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Deeksha Surasani</a:t>
            </a:r>
            <a:b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Vinya Godavarthi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New England Patriots are a professional American football team based in the Greater Boston region since the year 1960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Linear Regression Analysis to find the correlation between various predictors and the number of wins/losses (response variable) for the Patriots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for this analysis is provided by: </a:t>
            </a:r>
            <a:r>
              <a:rPr lang="en-US" b="1" dirty="0">
                <a:hlinkClick r:id="rId2"/>
              </a:rPr>
              <a:t>http://www.pro-football-reference.com/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Points For - Total points scored each year</a:t>
            </a:r>
          </a:p>
          <a:p>
            <a:r>
              <a:rPr lang="en-US" dirty="0"/>
              <a:t>Total Yards - Total yards accumulated each year</a:t>
            </a:r>
          </a:p>
          <a:p>
            <a:r>
              <a:rPr lang="en-US" dirty="0"/>
              <a:t>Offensive Plays - Total amount of offensive plays ran each year</a:t>
            </a:r>
          </a:p>
          <a:p>
            <a:r>
              <a:rPr lang="en-US" dirty="0"/>
              <a:t>Yards per Play - Average yards per play each year</a:t>
            </a:r>
          </a:p>
          <a:p>
            <a:r>
              <a:rPr lang="en-US" dirty="0"/>
              <a:t>Total Turnovers - Total amount of turnovers each year</a:t>
            </a:r>
          </a:p>
          <a:p>
            <a:r>
              <a:rPr lang="en-US" dirty="0"/>
              <a:t>Fumbles Lost - Total amount of fumbles lost each year</a:t>
            </a:r>
          </a:p>
          <a:p>
            <a:r>
              <a:rPr lang="en-US" dirty="0"/>
              <a:t>Total 1st Downs - Total amount of first downs each year</a:t>
            </a:r>
          </a:p>
          <a:p>
            <a:r>
              <a:rPr lang="en-US" dirty="0"/>
              <a:t>Pass Completions - Total amount of pass completions each year</a:t>
            </a:r>
          </a:p>
          <a:p>
            <a:r>
              <a:rPr lang="en-US" dirty="0"/>
              <a:t>Pass Attempts - Total pass attempts each year</a:t>
            </a:r>
          </a:p>
          <a:p>
            <a:r>
              <a:rPr lang="en-US" dirty="0"/>
              <a:t>Passing Yards - Total Passing yards each year</a:t>
            </a:r>
          </a:p>
          <a:p>
            <a:r>
              <a:rPr lang="en-US" dirty="0"/>
              <a:t>Passing TDs - Total passing TDs each </a:t>
            </a:r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for Prediction(Contd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Interceptions </a:t>
            </a:r>
            <a:r>
              <a:rPr lang="en-US" dirty="0" smtClean="0"/>
              <a:t>- Total interceptions each year</a:t>
            </a:r>
          </a:p>
          <a:p>
            <a:r>
              <a:rPr lang="en-US" dirty="0" smtClean="0"/>
              <a:t>Passing Yards per Attempt - Average passing yards per attempt each year</a:t>
            </a:r>
          </a:p>
          <a:p>
            <a:r>
              <a:rPr lang="en-US" dirty="0" smtClean="0"/>
              <a:t>Passing 1st Downs - Total 1st downs each year through passing the ball</a:t>
            </a:r>
          </a:p>
          <a:p>
            <a:r>
              <a:rPr lang="en-US" dirty="0" smtClean="0"/>
              <a:t>Rush Attempts - Total rush attempts each year</a:t>
            </a:r>
          </a:p>
          <a:p>
            <a:r>
              <a:rPr lang="en-US" dirty="0" smtClean="0"/>
              <a:t>Rushing Yards - Total rushing yards each year</a:t>
            </a:r>
          </a:p>
          <a:p>
            <a:r>
              <a:rPr lang="en-US" dirty="0" smtClean="0"/>
              <a:t>Rushing TDs - Total Rushing TDs each year</a:t>
            </a:r>
          </a:p>
          <a:p>
            <a:r>
              <a:rPr lang="en-US" dirty="0" smtClean="0"/>
              <a:t>Yards per Rush Attempt - Average yards per rush attempt each year</a:t>
            </a:r>
          </a:p>
          <a:p>
            <a:r>
              <a:rPr lang="en-US" dirty="0" smtClean="0"/>
              <a:t>Rushing 1st Downs - Total 1st downs each year through the ground</a:t>
            </a:r>
          </a:p>
          <a:p>
            <a:r>
              <a:rPr lang="en-US" dirty="0" smtClean="0"/>
              <a:t>Penalties - Total penalties accumulated each year</a:t>
            </a:r>
          </a:p>
          <a:p>
            <a:r>
              <a:rPr lang="en-US" dirty="0" smtClean="0"/>
              <a:t>Penalty Yards - Total penalty yards accumulated each year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the predictor variable data and the corresponding number of wins and the number of losses data from the pro-football reference website.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nalyze </a:t>
            </a:r>
            <a:r>
              <a:rPr lang="en-US" dirty="0"/>
              <a:t>various correlations between the </a:t>
            </a:r>
            <a:r>
              <a:rPr lang="en-US" dirty="0" smtClean="0"/>
              <a:t>predictor variables </a:t>
            </a:r>
            <a:r>
              <a:rPr lang="en-US" dirty="0"/>
              <a:t>and </a:t>
            </a:r>
            <a:r>
              <a:rPr lang="en-US" dirty="0" smtClean="0"/>
              <a:t>the number of wins/losses </a:t>
            </a:r>
            <a:r>
              <a:rPr lang="en-US" dirty="0" smtClean="0"/>
              <a:t>using </a:t>
            </a:r>
            <a:r>
              <a:rPr lang="en-US" dirty="0"/>
              <a:t>linear </a:t>
            </a:r>
            <a:r>
              <a:rPr lang="en-US" dirty="0" smtClean="0"/>
              <a:t>regression</a:t>
            </a:r>
            <a:r>
              <a:rPr lang="en-US" dirty="0"/>
              <a:t> </a:t>
            </a:r>
            <a:r>
              <a:rPr lang="en-US" dirty="0" smtClean="0"/>
              <a:t>and find out the most accurate model for determining the wins/losses.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271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Flow</vt:lpstr>
      <vt:lpstr>New England Patriot’s  Regression Analysis  Varsha Kota Deeksha Surasani Sri Vinya Godavarthi </vt:lpstr>
      <vt:lpstr>Introduction </vt:lpstr>
      <vt:lpstr>Data for Analysis</vt:lpstr>
      <vt:lpstr>Variables for Prediction</vt:lpstr>
      <vt:lpstr>Variables for Prediction(Contd..)</vt:lpstr>
      <vt:lpstr>Method</vt:lpstr>
    </vt:vector>
  </TitlesOfParts>
  <Company>Staples,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England Patriot’s  Regression Analysis</dc:title>
  <dc:creator>Staples, Inc.</dc:creator>
  <cp:lastModifiedBy>Sunil Reddy</cp:lastModifiedBy>
  <cp:revision>10</cp:revision>
  <dcterms:created xsi:type="dcterms:W3CDTF">2016-10-26T03:12:29Z</dcterms:created>
  <dcterms:modified xsi:type="dcterms:W3CDTF">2016-10-31T16:51:40Z</dcterms:modified>
</cp:coreProperties>
</file>