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3" r:id="rId8"/>
    <p:sldId id="266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32480E-5F48-44AC-83C5-7611798A749E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1822C1-EE21-4EFB-A9B4-7649067A4BC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4" Type="http://schemas.openxmlformats.org/officeDocument/2006/relationships/hyperlink" Target="https://www.r-bloggers.com/simple-linear-regression-2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-football-referen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8153400" cy="464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New England Patriot’s </a:t>
            </a:r>
            <a:br>
              <a:rPr lang="en-US" dirty="0"/>
            </a:br>
            <a:r>
              <a:rPr lang="en-US" dirty="0"/>
              <a:t>Regression Analysis</a:t>
            </a:r>
            <a:br>
              <a:rPr lang="en-US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Venkata Naga Varsha Kota</a:t>
            </a:r>
            <a:b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Deeksha</a:t>
            </a: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Surasani</a:t>
            </a: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Vinya Godavarthi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 New England Patriots are a professional American football team based in the Greater Boston region since the year 1960.</a:t>
            </a:r>
          </a:p>
          <a:p>
            <a:endParaRPr lang="en-US" dirty="0"/>
          </a:p>
          <a:p>
            <a:r>
              <a:rPr lang="en-US" dirty="0"/>
              <a:t>Linear Regression Analysis to find the correlation between various predictors and the number of wins/losses for the Patriots.</a:t>
            </a:r>
          </a:p>
        </p:txBody>
      </p:sp>
    </p:spTree>
    <p:extLst>
      <p:ext uri="{BB962C8B-B14F-4D97-AF65-F5344CB8AC3E}">
        <p14:creationId xmlns:p14="http://schemas.microsoft.com/office/powerpoint/2010/main" val="352862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of the most frequently used techniques in statistics is linear regression where we investigate the potential relationship between a variable of interest and a set of one of more variables. </a:t>
            </a:r>
          </a:p>
          <a:p>
            <a:endParaRPr lang="en-US" dirty="0"/>
          </a:p>
          <a:p>
            <a:r>
              <a:rPr lang="en-US" dirty="0"/>
              <a:t>There are flexible facilities in </a:t>
            </a:r>
            <a:r>
              <a:rPr lang="en-US" b="1" dirty="0"/>
              <a:t>R</a:t>
            </a:r>
            <a:r>
              <a:rPr lang="en-US" dirty="0"/>
              <a:t> for fitting a range of linear models from the simple case of a single variable to more complex relationships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463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data for this analysis is provided by: </a:t>
            </a:r>
            <a:r>
              <a:rPr lang="en-US" b="1" dirty="0">
                <a:hlinkClick r:id="rId2"/>
              </a:rPr>
              <a:t>http://www.pro-football-reference.com/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Points For - Total points scored each year</a:t>
            </a:r>
          </a:p>
          <a:p>
            <a:r>
              <a:rPr lang="en-US" dirty="0"/>
              <a:t>Total Yards - Total yards accumulated each year</a:t>
            </a:r>
          </a:p>
          <a:p>
            <a:r>
              <a:rPr lang="en-US" dirty="0"/>
              <a:t>Offensive Plays - Total amount of offensive plays ran each year</a:t>
            </a:r>
          </a:p>
          <a:p>
            <a:r>
              <a:rPr lang="en-US" dirty="0"/>
              <a:t>Yards per Play - Average yards per play each year</a:t>
            </a:r>
          </a:p>
          <a:p>
            <a:r>
              <a:rPr lang="en-US" dirty="0"/>
              <a:t>Total Turnovers - Total amount of turnovers each year</a:t>
            </a:r>
          </a:p>
          <a:p>
            <a:r>
              <a:rPr lang="en-US" dirty="0"/>
              <a:t>Fumbles Lost - Total amount of fumbles lost each year</a:t>
            </a:r>
          </a:p>
          <a:p>
            <a:r>
              <a:rPr lang="en-US" dirty="0"/>
              <a:t>Total 1st Downs - Total amount of first downs each year</a:t>
            </a:r>
          </a:p>
          <a:p>
            <a:r>
              <a:rPr lang="en-US" dirty="0"/>
              <a:t>Pass Completions - Total amount of pass completions each year</a:t>
            </a:r>
          </a:p>
          <a:p>
            <a:r>
              <a:rPr lang="en-US" dirty="0"/>
              <a:t>Pass Attempts - Total pass attempts each year</a:t>
            </a:r>
          </a:p>
          <a:p>
            <a:r>
              <a:rPr lang="en-US" dirty="0"/>
              <a:t>Passing Yards - Total Passing yards each year</a:t>
            </a:r>
          </a:p>
          <a:p>
            <a:r>
              <a:rPr lang="en-US" dirty="0"/>
              <a:t>Passing TDs - Total passing TDs each year</a:t>
            </a:r>
          </a:p>
        </p:txBody>
      </p:sp>
    </p:spTree>
    <p:extLst>
      <p:ext uri="{BB962C8B-B14F-4D97-AF65-F5344CB8AC3E}">
        <p14:creationId xmlns:p14="http://schemas.microsoft.com/office/powerpoint/2010/main" val="38776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for Prediction(Contd..)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Interceptions - Total interceptions each year</a:t>
            </a:r>
          </a:p>
          <a:p>
            <a:r>
              <a:rPr lang="en-US" dirty="0"/>
              <a:t>Passing Yards per Attempt - Average passing yards per attempt each year</a:t>
            </a:r>
          </a:p>
          <a:p>
            <a:r>
              <a:rPr lang="en-US" dirty="0"/>
              <a:t>Passing 1st Downs - Total 1st downs each year through passing the ball</a:t>
            </a:r>
          </a:p>
          <a:p>
            <a:r>
              <a:rPr lang="en-US" dirty="0"/>
              <a:t>Rush Attempts - Total rush attempts each year</a:t>
            </a:r>
          </a:p>
          <a:p>
            <a:r>
              <a:rPr lang="en-US" dirty="0"/>
              <a:t>Rushing Yards - Total rushing yards each year</a:t>
            </a:r>
          </a:p>
          <a:p>
            <a:r>
              <a:rPr lang="en-US" dirty="0"/>
              <a:t>Rushing TDs - Total Rushing TDs each year</a:t>
            </a:r>
          </a:p>
          <a:p>
            <a:r>
              <a:rPr lang="en-US" dirty="0"/>
              <a:t>Yards per Rush Attempt - Average yards per rush attempt each year</a:t>
            </a:r>
          </a:p>
          <a:p>
            <a:r>
              <a:rPr lang="en-US" dirty="0"/>
              <a:t>Rushing 1st Downs - Total 1st downs each year through the ground</a:t>
            </a:r>
          </a:p>
          <a:p>
            <a:r>
              <a:rPr lang="en-US" dirty="0"/>
              <a:t>Penalties - Total penalties accumulated each year</a:t>
            </a:r>
          </a:p>
          <a:p>
            <a:r>
              <a:rPr lang="en-US" dirty="0"/>
              <a:t>Penalty Yards - Total penalty yards accumulated each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8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Get the predictor variable data and the corresponding number of wins and the number of losses data from the pro-football reference website.</a:t>
            </a:r>
          </a:p>
          <a:p>
            <a:endParaRPr lang="en-US" dirty="0"/>
          </a:p>
          <a:p>
            <a:r>
              <a:rPr lang="en-US" dirty="0"/>
              <a:t>Analyze various correlations between the predictor variables and the number of wins/losses using linear regression and find out the most accurate model for determining the wins/losses.</a:t>
            </a:r>
          </a:p>
        </p:txBody>
      </p:sp>
    </p:spTree>
    <p:extLst>
      <p:ext uri="{BB962C8B-B14F-4D97-AF65-F5344CB8AC3E}">
        <p14:creationId xmlns:p14="http://schemas.microsoft.com/office/powerpoint/2010/main" val="10959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500" dirty="0"/>
              <a:t>Sample code to get the data from New England Patriots reference website :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4900" dirty="0"/>
              <a:t>years &lt;- 2016:1970  #Select the years for which you want to get stats</a:t>
            </a:r>
          </a:p>
          <a:p>
            <a:pPr marL="0" indent="0">
              <a:buNone/>
            </a:pPr>
            <a:r>
              <a:rPr lang="en-US" sz="4900" dirty="0" err="1"/>
              <a:t>data_df</a:t>
            </a:r>
            <a:r>
              <a:rPr lang="en-US" sz="4900" dirty="0"/>
              <a:t> &lt;- </a:t>
            </a:r>
            <a:r>
              <a:rPr lang="en-US" sz="4900" dirty="0" err="1"/>
              <a:t>data.frame</a:t>
            </a:r>
            <a:r>
              <a:rPr lang="en-US" sz="4900" dirty="0"/>
              <a:t>() #initialize the data frame</a:t>
            </a:r>
          </a:p>
          <a:p>
            <a:pPr marL="0" indent="0">
              <a:buNone/>
            </a:pPr>
            <a:r>
              <a:rPr lang="en-US" sz="4900" dirty="0"/>
              <a:t>for (</a:t>
            </a:r>
            <a:r>
              <a:rPr lang="en-US" sz="4900" dirty="0" err="1"/>
              <a:t>i</a:t>
            </a:r>
            <a:r>
              <a:rPr lang="en-US" sz="4900" dirty="0"/>
              <a:t> in 1:length(years)){</a:t>
            </a:r>
          </a:p>
          <a:p>
            <a:pPr marL="0" indent="0">
              <a:buNone/>
            </a:pPr>
            <a:r>
              <a:rPr lang="en-US" sz="4900" dirty="0"/>
              <a:t>  </a:t>
            </a:r>
            <a:r>
              <a:rPr lang="en-US" sz="4900" dirty="0" err="1"/>
              <a:t>fileurl</a:t>
            </a:r>
            <a:r>
              <a:rPr lang="en-US" sz="4900" dirty="0"/>
              <a:t> &lt;- paste("http://www.pro-football-reference.com/teams/nwe/",    years[</a:t>
            </a:r>
            <a:r>
              <a:rPr lang="en-US" sz="4900" dirty="0" err="1"/>
              <a:t>i</a:t>
            </a:r>
            <a:r>
              <a:rPr lang="en-US" sz="4900" dirty="0"/>
              <a:t>], ".</a:t>
            </a:r>
            <a:r>
              <a:rPr lang="en-US" sz="4900" dirty="0" err="1"/>
              <a:t>htm</a:t>
            </a:r>
            <a:r>
              <a:rPr lang="en-US" sz="4900" dirty="0"/>
              <a:t>", </a:t>
            </a:r>
            <a:r>
              <a:rPr lang="en-US" sz="4900" dirty="0" err="1"/>
              <a:t>sep</a:t>
            </a:r>
            <a:r>
              <a:rPr lang="en-US" sz="4900" dirty="0"/>
              <a:t>="")</a:t>
            </a:r>
          </a:p>
          <a:p>
            <a:pPr marL="0" indent="0">
              <a:buNone/>
            </a:pPr>
            <a:r>
              <a:rPr lang="en-US" sz="4900" dirty="0"/>
              <a:t>  tables &lt;- </a:t>
            </a:r>
            <a:r>
              <a:rPr lang="en-US" sz="4900" dirty="0" err="1"/>
              <a:t>readHTMLTable</a:t>
            </a:r>
            <a:r>
              <a:rPr lang="en-US" sz="4900" dirty="0"/>
              <a:t>(</a:t>
            </a:r>
            <a:r>
              <a:rPr lang="en-US" sz="4900" dirty="0" err="1"/>
              <a:t>fileurl</a:t>
            </a:r>
            <a:r>
              <a:rPr lang="en-US" sz="4900" dirty="0"/>
              <a:t>)</a:t>
            </a:r>
          </a:p>
          <a:p>
            <a:pPr marL="0" indent="0">
              <a:buNone/>
            </a:pPr>
            <a:r>
              <a:rPr lang="en-US" sz="4900" dirty="0"/>
              <a:t>  </a:t>
            </a:r>
            <a:r>
              <a:rPr lang="en-US" sz="4900" dirty="0" err="1"/>
              <a:t>team_stats</a:t>
            </a:r>
            <a:r>
              <a:rPr lang="en-US" sz="4900" dirty="0"/>
              <a:t> &lt;- </a:t>
            </a:r>
            <a:r>
              <a:rPr lang="en-US" sz="4900" dirty="0" err="1"/>
              <a:t>tables$team_stats</a:t>
            </a:r>
            <a:r>
              <a:rPr lang="en-US" sz="4900" dirty="0"/>
              <a:t>[1:2,-23:-31]</a:t>
            </a:r>
          </a:p>
          <a:p>
            <a:pPr marL="0" indent="0">
              <a:buNone/>
            </a:pPr>
            <a:r>
              <a:rPr lang="en-US" sz="4900" dirty="0"/>
              <a:t>  </a:t>
            </a:r>
            <a:r>
              <a:rPr lang="en-US" sz="4900" dirty="0" err="1"/>
              <a:t>record_stats</a:t>
            </a:r>
            <a:r>
              <a:rPr lang="en-US" sz="4900" dirty="0"/>
              <a:t> &lt;- </a:t>
            </a:r>
            <a:r>
              <a:rPr lang="en-US" sz="4900" dirty="0" err="1"/>
              <a:t>as.character</a:t>
            </a:r>
            <a:r>
              <a:rPr lang="en-US" sz="4900" dirty="0"/>
              <a:t>(</a:t>
            </a:r>
            <a:r>
              <a:rPr lang="en-US" sz="4900" dirty="0" err="1"/>
              <a:t>tables$games</a:t>
            </a:r>
            <a:r>
              <a:rPr lang="en-US" sz="4900" dirty="0"/>
              <a:t>[,c("Rec")])</a:t>
            </a:r>
          </a:p>
          <a:p>
            <a:pPr marL="0" indent="0">
              <a:buNone/>
            </a:pPr>
            <a:r>
              <a:rPr lang="en-US" sz="4900" dirty="0"/>
              <a:t>  for (x in 1:length(</a:t>
            </a:r>
            <a:r>
              <a:rPr lang="en-US" sz="4900" dirty="0" err="1"/>
              <a:t>record_stats</a:t>
            </a:r>
            <a:r>
              <a:rPr lang="en-US" sz="4900" dirty="0"/>
              <a:t>)){  #Get the record for the Patriots each year</a:t>
            </a:r>
          </a:p>
          <a:p>
            <a:pPr marL="0" indent="0">
              <a:buNone/>
            </a:pPr>
            <a:r>
              <a:rPr lang="en-US" sz="4900" dirty="0"/>
              <a:t>      #Get the number of wins for each year from the website</a:t>
            </a:r>
          </a:p>
          <a:p>
            <a:pPr marL="0" indent="0">
              <a:buNone/>
            </a:pPr>
            <a:r>
              <a:rPr lang="en-US" sz="4900" dirty="0"/>
              <a:t>      #Calculate the number of losses</a:t>
            </a:r>
          </a:p>
          <a:p>
            <a:pPr marL="0" indent="0">
              <a:buNone/>
            </a:pPr>
            <a:r>
              <a:rPr lang="en-US" sz="4900" dirty="0"/>
              <a:t>      #Calculate the number of ties</a:t>
            </a:r>
          </a:p>
          <a:p>
            <a:pPr marL="0" indent="0">
              <a:buNone/>
            </a:pPr>
            <a:r>
              <a:rPr lang="en-US" sz="4900" dirty="0"/>
              <a:t>  }</a:t>
            </a:r>
          </a:p>
          <a:p>
            <a:pPr marL="0" indent="0">
              <a:buNone/>
            </a:pPr>
            <a:r>
              <a:rPr lang="en-US" sz="4900" dirty="0"/>
              <a:t>  #store all the columns to </a:t>
            </a:r>
            <a:r>
              <a:rPr lang="en-US" sz="4900" dirty="0" err="1"/>
              <a:t>data_df</a:t>
            </a:r>
            <a:endParaRPr lang="en-US" sz="4900" dirty="0"/>
          </a:p>
          <a:p>
            <a:pPr marL="0" indent="0">
              <a:buNone/>
            </a:pPr>
            <a:r>
              <a:rPr lang="en-US" sz="4900" dirty="0"/>
              <a:t>}</a:t>
            </a:r>
          </a:p>
          <a:p>
            <a:pPr marL="0" indent="0">
              <a:buNone/>
            </a:pPr>
            <a:r>
              <a:rPr lang="en-US" sz="4900" dirty="0"/>
              <a:t>#Write the required data from the </a:t>
            </a:r>
            <a:r>
              <a:rPr lang="en-US" sz="4900" dirty="0" err="1"/>
              <a:t>data_df</a:t>
            </a:r>
            <a:r>
              <a:rPr lang="en-US" sz="4900" dirty="0"/>
              <a:t> into a csv(which will be used in the visualization using shiny)</a:t>
            </a:r>
            <a:br>
              <a:rPr lang="en-US" sz="4900" dirty="0"/>
            </a:br>
            <a:r>
              <a:rPr lang="en-US" sz="4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100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http://www.pro-football-reference.com/</a:t>
            </a:r>
            <a:endParaRPr lang="en-US" dirty="0"/>
          </a:p>
          <a:p>
            <a:r>
              <a:rPr lang="en-US" dirty="0">
                <a:hlinkClick r:id="rId3"/>
              </a:rPr>
              <a:t>https://www.rstudio.com/</a:t>
            </a:r>
            <a:endParaRPr lang="en-US" dirty="0"/>
          </a:p>
          <a:p>
            <a:r>
              <a:rPr lang="en-US" dirty="0">
                <a:hlinkClick r:id="rId4"/>
              </a:rPr>
              <a:t>https://www.r-bloggers.com/simple-linear-regression-2/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88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</TotalTime>
  <Words>573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New England Patriot’s  Regression Analysis  Venkata Naga Varsha Kota  Deeksha Surasani Sri Vinya Godavarthi </vt:lpstr>
      <vt:lpstr>Introduction </vt:lpstr>
      <vt:lpstr>Linear Regression</vt:lpstr>
      <vt:lpstr>Data for Analysis</vt:lpstr>
      <vt:lpstr>Variables for Prediction</vt:lpstr>
      <vt:lpstr>Variables for Prediction(Contd..)</vt:lpstr>
      <vt:lpstr>Method</vt:lpstr>
      <vt:lpstr>Code Snippet</vt:lpstr>
      <vt:lpstr>References</vt:lpstr>
    </vt:vector>
  </TitlesOfParts>
  <Company>Staples,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England Patriot’s  Regression Analysis</dc:title>
  <dc:creator>Staples, Inc.</dc:creator>
  <cp:lastModifiedBy>sri vinya godavarthi</cp:lastModifiedBy>
  <cp:revision>29</cp:revision>
  <dcterms:created xsi:type="dcterms:W3CDTF">2016-10-26T03:12:29Z</dcterms:created>
  <dcterms:modified xsi:type="dcterms:W3CDTF">2016-11-21T21:17:12Z</dcterms:modified>
</cp:coreProperties>
</file>