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81" r:id="rId4"/>
    <p:sldId id="265" r:id="rId5"/>
    <p:sldId id="278" r:id="rId6"/>
    <p:sldId id="266" r:id="rId7"/>
    <p:sldId id="267" r:id="rId8"/>
    <p:sldId id="269" r:id="rId9"/>
    <p:sldId id="268" r:id="rId10"/>
    <p:sldId id="274" r:id="rId11"/>
    <p:sldId id="270" r:id="rId12"/>
    <p:sldId id="275" r:id="rId13"/>
    <p:sldId id="271" r:id="rId14"/>
    <p:sldId id="276" r:id="rId15"/>
    <p:sldId id="272" r:id="rId16"/>
    <p:sldId id="273" r:id="rId17"/>
    <p:sldId id="277" r:id="rId18"/>
    <p:sldId id="280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5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C8B76-4C1C-49EF-A7FD-A23C6954CF63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A36E2-B48C-44E1-A04C-2B5DEDC5D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9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BFE3-57ED-48F0-BAFD-B8118939E4CE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B1D0F-DC9F-4526-8D93-FB411C72A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B1D0F-DC9F-4526-8D93-FB411C72AF3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B1D0F-DC9F-4526-8D93-FB411C72AF3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2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B1D0F-DC9F-4526-8D93-FB411C72AF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B12-BA16-487F-A178-5336D109E0C9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D6B8-FA11-44ED-9D45-2E779CB23B61}" type="datetime2">
              <a:rPr lang="en-US" smtClean="0"/>
              <a:pPr/>
              <a:t>Thursday, October 27,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11B5-2BFF-4414-AA27-C1905F40200E}" type="datetime2">
              <a:rPr lang="en-US" smtClean="0"/>
              <a:pPr/>
              <a:t>Thursday, October 27,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5086-0C0F-4233-A848-3D78EE06C392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8CCE-3D24-45B5-B12C-B0578860FB41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5F73-8F31-4BFD-AE6E-127CFA5C0AD9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40CB-29EC-42C1-BEA3-2904596B8325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5954-7736-477F-9167-50E4A85B3D4D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E6F-A49A-45B9-BB02-12A68BA4F2CE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2D64-1E7E-448B-845C-8CB066F9594D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C4E-A6E0-4D4F-99E1-9C2DF8FA27C3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E9A8B5F-C6B1-463C-91BB-DF58776B871C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citools.org.uk/cartopy/docs/latest/installing.html" TargetMode="External"/><Relationship Id="rId4" Type="http://schemas.openxmlformats.org/officeDocument/2006/relationships/hyperlink" Target="http://stackoverflow.com/questions/21958457/installing-cartopy-using-souce-file" TargetMode="External"/><Relationship Id="rId5" Type="http://schemas.openxmlformats.org/officeDocument/2006/relationships/hyperlink" Target="https://www.accelebrate.com/blog/using-defaultdict-python/" TargetMode="External"/><Relationship Id="rId6" Type="http://schemas.openxmlformats.org/officeDocument/2006/relationships/hyperlink" Target="http://stackoverflow.com/questions/11290092/python-elegantly-merge-dictionaries-with-sum-of-values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verse.harvard.edu/dataset.xhtml?persistentId=doi:10.7910/DVN/2614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1400" y="457200"/>
            <a:ext cx="5181600" cy="1981200"/>
          </a:xfrm>
        </p:spPr>
        <p:txBody>
          <a:bodyPr/>
          <a:lstStyle/>
          <a:p>
            <a:pPr marL="18288" indent="0" algn="r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 algn="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Analysis of edX MOOC data </a:t>
            </a:r>
          </a:p>
          <a:p>
            <a:pPr marL="18288" indent="0" algn="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using Python</a:t>
            </a:r>
          </a:p>
          <a:p>
            <a:pPr marL="18288" indent="0" algn="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895600"/>
            <a:ext cx="7543800" cy="28956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Sri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Vinya Godavarthi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31CD-5012-4657-87FD-34790686C904}" type="datetime2">
              <a:rPr lang="en-US" smtClean="0"/>
              <a:pPr/>
              <a:t>Thursday, October 27, 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D63-5758-4992-9450-E0CAF2A00D90}" type="datetime2">
              <a:rPr lang="en-US" smtClean="0"/>
              <a:pPr/>
              <a:t>Thursday, October 27, 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676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81000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Graphical Representation of Output for Question 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05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C12-EF61-4773-B299-F8BD3F4B63C7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514600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How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many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students took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more than one course over different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time periods?</a:t>
            </a:r>
          </a:p>
          <a:p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i.e. find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out number of students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who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came back to the site to take another course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524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en-US" sz="28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Question 4</a:t>
            </a:r>
            <a:endParaRPr lang="en-US" sz="28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5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05A-999F-493D-B31E-2B48A4A3CC98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8382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for Question 4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10" y="2209801"/>
            <a:ext cx="847933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47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BEEE-C079-4304-B0CC-244D7DC047FE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43840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What is the popularity / reach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MOOCs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world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wide?</a:t>
            </a:r>
          </a:p>
          <a:p>
            <a:endParaRPr lang="en-US" sz="2400" dirty="0" smtClean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Calculate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number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of  users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per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country.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Find each country’s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internet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reach and literacy rate.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Use these as factors in ranking the countries.</a:t>
            </a:r>
            <a:endParaRPr lang="en-US" sz="24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2192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8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Question 5</a:t>
            </a:r>
            <a:endParaRPr lang="en-US" sz="28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D392-824D-4D32-9E23-B3C0F70C7A34}" type="datetime2">
              <a:rPr lang="en-US" smtClean="0"/>
              <a:pPr/>
              <a:t>Thursday, October 27, 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5378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810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Graphical Representation of Output for Question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425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A7D5-F0D4-4D4A-9C80-A9A17A6DA495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7432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Ratio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of students joining to the ratio of students completing each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course. </a:t>
            </a:r>
          </a:p>
          <a:p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this, we can also know courses having highest certification rate and courses having highest number of participants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en-US" sz="28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Question 6</a:t>
            </a:r>
            <a:endParaRPr lang="en-US" sz="28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3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4FFF-1731-4DB5-9A13-C50EB85C7373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Graphical Representation of Output for Question 6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143000"/>
            <a:ext cx="878045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798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8F7E-FBA0-4A6D-9A86-914A87FCBD59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Dataset took long time to execute initially.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Modified the data structures used.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Filtered out unnecessary data at initial stages itself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Many road blocks faced during import of packages for cartopy.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Used Anaconda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Installed packages GEOS, PROJ4.0, Shapely, pyshp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Finally installed cartopy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Modified a config file (siteconfig.py) within cartopy to resolve URL access issue.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Used defaultdict package to ease use of dictionary with sets, lists as values.</a:t>
            </a:r>
          </a:p>
          <a:p>
            <a:pPr marL="285750" indent="-28575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09600"/>
            <a:ext cx="5123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b="1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Challenges faced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8F7E-FBA0-4A6D-9A86-914A87FCBD59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990600"/>
            <a:ext cx="7315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Dataset source :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  <a:hlinkClick r:id="rId2"/>
              </a:rPr>
              <a:t>https://dataverse.harvard.edu/dataset.xhtml?persistentId=doi:10.7910/DVN/26147</a:t>
            </a:r>
            <a:endParaRPr lang="en-US" sz="2400" dirty="0" smtClean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To install cartopy: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  <a:hlinkClick r:id="rId3"/>
              </a:rPr>
              <a:t>http://scitools.org.uk/cartopy/docs/latest/installing.html</a:t>
            </a:r>
            <a:endParaRPr lang="en-US" sz="2400" dirty="0" smtClean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Installing cartopy with whl file: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  <a:hlinkClick r:id="rId4"/>
              </a:rPr>
              <a:t>http://stackoverflow.com/questions/21958457/installing-cartopy-using-souce-file</a:t>
            </a:r>
            <a:endParaRPr lang="en-US" sz="2400" dirty="0" smtClean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Using </a:t>
            </a:r>
            <a:r>
              <a:rPr lang="en-US" sz="2400" dirty="0" err="1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defaultdict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  <a:hlinkClick r:id="rId5"/>
              </a:rPr>
              <a:t>https://www.accelebrate.com/blog/using-defaultdict-python/</a:t>
            </a:r>
            <a:endParaRPr lang="en-US" sz="2400" dirty="0" smtClean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Count: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  <a:hlinkClick r:id="rId6"/>
              </a:rPr>
              <a:t>http://stackoverflow.com/questions/11290092/python-elegantly-merge-dictionaries-with-sum-of-values</a:t>
            </a:r>
            <a:endParaRPr lang="en-US" sz="2400" dirty="0" smtClean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285750" indent="-28575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81000"/>
            <a:ext cx="5123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b="1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References / Useful Links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8F7E-FBA0-4A6D-9A86-914A87FCBD59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3600" b="1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Thank You !!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AF8-F449-4AEE-B8C5-D24127102921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304800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Overview of MOOC and edX</a:t>
            </a:r>
          </a:p>
          <a:p>
            <a:pPr marL="285750" indent="-2857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MOOC (massive open online course) is an online course aimed at unlimited participation and open access via the web.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Provides video lectures, problem sets, interactive user forums to support interactions between students, professors, and TAs.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First introduced in 2008 and emerged as a popular mode of learning in 2012.</a:t>
            </a:r>
          </a:p>
          <a:p>
            <a:pPr marL="285750" indent="-285750"/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edX (www.edx.org) is a MOOC provider built by Harvard and MIT.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 hosts online university-level courses in a wide range of disciplines to a worldwide audience, some at no charge.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 is nonprofit and runs on an open-source software platform.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Launched in May2012, provides courses in English, Spanish, French, Hindi and currently has more than 3 million users and over 300 courses as of Oct 2014.</a:t>
            </a:r>
          </a:p>
          <a:p>
            <a:pPr marL="285750" indent="-28575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85750" indent="-28575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Source: http://en.wikipedia.org/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206868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AF8-F449-4AEE-B8C5-D24127102921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533400"/>
            <a:ext cx="8382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About the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Source: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	Harvard Dataverse Network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File Name: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	HMXPC13_DI_v2_5-14-14.csv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Contents: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	Data set of students who took courses on edX between 		2012 - 2013.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Records:	641,138 rows</a:t>
            </a:r>
          </a:p>
          <a:p>
            <a:pPr marL="285750" indent="-285750"/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De-identified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data from the first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year (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Academic Year 2013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: Fall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Spring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2012 and Summer 2013) of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MIT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Harvard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courses on the EdX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Platform.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Data is at the level of one row per person, per course.</a:t>
            </a:r>
          </a:p>
          <a:p>
            <a:pPr marL="285750" indent="-2857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8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1745-879D-4ED0-91B8-07878389375C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5334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800" b="1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Initial set of Questions on observing the dataset</a:t>
            </a:r>
            <a:endParaRPr lang="en-US" sz="2800" b="1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popular is this learning tool? How much is it’s reach?</a:t>
            </a:r>
          </a:p>
          <a:p>
            <a:pPr marL="285750" indent="-2857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users actually complete a course once they have started?</a:t>
            </a:r>
          </a:p>
          <a:p>
            <a:pPr marL="285750" indent="-2857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group of people are more likely to use this facility?</a:t>
            </a:r>
          </a:p>
          <a:p>
            <a:pPr marL="285750" indent="-2857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we categorize this information by age, level of education, country?</a:t>
            </a:r>
          </a:p>
          <a:p>
            <a:pPr marL="285750" indent="-2857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most popular courses?</a:t>
            </a:r>
          </a:p>
        </p:txBody>
      </p:sp>
    </p:spTree>
    <p:extLst>
      <p:ext uri="{BB962C8B-B14F-4D97-AF65-F5344CB8AC3E}">
        <p14:creationId xmlns:p14="http://schemas.microsoft.com/office/powerpoint/2010/main" val="29770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1745-879D-4ED0-91B8-07878389375C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en-US" sz="28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Question 1</a:t>
            </a:r>
            <a:endParaRPr lang="en-US" sz="28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057400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 10 Popular Courses  based on:</a:t>
            </a:r>
          </a:p>
          <a:p>
            <a:pPr marL="285750" indent="-2857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number of students registered in MOOC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countries where they are popular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number of  Male and Female Participants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B709-7D4E-4010-A1E1-8B8B17AE3176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810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Graphical Representation of Output for Question 1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50" y="1143000"/>
            <a:ext cx="885899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99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F6B7-4FDF-4376-9974-727E39841B95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590800"/>
            <a:ext cx="685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the Level of Education of participants who were registered in MOOC?</a:t>
            </a:r>
          </a:p>
          <a:p>
            <a:pPr marL="285750" indent="-2857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Considering only those users who at least explored the course material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en-US" sz="28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Question 2</a:t>
            </a:r>
            <a:endParaRPr lang="en-US" sz="28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4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97-D26C-4718-AAEA-2275308664CF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356" y="304800"/>
            <a:ext cx="643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Graphical Representation of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Output for Question 2</a:t>
            </a:r>
            <a:endParaRPr lang="en-US" sz="24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000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999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B2E6-E6AE-4AC2-822F-2627BEF700BF}" type="datetime2">
              <a:rPr lang="en-US" smtClean="0"/>
              <a:pPr/>
              <a:t>Thursday, October 27, 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6934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What is the age </a:t>
            </a:r>
            <a:r>
              <a:rPr lang="en-US" sz="2400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group of students </a:t>
            </a:r>
            <a:r>
              <a:rPr lang="en-US" sz="24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across all courses who are interested in MOOC?</a:t>
            </a:r>
          </a:p>
          <a:p>
            <a:pPr marL="285750" indent="-285750"/>
            <a:endParaRPr lang="en-US" sz="24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524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en-US" sz="2800" dirty="0" smtClean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Question 3</a:t>
            </a:r>
            <a:endParaRPr lang="en-US" sz="2800" dirty="0"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6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971</TotalTime>
  <Words>647</Words>
  <Application>Microsoft Macintosh PowerPoint</Application>
  <PresentationFormat>On-screen Show (4:3)</PresentationFormat>
  <Paragraphs>110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Elemental</vt:lpstr>
      <vt:lpstr> Sri Vinya Godavarthi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PCP Final Project</dc:title>
  <dc:creator>Latha S</dc:creator>
  <cp:lastModifiedBy>sri vinya godavarthi</cp:lastModifiedBy>
  <cp:revision>51</cp:revision>
  <dcterms:created xsi:type="dcterms:W3CDTF">2015-04-20T23:49:35Z</dcterms:created>
  <dcterms:modified xsi:type="dcterms:W3CDTF">2016-10-27T16:42:35Z</dcterms:modified>
</cp:coreProperties>
</file>