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cb8c775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cb8c775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cb8c775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cb8c775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cb8c775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cb8c775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c7400b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c7400b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c7400b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c7400b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c7400b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c7400b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c7400b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c7400b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cb8c76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cb8c76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c7400b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c7400b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c2e477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c2e477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c7400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c7400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c7400b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c7400b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c7400b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c7400b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cb23b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cb23b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49000" y="1044600"/>
            <a:ext cx="7443900" cy="10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Big Fit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64475" y="1667625"/>
            <a:ext cx="2935800" cy="23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Yi Zhuang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Serena Villacorta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Alaa Alhiadari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Seher Mumtaz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IST-303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Professor: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Dr. Wallace Chipidza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- pages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Index or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Personal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Contact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- Sign up page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75" y="972150"/>
            <a:ext cx="4810053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- Contact us page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25" y="962250"/>
            <a:ext cx="6808111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Pytests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7700" y="956150"/>
            <a:ext cx="8814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Three Main things to test in our system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·      </a:t>
            </a:r>
            <a:r>
              <a:rPr b="1" i="1" lang="en-GB" sz="11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100">
                <a:latin typeface="Times New Roman"/>
                <a:ea typeface="Times New Roman"/>
                <a:cs typeface="Times New Roman"/>
                <a:sym typeface="Times New Roman"/>
              </a:rPr>
              <a:t>·      Views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100">
                <a:latin typeface="Times New Roman"/>
                <a:ea typeface="Times New Roman"/>
                <a:cs typeface="Times New Roman"/>
                <a:sym typeface="Times New Roman"/>
              </a:rPr>
              <a:t>·      Forms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200">
                <a:latin typeface="Times New Roman"/>
                <a:ea typeface="Times New Roman"/>
                <a:cs typeface="Times New Roman"/>
                <a:sym typeface="Times New Roman"/>
              </a:rPr>
              <a:t> Testing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-   </a:t>
            </a: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    Test URL: Test if the function we created match our URL Page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-       Test. Environment: If the websites give us http response to our page like not found , not excite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-       Test. Models: We are testing the user info to get if user was able to get his/her registration successful in the website with the right format 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https://www.djangoproject.com</a:t>
            </a:r>
            <a:endParaRPr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our application is about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weight tracking website.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Customer: </a:t>
            </a:r>
            <a:r>
              <a:rPr lang="en-GB"/>
              <a:t>Dr.Chipidza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Owner: The project group-all member in Group-1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Stakeholders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Stories for milestone1.0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register, so that the system will have my account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log in, so that i could use the functions based on login.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log out, so that i could change my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enter my weight, so that i could track my daily weight.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visit my weight history, so that i can see the history of my weight.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 &amp; velocity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0" y="1161175"/>
            <a:ext cx="6325433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644500" y="1197075"/>
            <a:ext cx="23238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Oct4 - Oct15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Oct16 - Nov8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Days of work=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 days (Oct 4 - Nov 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Velocity = 30% or 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* 26 * 0.3 = 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 amount of work we needed to finish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-GB" sz="2400">
                <a:solidFill>
                  <a:srgbClr val="424242"/>
                </a:solidFill>
              </a:rPr>
              <a:t>High level Python Web Framework</a:t>
            </a:r>
            <a:endParaRPr sz="2400">
              <a:solidFill>
                <a:srgbClr val="424242"/>
              </a:solidFill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-GB" sz="2400">
                <a:solidFill>
                  <a:srgbClr val="424242"/>
                </a:solidFill>
              </a:rPr>
              <a:t>Encourages rapid development and clean, pragmatic design</a:t>
            </a:r>
            <a:endParaRPr sz="2400">
              <a:solidFill>
                <a:srgbClr val="424242"/>
              </a:solidFill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-GB" sz="2400">
                <a:solidFill>
                  <a:srgbClr val="424242"/>
                </a:solidFill>
              </a:rPr>
              <a:t>Takes care of the hassle of web development so that you can focus on writing your app without reinventing the wheel</a:t>
            </a:r>
            <a:endParaRPr sz="24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MTV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Model – Django ORM</a:t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Views – python functions (request/response)</a:t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Views.py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382725" y="10174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view function is  a Python function that takes a Web request and returns a Web response. It is the place for you to write all the functions you want to achieve in the webpage.</a:t>
            </a:r>
            <a:endParaRPr sz="1400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5097" l="37340" r="41116" t="17007"/>
          <a:stretch/>
        </p:blipFill>
        <p:spPr>
          <a:xfrm>
            <a:off x="618125" y="1017450"/>
            <a:ext cx="2898126" cy="3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Templates- GUI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688425"/>
            <a:ext cx="85206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-Django Web framework has templates to integrate HTML5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 template contains the static parts of the desired HTML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-Special syntax describing how dynamic content will be inserted.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-Django defines a standard API for loading and rendering templates regardless of the backend.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