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558699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558699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26cb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26cb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558699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558699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558699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558699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7217a2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7217a2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73814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73814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41425" y="941375"/>
            <a:ext cx="36225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The Big Fit project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Presented By: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Yi Zhuang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Serena Villacorta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Alaa Alhiadari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Seher Mumtaz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IST-303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</a:rPr>
              <a:t>Professor: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Dr. Wallace Chipidza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81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 - II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5" y="1090300"/>
            <a:ext cx="585312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679750" y="1028700"/>
            <a:ext cx="22848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Days of work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 days (Nov 9 - Dec 13,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Thanksgiving days)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Velocity = 30% or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* 20 * 0.3 = 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 amount of work to be completed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&amp; Logo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38" y="867776"/>
            <a:ext cx="3144312" cy="35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Views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Customers are able to edit their profile and change the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Customers are able to delete and edit weight information.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</a:t>
            </a:r>
            <a:r>
              <a:rPr lang="en-GB"/>
              <a:t>dd new feature: calorie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Customers are able to delete and edit calorie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new features related on weight: BMI and weight status.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Customers are able to see weight/calorie history in line carts.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Update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calorie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Functions to return BMI and Weight Status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SMS messaging </a:t>
            </a:r>
            <a:r>
              <a:rPr lang="en-GB"/>
              <a:t>capabilities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SMS weight input reminders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Pytest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Test_environment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Test_models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Test_url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Test_view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