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4" r:id="rId18"/>
    <p:sldId id="29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TVnpF5u/L8Ok2C5+gKOsdXFX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D6CD-9DDC-47EC-87B2-A702A7579EE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C49D-FB41-4841-9139-E30782E402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637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9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40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47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58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75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7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228600" y="6447790"/>
            <a:ext cx="17095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53830" y="6503776"/>
            <a:ext cx="1687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D72163EE-E9DB-4233-A6CF-7611D36CEA4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875" y="186920"/>
            <a:ext cx="11151917" cy="78277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Line One</a:t>
            </a:r>
            <a:br>
              <a:rPr lang="en-US" dirty="0"/>
            </a:br>
            <a:r>
              <a:rPr lang="en-US" dirty="0"/>
              <a:t>Title Line Two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874" y="1451223"/>
            <a:ext cx="11378959" cy="8683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2400" spc="-50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 32pt</a:t>
            </a:r>
          </a:p>
          <a:p>
            <a:pPr lvl="1"/>
            <a:r>
              <a:rPr lang="en-US" dirty="0"/>
              <a:t>Second level 24pt</a:t>
            </a:r>
          </a:p>
        </p:txBody>
      </p:sp>
    </p:spTree>
    <p:extLst>
      <p:ext uri="{BB962C8B-B14F-4D97-AF65-F5344CB8AC3E}">
        <p14:creationId xmlns:p14="http://schemas.microsoft.com/office/powerpoint/2010/main" val="4183292215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6531427"/>
            <a:ext cx="12192000" cy="279918"/>
          </a:xfrm>
          <a:prstGeom prst="roundRect">
            <a:avLst>
              <a:gd name="adj" fmla="val 0"/>
            </a:avLst>
          </a:prstGeom>
          <a:solidFill>
            <a:srgbClr val="EF7F1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| 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r>
              <a:rPr lang="en-IN" sz="1200" b="0" i="0" u="none" strike="noStrike" cap="none" baseline="0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Python Programming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|  </a:t>
            </a:r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991461" y="6606075"/>
            <a:ext cx="979715" cy="2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IN" dirty="0" err="1" smtClean="0"/>
              <a:t>SlideNo</a:t>
            </a:r>
            <a:r>
              <a:rPr lang="en-IN" dirty="0" smtClean="0"/>
              <a:t>.</a:t>
            </a:r>
            <a:fld id="{7367ABE8-0774-43C0-A272-134A001C0C0D}" type="slidenum">
              <a:rPr lang="en-IN" smtClean="0"/>
              <a:pPr/>
              <a:t>‹#›</a:t>
            </a:fld>
            <a:fld id="{00000000-1234-1234-1234-123412341234}" type="slidenum">
              <a:rPr lang="en-IN" smtClean="0"/>
              <a:pPr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149087" y="1262271"/>
            <a:ext cx="11798137" cy="815008"/>
          </a:xfrm>
          <a:prstGeom prst="rect">
            <a:avLst/>
          </a:prstGeom>
          <a:solidFill>
            <a:srgbClr val="000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lt1"/>
              </a:buClr>
              <a:buSzPts val="4800"/>
            </a:pPr>
            <a:r>
              <a:rPr lang="en-US" sz="4400" dirty="0" smtClean="0">
                <a:solidFill>
                  <a:schemeClr val="bg1"/>
                </a:solidFill>
              </a:rPr>
              <a:t>Introduction to Python Programming</a:t>
            </a:r>
            <a:endParaRPr lang="en-US" sz="4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4855412" y="5163044"/>
            <a:ext cx="2385486" cy="486258"/>
          </a:xfrm>
          <a:prstGeom prst="rect">
            <a:avLst/>
          </a:prstGeom>
          <a:noFill/>
          <a:ln w="9525" cap="flat" cmpd="sng">
            <a:solidFill>
              <a:srgbClr val="FF6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Shital H. </a:t>
            </a:r>
            <a:r>
              <a:rPr lang="en-US" sz="2000" b="1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1" i="0" u="none" strike="noStrike" cap="none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244775" y="2329351"/>
            <a:ext cx="117024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4000"/>
              <a:buFont typeface="Times New Roman"/>
              <a:buNone/>
            </a:pPr>
            <a:r>
              <a:rPr lang="en-IN" sz="4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Handling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60" y="2900133"/>
            <a:ext cx="2098790" cy="2178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06" y="969697"/>
            <a:ext cx="8492817" cy="54691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325276"/>
      </p:ext>
    </p:extLst>
  </p:cSld>
  <p:clrMapOvr>
    <a:masterClrMapping/>
  </p:clrMapOvr>
  <p:transition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4" y="1646757"/>
            <a:ext cx="11206317" cy="39897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67565"/>
      </p:ext>
    </p:extLst>
  </p:cSld>
  <p:clrMapOvr>
    <a:masterClrMapping/>
  </p:clrMapOvr>
  <p:transition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59" y="1546757"/>
            <a:ext cx="10146788" cy="312077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163508"/>
      </p:ext>
    </p:extLst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3" y="1451223"/>
            <a:ext cx="11076547" cy="370763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124509"/>
      </p:ext>
    </p:extLst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seek() Method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To change the file handle’s position use seek() method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sets the file’s current position, and then we can read or write to the file from that position</a:t>
            </a:r>
            <a:r>
              <a:rPr lang="en-US" b="0" dirty="0" smtClean="0"/>
              <a:t>.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IN" b="0" dirty="0" smtClean="0"/>
              <a:t>		</a:t>
            </a:r>
            <a:r>
              <a:rPr lang="en-IN" dirty="0" err="1" smtClean="0"/>
              <a:t>f.seek</a:t>
            </a:r>
            <a:r>
              <a:rPr lang="en-IN" dirty="0" smtClean="0"/>
              <a:t>(offset</a:t>
            </a:r>
            <a:r>
              <a:rPr lang="en-IN" dirty="0"/>
              <a:t>, whence</a:t>
            </a:r>
            <a:r>
              <a:rPr lang="en-IN" dirty="0" smtClean="0"/>
              <a:t>)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03" y="3126379"/>
            <a:ext cx="9997282" cy="22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tell() Function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get the file handle current position using the tell() method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FF0000"/>
                </a:solidFill>
              </a:rPr>
              <a:t>	</a:t>
            </a:r>
            <a:r>
              <a:rPr lang="en-IN" b="0" dirty="0" err="1">
                <a:solidFill>
                  <a:srgbClr val="FF0000"/>
                </a:solidFill>
              </a:rPr>
              <a:t>file_object.tell</a:t>
            </a:r>
            <a:r>
              <a:rPr lang="en-IN" b="0" dirty="0">
                <a:solidFill>
                  <a:srgbClr val="FF0000"/>
                </a:solidFill>
              </a:rPr>
              <a:t>()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4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Write a program to copy text file to another file</a:t>
            </a:r>
            <a:endParaRPr lang="en-IN" dirty="0"/>
          </a:p>
          <a:p>
            <a:r>
              <a:rPr lang="en-US" dirty="0"/>
              <a:t>2. </a:t>
            </a:r>
            <a:r>
              <a:rPr lang="en-US" dirty="0" smtClean="0"/>
              <a:t>write </a:t>
            </a:r>
            <a:r>
              <a:rPr lang="en-US" dirty="0"/>
              <a:t>a program to count number of lines in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3. </a:t>
            </a:r>
            <a:r>
              <a:rPr lang="en-US" dirty="0"/>
              <a:t>Write a program to append a file with the contents of another file</a:t>
            </a:r>
            <a:endParaRPr lang="en-IN" dirty="0"/>
          </a:p>
          <a:p>
            <a:r>
              <a:rPr lang="en-US" dirty="0" smtClean="0"/>
              <a:t>4. </a:t>
            </a:r>
            <a:r>
              <a:rPr lang="en-US" dirty="0"/>
              <a:t>Write a program to delete comment lines (lines beginning with a #) from a file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929202"/>
      </p:ext>
    </p:extLst>
  </p:cSld>
  <p:clrMapOvr>
    <a:masterClrMapping/>
  </p:clrMapOvr>
  <p:transition advClick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1275.photobucket.com/albums/y446/porschalink/Jasmine%20Porsche%20Centre/AnyQuestions_zps6309316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9"/>
          <a:stretch/>
        </p:blipFill>
        <p:spPr bwMode="auto">
          <a:xfrm>
            <a:off x="2253803" y="1589183"/>
            <a:ext cx="4478336" cy="364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00" y="191841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2156" y="186920"/>
            <a:ext cx="8363938" cy="498598"/>
          </a:xfrm>
        </p:spPr>
        <p:txBody>
          <a:bodyPr/>
          <a:lstStyle/>
          <a:p>
            <a:r>
              <a:rPr lang="en-US" sz="3600" dirty="0">
                <a:latin typeface="Bodoni MT Black" panose="02070A03080606020203" pitchFamily="18" charset="0"/>
              </a:rPr>
              <a:t>Questions?</a:t>
            </a:r>
            <a:endParaRPr lang="en-IN" sz="3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76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z616578.vo.msecnd.net/files/2016/04/29/6359749212265071701171552202_Dollarphotoclub_77959340-1024x57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3248"/>
          <a:stretch/>
        </p:blipFill>
        <p:spPr bwMode="auto">
          <a:xfrm>
            <a:off x="4283249" y="1161768"/>
            <a:ext cx="6873022" cy="30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98" y="121624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5669872" y="4642009"/>
            <a:ext cx="49981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https://svlautomations.in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https://svltrainings.in </a:t>
            </a:r>
            <a:endParaRPr lang="en-IN" sz="2800" b="1" dirty="0" err="1">
              <a:solidFill>
                <a:srgbClr val="0072C6"/>
              </a:solidFill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765177" y="4642009"/>
            <a:ext cx="484720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8888 763 563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88 5335 4141</a:t>
            </a:r>
          </a:p>
        </p:txBody>
      </p:sp>
    </p:spTree>
    <p:extLst>
      <p:ext uri="{BB962C8B-B14F-4D97-AF65-F5344CB8AC3E}">
        <p14:creationId xmlns:p14="http://schemas.microsoft.com/office/powerpoint/2010/main" val="23412073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Handling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A file is a named location used for storing data. For example, main.py is a file that is always used to store Python code.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Python provides various functions to perform different file operations, a process known as File Handling.</a:t>
            </a: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Opening Files in Python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To open this file, we can use the open() function</a:t>
            </a:r>
            <a:r>
              <a:rPr lang="en-US" b="0" dirty="0" smtClean="0"/>
              <a:t>.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 smtClean="0"/>
              <a:t>	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/>
              <a:t>	</a:t>
            </a:r>
            <a:r>
              <a:rPr lang="en-US" b="0" dirty="0" smtClean="0">
                <a:solidFill>
                  <a:srgbClr val="FF0000"/>
                </a:solidFill>
              </a:rPr>
              <a:t>file1 </a:t>
            </a:r>
            <a:r>
              <a:rPr lang="en-US" b="0" dirty="0">
                <a:solidFill>
                  <a:srgbClr val="FF0000"/>
                </a:solidFill>
              </a:rPr>
              <a:t>= open("</a:t>
            </a:r>
            <a:r>
              <a:rPr lang="en-US" b="0" dirty="0" smtClean="0">
                <a:solidFill>
                  <a:srgbClr val="FF0000"/>
                </a:solidFill>
              </a:rPr>
              <a:t>file1.txt”, mode)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endParaRPr lang="en-US" b="0" dirty="0" smtClean="0">
              <a:solidFill>
                <a:srgbClr val="FF0000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Python allows us to open files in different modes (read, write, append, etc.), based on which we can perform different file operations.</a:t>
            </a:r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8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Reading Files in Python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0" y="1240381"/>
            <a:ext cx="9969962" cy="44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6" y="472546"/>
            <a:ext cx="8238695" cy="28256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5" y="3166848"/>
            <a:ext cx="8238695" cy="2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0198"/>
      </p:ext>
    </p:extLst>
  </p:cSld>
  <p:clrMapOvr>
    <a:masterClrMapping/>
  </p:clrMapOvr>
  <p:transition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93" y="1069086"/>
            <a:ext cx="8297412" cy="25487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0875" y="1314746"/>
            <a:ext cx="11378959" cy="8683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93" y="3617842"/>
            <a:ext cx="8297412" cy="21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87757"/>
      </p:ext>
    </p:extLst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Reading Entire File Using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30" y="1696882"/>
            <a:ext cx="9581653" cy="35810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20106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12" y="2145741"/>
            <a:ext cx="10633241" cy="23989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008921"/>
      </p:ext>
    </p:extLst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 smtClean="0"/>
              <a:t>Write to Files </a:t>
            </a:r>
            <a:r>
              <a:rPr lang="en-IN" dirty="0"/>
              <a:t>in Python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1" y="1711869"/>
            <a:ext cx="10807192" cy="32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8308</TotalTime>
  <Words>211</Words>
  <Application>Microsoft Office PowerPoint</Application>
  <PresentationFormat>Widescreen</PresentationFormat>
  <Paragraphs>41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Bodoni MT Black</vt:lpstr>
      <vt:lpstr>Bookman Old Style</vt:lpstr>
      <vt:lpstr>Calibri</vt:lpstr>
      <vt:lpstr>Georgia</vt:lpstr>
      <vt:lpstr>Noto Sans Symbols</vt:lpstr>
      <vt:lpstr>Segoe UI</vt:lpstr>
      <vt:lpstr>Segoe UI Light</vt:lpstr>
      <vt:lpstr>Times New Roman</vt:lpstr>
      <vt:lpstr>Office Theme</vt:lpstr>
      <vt:lpstr>PowerPoint Presentation</vt:lpstr>
      <vt:lpstr>File Handling</vt:lpstr>
      <vt:lpstr>Opening Files in Python</vt:lpstr>
      <vt:lpstr>Reading Files in Python</vt:lpstr>
      <vt:lpstr>PowerPoint Presentation</vt:lpstr>
      <vt:lpstr>PowerPoint Presentation</vt:lpstr>
      <vt:lpstr>Reading Entire File Using readline()</vt:lpstr>
      <vt:lpstr>PowerPoint Presentation</vt:lpstr>
      <vt:lpstr>Write to Files in Python</vt:lpstr>
      <vt:lpstr>PowerPoint Presentation</vt:lpstr>
      <vt:lpstr>PowerPoint Presentation</vt:lpstr>
      <vt:lpstr>PowerPoint Presentation</vt:lpstr>
      <vt:lpstr>PowerPoint Presentation</vt:lpstr>
      <vt:lpstr>seek() Method</vt:lpstr>
      <vt:lpstr>tell() Function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Mahesh Shinde</dc:creator>
  <cp:lastModifiedBy>SVL Automations</cp:lastModifiedBy>
  <cp:revision>148</cp:revision>
  <dcterms:created xsi:type="dcterms:W3CDTF">2020-08-21T05:54:30Z</dcterms:created>
  <dcterms:modified xsi:type="dcterms:W3CDTF">2024-03-17T14:31:12Z</dcterms:modified>
</cp:coreProperties>
</file>