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294" r:id="rId15"/>
    <p:sldId id="29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TVnpF5u/L8Ok2C5+gKOsdXFXi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CD6CD-9DDC-47EC-87B2-A702A7579EE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CC49D-FB41-4841-9139-E30782E402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4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637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9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998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53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187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12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179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82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465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2509934" y="23893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Google Shape;16;p7"/>
          <p:cNvSpPr txBox="1">
            <a:spLocks noGrp="1"/>
          </p:cNvSpPr>
          <p:nvPr>
            <p:ph type="dt" idx="10"/>
          </p:nvPr>
        </p:nvSpPr>
        <p:spPr>
          <a:xfrm>
            <a:off x="228600" y="6447790"/>
            <a:ext cx="17095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0253830" y="6503776"/>
            <a:ext cx="1687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D72163EE-E9DB-4233-A6CF-7611D36CEA4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Line 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875" y="186920"/>
            <a:ext cx="11151917" cy="78277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Title Line One</a:t>
            </a:r>
            <a:br>
              <a:rPr lang="en-US" dirty="0"/>
            </a:br>
            <a:r>
              <a:rPr lang="en-US" dirty="0"/>
              <a:t>Title Line Two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0874" y="1451223"/>
            <a:ext cx="11378959" cy="8683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200" spc="-100" baseline="0">
                <a:latin typeface="Segoe UI Light"/>
                <a:cs typeface="Segoe UI Ligh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2400" spc="-50" baseline="0">
                <a:latin typeface="Segoe UI Light"/>
                <a:cs typeface="Segoe UI Ligh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 32pt</a:t>
            </a:r>
          </a:p>
          <a:p>
            <a:pPr lvl="1"/>
            <a:r>
              <a:rPr lang="en-US" dirty="0"/>
              <a:t>Second level 24pt</a:t>
            </a:r>
          </a:p>
        </p:txBody>
      </p:sp>
    </p:spTree>
    <p:extLst>
      <p:ext uri="{BB962C8B-B14F-4D97-AF65-F5344CB8AC3E}">
        <p14:creationId xmlns:p14="http://schemas.microsoft.com/office/powerpoint/2010/main" val="4183292215"/>
      </p:ext>
    </p:extLst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/>
          <p:nvPr/>
        </p:nvSpPr>
        <p:spPr>
          <a:xfrm>
            <a:off x="0" y="6531427"/>
            <a:ext cx="12192000" cy="279918"/>
          </a:xfrm>
          <a:prstGeom prst="roundRect">
            <a:avLst>
              <a:gd name="adj" fmla="val 0"/>
            </a:avLst>
          </a:prstGeom>
          <a:solidFill>
            <a:srgbClr val="EF7F1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	</a:t>
            </a:r>
            <a:r>
              <a:rPr lang="en-IN" sz="1200" b="0" i="0" u="none" strike="noStrike" cap="none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	| </a:t>
            </a: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IN" sz="1200" b="0" i="0" u="none" strike="noStrike" cap="none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Course</a:t>
            </a: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IN" sz="1200" b="0" i="0" u="none" strike="noStrike" cap="none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r>
              <a:rPr lang="en-IN" sz="1200" b="0" i="0" u="none" strike="noStrike" cap="none" baseline="0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to Python Programming</a:t>
            </a: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|  </a:t>
            </a:r>
            <a:endParaRPr dirty="0"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0991461" y="6606075"/>
            <a:ext cx="979715" cy="27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IN" dirty="0" err="1" smtClean="0"/>
              <a:t>SlideNo</a:t>
            </a:r>
            <a:r>
              <a:rPr lang="en-IN" dirty="0" smtClean="0"/>
              <a:t>.</a:t>
            </a:r>
            <a:fld id="{7367ABE8-0774-43C0-A272-134A001C0C0D}" type="slidenum">
              <a:rPr lang="en-IN" smtClean="0"/>
              <a:pPr/>
              <a:t>‹#›</a:t>
            </a:fld>
            <a:fld id="{00000000-1234-1234-1234-123412341234}" type="slidenum">
              <a:rPr lang="en-IN" smtClean="0"/>
              <a:pPr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2509934" y="23893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Times New Roman"/>
              <a:buNone/>
            </a:pPr>
            <a:endParaRPr dirty="0"/>
          </a:p>
        </p:txBody>
      </p:sp>
      <p:sp>
        <p:nvSpPr>
          <p:cNvPr id="23" name="Google Shape;23;p1"/>
          <p:cNvSpPr txBox="1">
            <a:spLocks noGrp="1"/>
          </p:cNvSpPr>
          <p:nvPr>
            <p:ph type="body" idx="1"/>
          </p:nvPr>
        </p:nvSpPr>
        <p:spPr>
          <a:xfrm>
            <a:off x="149087" y="1262271"/>
            <a:ext cx="11798137" cy="815008"/>
          </a:xfrm>
          <a:prstGeom prst="rect">
            <a:avLst/>
          </a:prstGeom>
          <a:solidFill>
            <a:srgbClr val="000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chemeClr val="lt1"/>
              </a:buClr>
              <a:buSzPts val="4800"/>
            </a:pPr>
            <a:r>
              <a:rPr lang="en-US" sz="4400" dirty="0" smtClean="0">
                <a:solidFill>
                  <a:schemeClr val="bg1"/>
                </a:solidFill>
              </a:rPr>
              <a:t>Introduction to Python Programming</a:t>
            </a:r>
            <a:endParaRPr lang="en-US" sz="4400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endParaRPr dirty="0"/>
          </a:p>
        </p:txBody>
      </p:sp>
      <p:sp>
        <p:nvSpPr>
          <p:cNvPr id="24" name="Google Shape;24;p1"/>
          <p:cNvSpPr txBox="1"/>
          <p:nvPr/>
        </p:nvSpPr>
        <p:spPr>
          <a:xfrm>
            <a:off x="4855412" y="5163044"/>
            <a:ext cx="2385486" cy="486258"/>
          </a:xfrm>
          <a:prstGeom prst="rect">
            <a:avLst/>
          </a:prstGeom>
          <a:noFill/>
          <a:ln w="9525" cap="flat" cmpd="sng">
            <a:solidFill>
              <a:srgbClr val="FF6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2000"/>
              <a:buFont typeface="Times New Roman"/>
              <a:buNone/>
            </a:pPr>
            <a:r>
              <a:rPr lang="en-US" sz="2000" b="1" i="0" u="none" strike="noStrike" cap="none" dirty="0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Shital H. </a:t>
            </a:r>
            <a:r>
              <a:rPr lang="en-US" sz="2000" b="1" dirty="0" err="1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1" i="0" u="none" strike="noStrike" cap="none" dirty="0" err="1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</a:t>
            </a:r>
            <a:endParaRPr dirty="0"/>
          </a:p>
        </p:txBody>
      </p:sp>
      <p:sp>
        <p:nvSpPr>
          <p:cNvPr id="25" name="Google Shape;25;p1"/>
          <p:cNvSpPr txBox="1"/>
          <p:nvPr/>
        </p:nvSpPr>
        <p:spPr>
          <a:xfrm>
            <a:off x="244775" y="2329351"/>
            <a:ext cx="117024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4000"/>
              <a:buFont typeface="Times New Roman"/>
              <a:buNone/>
            </a:pPr>
            <a:r>
              <a:rPr lang="en-IN" sz="4000" b="1" i="0" u="none" strike="noStrike" cap="none" dirty="0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60" y="2900133"/>
            <a:ext cx="2098790" cy="2178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IN" dirty="0"/>
              <a:t> try...finally</a:t>
            </a:r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59" y="1249977"/>
            <a:ext cx="7478263" cy="444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lang="en-IN" sz="3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Defined Exception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11" y="1288504"/>
            <a:ext cx="6967111" cy="37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11" y="480158"/>
            <a:ext cx="9036808" cy="588033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364979"/>
      </p:ext>
    </p:extLst>
  </p:cSld>
  <p:clrMapOvr>
    <a:masterClrMapping/>
  </p:clrMapOvr>
  <p:transition advClick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Create a </a:t>
            </a:r>
            <a:r>
              <a:rPr lang="en-US" b="1" dirty="0"/>
              <a:t>user defined exception </a:t>
            </a:r>
            <a:r>
              <a:rPr lang="en-US" dirty="0"/>
              <a:t>where the program will ask the user to input a number again and again until the user enters the correct stored number</a:t>
            </a:r>
            <a:endParaRPr lang="en-IN" sz="2800" dirty="0"/>
          </a:p>
          <a:p>
            <a:pPr lvl="1"/>
            <a:r>
              <a:rPr lang="en-US" dirty="0" smtClean="0"/>
              <a:t>	Raise </a:t>
            </a:r>
            <a:r>
              <a:rPr lang="en-US" b="1" dirty="0" err="1"/>
              <a:t>NegativeValueError</a:t>
            </a:r>
            <a:r>
              <a:rPr lang="en-US" dirty="0"/>
              <a:t> exception if entered number is &lt; 0</a:t>
            </a:r>
            <a:endParaRPr lang="en-IN" sz="2000" dirty="0"/>
          </a:p>
          <a:p>
            <a:pPr lvl="1"/>
            <a:r>
              <a:rPr lang="en-US" dirty="0" smtClean="0"/>
              <a:t>	Raise </a:t>
            </a:r>
            <a:r>
              <a:rPr lang="en-US" b="1" dirty="0" err="1"/>
              <a:t>ValueTooSmallError</a:t>
            </a:r>
            <a:r>
              <a:rPr lang="en-US" dirty="0"/>
              <a:t> exception if entered number is &lt; stored number</a:t>
            </a:r>
            <a:endParaRPr lang="en-IN" sz="2000" dirty="0"/>
          </a:p>
          <a:p>
            <a:pPr lvl="1"/>
            <a:r>
              <a:rPr lang="en-US" dirty="0" smtClean="0"/>
              <a:t>	Raise </a:t>
            </a:r>
            <a:r>
              <a:rPr lang="en-US" b="1" dirty="0" err="1"/>
              <a:t>ValueTooLargeError</a:t>
            </a:r>
            <a:r>
              <a:rPr lang="en-US" dirty="0"/>
              <a:t> exception if entered number is &gt; stored number</a:t>
            </a:r>
            <a:endParaRPr lang="en-IN" sz="2000" dirty="0"/>
          </a:p>
          <a:p>
            <a:pPr lvl="1"/>
            <a:r>
              <a:rPr lang="en-US" dirty="0" smtClean="0"/>
              <a:t>	else </a:t>
            </a:r>
            <a:r>
              <a:rPr lang="en-US" dirty="0"/>
              <a:t>print the message</a:t>
            </a:r>
            <a:r>
              <a:rPr lang="en-US" b="1" dirty="0"/>
              <a:t>  Correct value entered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709580"/>
      </p:ext>
    </p:extLst>
  </p:cSld>
  <p:clrMapOvr>
    <a:masterClrMapping/>
  </p:clrMapOvr>
  <p:transition advClick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1275.photobucket.com/albums/y446/porschalink/Jasmine%20Porsche%20Centre/AnyQuestions_zps6309316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39"/>
          <a:stretch/>
        </p:blipFill>
        <p:spPr bwMode="auto">
          <a:xfrm>
            <a:off x="2253803" y="1589183"/>
            <a:ext cx="4478336" cy="364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00" y="1918412"/>
            <a:ext cx="3093473" cy="298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32156" y="186920"/>
            <a:ext cx="8363938" cy="498598"/>
          </a:xfrm>
        </p:spPr>
        <p:txBody>
          <a:bodyPr/>
          <a:lstStyle/>
          <a:p>
            <a:r>
              <a:rPr lang="en-US" sz="3600" dirty="0">
                <a:latin typeface="Bodoni MT Black" panose="02070A03080606020203" pitchFamily="18" charset="0"/>
              </a:rPr>
              <a:t>Questions?</a:t>
            </a:r>
            <a:endParaRPr lang="en-IN" sz="36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4769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az616578.vo.msecnd.net/files/2016/04/29/6359749212265071701171552202_Dollarphotoclub_77959340-1024x57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4" b="13248"/>
          <a:stretch/>
        </p:blipFill>
        <p:spPr bwMode="auto">
          <a:xfrm>
            <a:off x="4283249" y="1161768"/>
            <a:ext cx="6873022" cy="303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98" y="1216242"/>
            <a:ext cx="3093473" cy="298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5669872" y="4642009"/>
            <a:ext cx="499812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F59D1D"/>
                </a:solidFill>
                <a:latin typeface="Bookman Old Style" panose="02050604050505020204" pitchFamily="18" charset="0"/>
                <a:cs typeface="Segoe UI" panose="020B0502040204020203" pitchFamily="34" charset="0"/>
              </a:rPr>
              <a:t>https://svlautomations.in</a:t>
            </a:r>
          </a:p>
          <a:p>
            <a:r>
              <a:rPr lang="en-US" sz="2800" b="1" dirty="0">
                <a:solidFill>
                  <a:srgbClr val="0072C6"/>
                </a:solidFill>
                <a:latin typeface="Bookman Old Style" panose="02050604050505020204" pitchFamily="18" charset="0"/>
                <a:cs typeface="Segoe UI" panose="020B0502040204020203" pitchFamily="34" charset="0"/>
              </a:rPr>
              <a:t>https://svltrainings.in </a:t>
            </a:r>
            <a:endParaRPr lang="en-IN" sz="2800" b="1" dirty="0" err="1">
              <a:solidFill>
                <a:srgbClr val="0072C6"/>
              </a:solidFill>
              <a:latin typeface="Bookman Old Style" panose="02050604050505020204" pitchFamily="18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765177" y="4642009"/>
            <a:ext cx="484720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F59D1D"/>
                </a:solidFill>
                <a:latin typeface="Bookman Old Style" panose="02050604050505020204" pitchFamily="18" charset="0"/>
                <a:cs typeface="Segoe UI" panose="020B0502040204020203" pitchFamily="34" charset="0"/>
              </a:rPr>
              <a:t>8888 763 563</a:t>
            </a:r>
          </a:p>
          <a:p>
            <a:r>
              <a:rPr lang="en-US" sz="2800" b="1" dirty="0">
                <a:solidFill>
                  <a:srgbClr val="0072C6"/>
                </a:solidFill>
                <a:latin typeface="Bookman Old Style" panose="02050604050505020204" pitchFamily="18" charset="0"/>
                <a:cs typeface="Segoe UI" panose="020B0502040204020203" pitchFamily="34" charset="0"/>
              </a:rPr>
              <a:t>88 5335 4141</a:t>
            </a:r>
          </a:p>
        </p:txBody>
      </p:sp>
    </p:spTree>
    <p:extLst>
      <p:ext uri="{BB962C8B-B14F-4D97-AF65-F5344CB8AC3E}">
        <p14:creationId xmlns:p14="http://schemas.microsoft.com/office/powerpoint/2010/main" val="234120739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lang="en-IN" sz="3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An exception is an unexpected event that occurs during program execution</a:t>
            </a:r>
            <a:r>
              <a:rPr lang="en-US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Errors that occur at runtime (after passing the syntax test) are called exceptions or logical errors</a:t>
            </a:r>
            <a:r>
              <a:rPr lang="en-US" b="0" dirty="0" smtClean="0"/>
              <a:t>.</a:t>
            </a:r>
            <a:endParaRPr lang="en-US" b="0" dirty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For instance, they occur when </a:t>
            </a:r>
            <a:r>
              <a:rPr lang="en-US" b="0" dirty="0" smtClean="0"/>
              <a:t>we</a:t>
            </a:r>
            <a:endParaRPr lang="en-US" b="0" dirty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try to open a file(for reading) that does not exist (</a:t>
            </a:r>
            <a:r>
              <a:rPr lang="en-US" b="0" dirty="0" err="1"/>
              <a:t>FileNotFoundError</a:t>
            </a:r>
            <a:r>
              <a:rPr lang="en-US" b="0" dirty="0"/>
              <a:t>)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try to divide a number by zero (</a:t>
            </a:r>
            <a:r>
              <a:rPr lang="en-US" b="0" dirty="0" err="1"/>
              <a:t>ZeroDivisionError</a:t>
            </a:r>
            <a:r>
              <a:rPr lang="en-US" b="0" dirty="0"/>
              <a:t>)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try to import a module that does not exist (</a:t>
            </a:r>
            <a:r>
              <a:rPr lang="en-US" b="0" dirty="0" err="1"/>
              <a:t>ImportError</a:t>
            </a:r>
            <a:r>
              <a:rPr lang="en-US" b="0" dirty="0"/>
              <a:t>) and so on.</a:t>
            </a:r>
          </a:p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9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lang="en-IN" sz="3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in Exception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9" y="892465"/>
            <a:ext cx="9809388" cy="574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11" y="186920"/>
            <a:ext cx="9991796" cy="618864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46328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75" y="0"/>
            <a:ext cx="9516683" cy="64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9441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lang="en-IN" sz="3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IN" dirty="0"/>
              <a:t>Python try...except Block</a:t>
            </a:r>
          </a:p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67" y="1923766"/>
            <a:ext cx="6503158" cy="162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27" y="1283031"/>
            <a:ext cx="8478572" cy="410783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82809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/>
              <a:t>Catching Specific Exceptions in Python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196" y="1227445"/>
            <a:ext cx="7252577" cy="44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IN" dirty="0"/>
              <a:t>try with else clause</a:t>
            </a:r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469" y="1181810"/>
            <a:ext cx="8746101" cy="385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8338</TotalTime>
  <Words>157</Words>
  <Application>Microsoft Office PowerPoint</Application>
  <PresentationFormat>Widescreen</PresentationFormat>
  <Paragraphs>39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Bodoni MT Black</vt:lpstr>
      <vt:lpstr>Bookman Old Style</vt:lpstr>
      <vt:lpstr>Calibri</vt:lpstr>
      <vt:lpstr>Georgia</vt:lpstr>
      <vt:lpstr>Noto Sans Symbols</vt:lpstr>
      <vt:lpstr>Segoe UI</vt:lpstr>
      <vt:lpstr>Segoe UI Light</vt:lpstr>
      <vt:lpstr>Times New Roman</vt:lpstr>
      <vt:lpstr>Office Theme</vt:lpstr>
      <vt:lpstr>PowerPoint Presentation</vt:lpstr>
      <vt:lpstr>Exception</vt:lpstr>
      <vt:lpstr>Built in Exception</vt:lpstr>
      <vt:lpstr>PowerPoint Presentation</vt:lpstr>
      <vt:lpstr>PowerPoint Presentation</vt:lpstr>
      <vt:lpstr>Exception</vt:lpstr>
      <vt:lpstr>PowerPoint Presentation</vt:lpstr>
      <vt:lpstr>Catching Specific Exceptions in Python</vt:lpstr>
      <vt:lpstr>try with else clause</vt:lpstr>
      <vt:lpstr> try...finally</vt:lpstr>
      <vt:lpstr>User Defined Exception</vt:lpstr>
      <vt:lpstr>PowerPoint Presentation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Skills</dc:title>
  <dc:creator>Mahesh Shinde</dc:creator>
  <cp:lastModifiedBy>SVL Automations</cp:lastModifiedBy>
  <cp:revision>153</cp:revision>
  <dcterms:created xsi:type="dcterms:W3CDTF">2020-08-21T05:54:30Z</dcterms:created>
  <dcterms:modified xsi:type="dcterms:W3CDTF">2024-03-18T00:09:35Z</dcterms:modified>
</cp:coreProperties>
</file>