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4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gTVnpF5u/L8Ok2C5+gKOsdXFXi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6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CD6CD-9DDC-47EC-87B2-A702A7579EE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CC49D-FB41-4841-9139-E30782E402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44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26377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095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7105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676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3413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478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6450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7992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4805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998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721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706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7221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7786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1778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2076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97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>
            <a:spLocks noGrp="1"/>
          </p:cNvSpPr>
          <p:nvPr>
            <p:ph type="title"/>
          </p:nvPr>
        </p:nvSpPr>
        <p:spPr>
          <a:xfrm>
            <a:off x="2509934" y="23893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" name="Google Shape;16;p7"/>
          <p:cNvSpPr txBox="1">
            <a:spLocks noGrp="1"/>
          </p:cNvSpPr>
          <p:nvPr>
            <p:ph type="dt" idx="10"/>
          </p:nvPr>
        </p:nvSpPr>
        <p:spPr>
          <a:xfrm>
            <a:off x="228600" y="6447790"/>
            <a:ext cx="17095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10253830" y="6503776"/>
            <a:ext cx="1687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D72163EE-E9DB-4233-A6CF-7611D36CEA4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"/>
          <p:cNvSpPr/>
          <p:nvPr/>
        </p:nvSpPr>
        <p:spPr>
          <a:xfrm>
            <a:off x="0" y="6531427"/>
            <a:ext cx="12192000" cy="279918"/>
          </a:xfrm>
          <a:prstGeom prst="roundRect">
            <a:avLst>
              <a:gd name="adj" fmla="val 0"/>
            </a:avLst>
          </a:prstGeom>
          <a:solidFill>
            <a:srgbClr val="EF7F1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		</a:t>
            </a:r>
            <a:r>
              <a:rPr lang="en-IN" sz="1200" b="0" i="0" u="none" strike="noStrike" cap="none" dirty="0" smtClean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		| </a:t>
            </a:r>
            <a:r>
              <a:rPr lang="en-IN" sz="1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IN" sz="1200" b="0" i="0" u="none" strike="noStrike" cap="none" dirty="0" smtClean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Course</a:t>
            </a:r>
            <a:r>
              <a:rPr lang="en-IN" sz="1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IN" sz="1200" b="0" i="0" u="none" strike="noStrike" cap="none" dirty="0" smtClean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r>
              <a:rPr lang="en-IN" sz="1200" b="0" i="0" u="none" strike="noStrike" cap="none" baseline="0" dirty="0" smtClean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to Python Programming</a:t>
            </a:r>
            <a:r>
              <a:rPr lang="en-IN" sz="1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	|  </a:t>
            </a:r>
            <a:endParaRPr dirty="0"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10991461" y="6606075"/>
            <a:ext cx="979715" cy="27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IN" dirty="0" err="1" smtClean="0"/>
              <a:t>SlideNo</a:t>
            </a:r>
            <a:r>
              <a:rPr lang="en-IN" dirty="0" smtClean="0"/>
              <a:t>.</a:t>
            </a:r>
            <a:fld id="{7367ABE8-0774-43C0-A272-134A001C0C0D}" type="slidenum">
              <a:rPr lang="en-IN" smtClean="0"/>
              <a:pPr/>
              <a:t>‹#›</a:t>
            </a:fld>
            <a:fld id="{00000000-1234-1234-1234-123412341234}" type="slidenum">
              <a:rPr lang="en-IN" smtClean="0"/>
              <a:pPr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.pypa.io/get-pip.p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 txBox="1">
            <a:spLocks noGrp="1"/>
          </p:cNvSpPr>
          <p:nvPr>
            <p:ph type="title"/>
          </p:nvPr>
        </p:nvSpPr>
        <p:spPr>
          <a:xfrm>
            <a:off x="2509934" y="23893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Times New Roman"/>
              <a:buNone/>
            </a:pPr>
            <a:endParaRPr dirty="0"/>
          </a:p>
        </p:txBody>
      </p:sp>
      <p:sp>
        <p:nvSpPr>
          <p:cNvPr id="23" name="Google Shape;23;p1"/>
          <p:cNvSpPr txBox="1">
            <a:spLocks noGrp="1"/>
          </p:cNvSpPr>
          <p:nvPr>
            <p:ph type="body" idx="1"/>
          </p:nvPr>
        </p:nvSpPr>
        <p:spPr>
          <a:xfrm>
            <a:off x="149087" y="1262271"/>
            <a:ext cx="11798137" cy="815008"/>
          </a:xfrm>
          <a:prstGeom prst="rect">
            <a:avLst/>
          </a:prstGeom>
          <a:solidFill>
            <a:srgbClr val="000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Clr>
                <a:schemeClr val="lt1"/>
              </a:buClr>
              <a:buSzPts val="4800"/>
            </a:pPr>
            <a:r>
              <a:rPr lang="en-US" sz="4400" dirty="0" smtClean="0">
                <a:solidFill>
                  <a:schemeClr val="bg1"/>
                </a:solidFill>
              </a:rPr>
              <a:t>Introduction to Python Programming</a:t>
            </a:r>
            <a:endParaRPr lang="en-US" sz="4400" dirty="0">
              <a:solidFill>
                <a:schemeClr val="bg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endParaRPr dirty="0"/>
          </a:p>
        </p:txBody>
      </p:sp>
      <p:sp>
        <p:nvSpPr>
          <p:cNvPr id="24" name="Google Shape;24;p1"/>
          <p:cNvSpPr txBox="1"/>
          <p:nvPr/>
        </p:nvSpPr>
        <p:spPr>
          <a:xfrm>
            <a:off x="4450743" y="4521170"/>
            <a:ext cx="3029919" cy="460134"/>
          </a:xfrm>
          <a:prstGeom prst="rect">
            <a:avLst/>
          </a:prstGeom>
          <a:noFill/>
          <a:ln w="9525" cap="flat" cmpd="sng">
            <a:solidFill>
              <a:srgbClr val="FF6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2000"/>
              <a:buFont typeface="Times New Roman"/>
              <a:buNone/>
            </a:pPr>
            <a:r>
              <a:rPr lang="en-US" sz="2000" b="1" i="0" u="none" strike="noStrike" cap="none" dirty="0" smtClean="0">
                <a:solidFill>
                  <a:srgbClr val="000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 Shital H. </a:t>
            </a:r>
            <a:r>
              <a:rPr lang="en-US" sz="2000" b="1" dirty="0" smtClean="0">
                <a:solidFill>
                  <a:srgbClr val="000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1" i="0" u="none" strike="noStrike" cap="none" dirty="0" smtClean="0">
                <a:solidFill>
                  <a:srgbClr val="000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</a:t>
            </a:r>
            <a:endParaRPr dirty="0"/>
          </a:p>
        </p:txBody>
      </p:sp>
      <p:sp>
        <p:nvSpPr>
          <p:cNvPr id="25" name="Google Shape;25;p1"/>
          <p:cNvSpPr txBox="1"/>
          <p:nvPr/>
        </p:nvSpPr>
        <p:spPr>
          <a:xfrm>
            <a:off x="244775" y="2329351"/>
            <a:ext cx="11702400" cy="1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4000"/>
              <a:buFont typeface="Times New Roman"/>
              <a:buNone/>
            </a:pPr>
            <a:r>
              <a:rPr lang="en-IN" sz="4000" b="1" i="0" u="none" strike="noStrike" cap="none" dirty="0" smtClean="0">
                <a:solidFill>
                  <a:srgbClr val="000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Connectivity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dirty="0"/>
              <a:t>Inserting data</a:t>
            </a:r>
            <a:br>
              <a:rPr lang="en-US" dirty="0"/>
            </a:b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sz="28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966" y="1454481"/>
            <a:ext cx="9036809" cy="342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7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dirty="0"/>
              <a:t>Inserting data</a:t>
            </a:r>
            <a:br>
              <a:rPr lang="en-US" dirty="0"/>
            </a:b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sz="28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626" y="1060401"/>
            <a:ext cx="8125252" cy="488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6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dirty="0" smtClean="0"/>
              <a:t>Updating data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sz="28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317" y="1063174"/>
            <a:ext cx="7952026" cy="512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3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dirty="0" smtClean="0"/>
              <a:t>Delete data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sz="28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69" y="1610150"/>
            <a:ext cx="11255974" cy="226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2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dirty="0" smtClean="0"/>
              <a:t>Read data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sz="28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959" y="1384607"/>
            <a:ext cx="8716441" cy="431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dirty="0" smtClean="0"/>
              <a:t>Read data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sz="28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811" y="1500471"/>
            <a:ext cx="7668338" cy="406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9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dirty="0" smtClean="0"/>
              <a:t>Read data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059" y="1132765"/>
            <a:ext cx="6915569" cy="4558351"/>
          </a:xfrm>
          <a:prstGeom prst="rect">
            <a:avLst/>
          </a:prstGeom>
        </p:spPr>
      </p:pic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sz="28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2339"/>
            <a:ext cx="5773003" cy="449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50" y="1240808"/>
            <a:ext cx="6954459" cy="446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0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lang="en-IN" sz="36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of Database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Data input and generated during execution of a program is stored in RAM. </a:t>
            </a:r>
            <a:endParaRPr lang="en-US" b="0" dirty="0" smtClean="0"/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 smtClean="0"/>
              <a:t>If </a:t>
            </a:r>
            <a:r>
              <a:rPr lang="en-US" b="0" dirty="0"/>
              <a:t>it is to be stored persistently, it needs to be stored in database tables. </a:t>
            </a:r>
            <a:endParaRPr lang="en-US" b="0" dirty="0" smtClean="0"/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 smtClean="0"/>
              <a:t>There </a:t>
            </a:r>
            <a:r>
              <a:rPr lang="en-US" b="0" dirty="0"/>
              <a:t>are various relational database management systems (RDBMS) available</a:t>
            </a:r>
            <a:r>
              <a:rPr lang="en-US" b="0" dirty="0" smtClean="0"/>
              <a:t>.</a:t>
            </a:r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MySQL</a:t>
            </a:r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 err="1"/>
              <a:t>PostgreSQL</a:t>
            </a:r>
            <a:endParaRPr lang="en-US" dirty="0"/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Microsoft SQL </a:t>
            </a:r>
            <a:r>
              <a:rPr lang="en-US" dirty="0" smtClean="0"/>
              <a:t>Server</a:t>
            </a:r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Oracle</a:t>
            </a:r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SQLite</a:t>
            </a:r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and many more...</a:t>
            </a:r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dirty="0"/>
          </a:p>
          <a:p>
            <a:pPr marL="34290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95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lang="en-IN" sz="36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Relational databases use SQL (Structured Query Language) for performing INSERT/DELETE/UPDATE operations on the database tables</a:t>
            </a:r>
            <a:r>
              <a:rPr lang="en-US" b="0" dirty="0" smtClean="0"/>
              <a:t>.</a:t>
            </a:r>
          </a:p>
          <a:p>
            <a:pPr marL="34290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89" y="2360920"/>
            <a:ext cx="6286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7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lang="en-IN" sz="36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 module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To create a connection between the MySQL database and Python, the </a:t>
            </a:r>
            <a:r>
              <a:rPr lang="en-US" dirty="0"/>
              <a:t>connect()</a:t>
            </a:r>
            <a:r>
              <a:rPr lang="en-US" b="0" dirty="0"/>
              <a:t> method of </a:t>
            </a:r>
            <a:r>
              <a:rPr lang="en-US" dirty="0" err="1"/>
              <a:t>mysql.connector</a:t>
            </a:r>
            <a:r>
              <a:rPr lang="en-US" b="0" dirty="0"/>
              <a:t> module is used</a:t>
            </a:r>
            <a:r>
              <a:rPr lang="en-US" b="0" dirty="0" smtClean="0"/>
              <a:t>.</a:t>
            </a:r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Download get-pip.py script from following URL − </a:t>
            </a:r>
            <a:endParaRPr lang="en-US" dirty="0" smtClean="0"/>
          </a:p>
          <a:p>
            <a:pPr marL="457200" lvl="1" indent="0" algn="just">
              <a:spcBef>
                <a:spcPts val="0"/>
              </a:spcBef>
              <a:buClr>
                <a:srgbClr val="FF0000"/>
              </a:buClr>
              <a:buSzPts val="1920"/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b="1" dirty="0" smtClean="0">
                <a:hlinkClick r:id="rId3"/>
              </a:rPr>
              <a:t>https</a:t>
            </a:r>
            <a:r>
              <a:rPr lang="en-US" b="1" dirty="0">
                <a:hlinkClick r:id="rId3"/>
              </a:rPr>
              <a:t>://</a:t>
            </a:r>
            <a:r>
              <a:rPr lang="en-US" b="1" dirty="0" smtClean="0">
                <a:hlinkClick r:id="rId3"/>
              </a:rPr>
              <a:t>bootstrap.pypa.io/get-pip.py</a:t>
            </a:r>
            <a:endParaRPr lang="en-US" b="1" dirty="0" smtClean="0"/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1" dirty="0"/>
              <a:t>python </a:t>
            </a:r>
            <a:r>
              <a:rPr lang="en-US" b="1" dirty="0" smtClean="0"/>
              <a:t>get-pip.py </a:t>
            </a:r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1" dirty="0" smtClean="0"/>
          </a:p>
          <a:p>
            <a:pPr marL="800100" lvl="1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Install </a:t>
            </a:r>
            <a:r>
              <a:rPr lang="en-US" dirty="0" err="1" smtClean="0"/>
              <a:t>mysql.connector</a:t>
            </a:r>
            <a:endParaRPr lang="en-US" dirty="0" smtClean="0"/>
          </a:p>
          <a:p>
            <a:pPr marL="457200" lvl="1" indent="0" algn="just">
              <a:spcBef>
                <a:spcPts val="0"/>
              </a:spcBef>
              <a:buClr>
                <a:srgbClr val="FF0000"/>
              </a:buClr>
              <a:buSzPts val="1920"/>
              <a:buNone/>
            </a:pPr>
            <a:r>
              <a:rPr lang="en-US" b="0" dirty="0"/>
              <a:t>	</a:t>
            </a:r>
            <a:r>
              <a:rPr lang="en-US" dirty="0"/>
              <a:t>	</a:t>
            </a:r>
            <a:r>
              <a:rPr lang="en-US" b="1" dirty="0"/>
              <a:t>pip install </a:t>
            </a:r>
            <a:r>
              <a:rPr lang="en-US" b="1" dirty="0" err="1"/>
              <a:t>mysql</a:t>
            </a:r>
            <a:r>
              <a:rPr lang="en-US" b="1" dirty="0"/>
              <a:t>-connector-python </a:t>
            </a:r>
            <a:endParaRPr lang="en-US" b="1" dirty="0" smtClean="0"/>
          </a:p>
          <a:p>
            <a:pPr marL="457200" lvl="1" indent="0" algn="just">
              <a:spcBef>
                <a:spcPts val="0"/>
              </a:spcBef>
              <a:buClr>
                <a:srgbClr val="FF0000"/>
              </a:buClr>
              <a:buSzPts val="1920"/>
              <a:buNone/>
            </a:pPr>
            <a:endParaRPr lang="en-US" b="1" dirty="0"/>
          </a:p>
          <a:p>
            <a:pPr marL="457200" lvl="1" indent="0" algn="just">
              <a:spcBef>
                <a:spcPts val="0"/>
              </a:spcBef>
              <a:buClr>
                <a:srgbClr val="FF0000"/>
              </a:buClr>
              <a:buSzPts val="1920"/>
              <a:buNone/>
            </a:pPr>
            <a:r>
              <a:rPr lang="en-US" b="1" dirty="0" smtClean="0"/>
              <a:t>		pip install </a:t>
            </a:r>
            <a:r>
              <a:rPr lang="en-US" b="1" dirty="0" err="1" smtClean="0"/>
              <a:t>cx_Oracle</a:t>
            </a:r>
            <a:endParaRPr lang="en-US" b="1" dirty="0" smtClean="0"/>
          </a:p>
          <a:p>
            <a:pPr marL="457200" lvl="1" indent="0" algn="just">
              <a:spcBef>
                <a:spcPts val="0"/>
              </a:spcBef>
              <a:buClr>
                <a:srgbClr val="FF0000"/>
              </a:buClr>
              <a:buSzPts val="1920"/>
              <a:buNone/>
            </a:pPr>
            <a:endParaRPr lang="en-US" b="1" dirty="0" smtClean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98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/>
              <a:t>Create Connection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sz="2800" dirty="0"/>
              <a:t>Username-</a:t>
            </a:r>
            <a:r>
              <a:rPr lang="en-US" sz="2800" b="0" dirty="0"/>
              <a:t> It is simply the username you give to work MySQL server with, the Default username is </a:t>
            </a:r>
            <a:r>
              <a:rPr lang="en-US" sz="2800" dirty="0"/>
              <a:t>root</a:t>
            </a:r>
            <a:r>
              <a:rPr lang="en-US" sz="2800" b="0" dirty="0"/>
              <a:t>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sz="2800" dirty="0"/>
              <a:t>Password-</a:t>
            </a:r>
            <a:r>
              <a:rPr lang="en-US" sz="2800" b="0" dirty="0"/>
              <a:t>  Password is given by the user when you have installed the MySQL database. I am giving password here as ‘password123’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sz="2800" dirty="0"/>
              <a:t>Host Name- </a:t>
            </a:r>
            <a:r>
              <a:rPr lang="en-US" sz="2800" b="0" dirty="0"/>
              <a:t>This basically is the server name or IP address on which your MySQL is running, If it is a ‘</a:t>
            </a:r>
            <a:r>
              <a:rPr lang="en-US" sz="2800" b="0" dirty="0" err="1"/>
              <a:t>localhost</a:t>
            </a:r>
            <a:r>
              <a:rPr lang="en-US" sz="2800" b="0" dirty="0"/>
              <a:t>’, then your IP address is 127.0.0.0</a:t>
            </a:r>
          </a:p>
          <a:p>
            <a:pPr marL="0" lv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r>
              <a:rPr lang="en-US" dirty="0" smtClean="0"/>
              <a:t>	</a:t>
            </a:r>
          </a:p>
          <a:p>
            <a:pPr marL="0" lv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r>
              <a:rPr lang="en-US" dirty="0" err="1" smtClean="0"/>
              <a:t>mysql.connector.connect</a:t>
            </a:r>
            <a:r>
              <a:rPr lang="en-US" dirty="0"/>
              <a:t>(</a:t>
            </a:r>
          </a:p>
          <a:p>
            <a:pPr marL="0" lv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r>
              <a:rPr lang="en-US" dirty="0" smtClean="0"/>
              <a:t>	    </a:t>
            </a:r>
            <a:r>
              <a:rPr lang="en-US" dirty="0"/>
              <a:t>host = "</a:t>
            </a:r>
            <a:r>
              <a:rPr lang="en-US" dirty="0" err="1"/>
              <a:t>localhost</a:t>
            </a:r>
            <a:r>
              <a:rPr lang="en-US" dirty="0"/>
              <a:t>",</a:t>
            </a:r>
          </a:p>
          <a:p>
            <a:pPr marL="0" lv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r>
              <a:rPr lang="en-US" dirty="0" smtClean="0"/>
              <a:t>	    </a:t>
            </a:r>
            <a:r>
              <a:rPr lang="en-US" dirty="0"/>
              <a:t>user = "</a:t>
            </a:r>
            <a:r>
              <a:rPr lang="en-US" dirty="0" err="1"/>
              <a:t>yourusername</a:t>
            </a:r>
            <a:r>
              <a:rPr lang="en-US" dirty="0"/>
              <a:t>",</a:t>
            </a:r>
          </a:p>
          <a:p>
            <a:pPr marL="0" lv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r>
              <a:rPr lang="en-US" dirty="0"/>
              <a:t> </a:t>
            </a:r>
            <a:r>
              <a:rPr lang="en-US" dirty="0" smtClean="0"/>
              <a:t>	   </a:t>
            </a:r>
            <a:r>
              <a:rPr lang="en-US" dirty="0"/>
              <a:t>password = "</a:t>
            </a:r>
            <a:r>
              <a:rPr lang="en-US" dirty="0" err="1"/>
              <a:t>your_password</a:t>
            </a:r>
            <a:r>
              <a:rPr lang="en-US" dirty="0"/>
              <a:t>"</a:t>
            </a:r>
          </a:p>
          <a:p>
            <a:pPr marL="0" lv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r>
              <a:rPr lang="en-US" dirty="0" smtClean="0"/>
              <a:t>	)</a:t>
            </a:r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865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/>
              <a:t>Create Connection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32" y="1152131"/>
            <a:ext cx="4396648" cy="31699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052" y="892465"/>
            <a:ext cx="6173061" cy="33437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31" y="4692905"/>
            <a:ext cx="10079481" cy="131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4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/>
              <a:t>Creating a </a:t>
            </a:r>
            <a:r>
              <a:rPr lang="en-US" dirty="0" smtClean="0"/>
              <a:t>Database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sz="2800" b="0" dirty="0"/>
              <a:t>To create a database, we will use CREATE DATABASE </a:t>
            </a:r>
            <a:r>
              <a:rPr lang="en-US" sz="2800" b="0" dirty="0" err="1"/>
              <a:t>database_name</a:t>
            </a:r>
            <a:r>
              <a:rPr lang="en-US" sz="2800" b="0" dirty="0"/>
              <a:t> statement and we will execute this statement by creating an instance of the ‘</a:t>
            </a:r>
            <a:r>
              <a:rPr lang="en-US" sz="2800" dirty="0"/>
              <a:t>cursor</a:t>
            </a:r>
            <a:r>
              <a:rPr lang="en-US" sz="2800" b="0" dirty="0"/>
              <a:t>’ class</a:t>
            </a:r>
            <a:r>
              <a:rPr lang="en-US" sz="2800" b="0" dirty="0" smtClean="0"/>
              <a:t>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25" y="2146608"/>
            <a:ext cx="5968815" cy="41450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227" y="2179519"/>
            <a:ext cx="5680741" cy="19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/>
              <a:t>Database Operations[CRUD]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sz="2800" dirty="0"/>
              <a:t>Create</a:t>
            </a:r>
            <a:r>
              <a:rPr lang="en-US" sz="2800" b="0" dirty="0"/>
              <a:t>– It is an SQL statement used to create a record in the table or can say it is used for creating a table</a:t>
            </a:r>
            <a:r>
              <a:rPr lang="en-US" sz="2800" b="0" dirty="0" smtClean="0"/>
              <a:t>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sz="2800" b="0" dirty="0"/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sz="2800" dirty="0"/>
              <a:t>Read-</a:t>
            </a:r>
            <a:r>
              <a:rPr lang="en-US" sz="2800" b="0" dirty="0"/>
              <a:t> It is used for fetching useful information from the database</a:t>
            </a:r>
            <a:r>
              <a:rPr lang="en-US" sz="2800" b="0" dirty="0" smtClean="0"/>
              <a:t>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sz="2800" b="0" dirty="0"/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sz="2800" dirty="0"/>
              <a:t>Update-</a:t>
            </a:r>
            <a:r>
              <a:rPr lang="en-US" sz="2800" b="0" dirty="0"/>
              <a:t> This particular SQL statement is used for updating the records in the table or updating the table</a:t>
            </a:r>
            <a:r>
              <a:rPr lang="en-US" sz="2800" b="0" dirty="0" smtClean="0"/>
              <a:t>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sz="2800" b="0" dirty="0"/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sz="2800" dirty="0"/>
              <a:t>Delete-</a:t>
            </a:r>
            <a:r>
              <a:rPr lang="en-US" sz="2800" b="0" dirty="0"/>
              <a:t> As the name itself justifies this command is used for deleting the table.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10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sz="2800" dirty="0"/>
              <a:t>Create</a:t>
            </a:r>
            <a:r>
              <a:rPr lang="en-US" sz="2800" b="0" dirty="0"/>
              <a:t>– It is an SQL </a:t>
            </a:r>
            <a:r>
              <a:rPr lang="en-US" sz="2800" b="0" dirty="0" smtClean="0"/>
              <a:t>statement</a:t>
            </a:r>
          </a:p>
          <a:p>
            <a:pPr marL="0" lv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r>
              <a:rPr lang="en-US" sz="2800" b="0" dirty="0" smtClean="0"/>
              <a:t> </a:t>
            </a:r>
            <a:r>
              <a:rPr lang="en-US" sz="2800" b="0" dirty="0"/>
              <a:t>used to create a record in the table </a:t>
            </a:r>
            <a:r>
              <a:rPr lang="en-US" sz="2800" b="0" dirty="0" smtClean="0"/>
              <a:t>or</a:t>
            </a:r>
          </a:p>
          <a:p>
            <a:pPr marL="0" lvl="0" indent="0" algn="just">
              <a:spcBef>
                <a:spcPts val="0"/>
              </a:spcBef>
              <a:buClr>
                <a:srgbClr val="FF0000"/>
              </a:buClr>
              <a:buSzPts val="1920"/>
            </a:pPr>
            <a:r>
              <a:rPr lang="en-US" sz="2800" b="0" dirty="0" smtClean="0"/>
              <a:t> </a:t>
            </a:r>
            <a:r>
              <a:rPr lang="en-US" sz="2800" b="0" dirty="0"/>
              <a:t>can say it is used for creating a table</a:t>
            </a:r>
            <a:r>
              <a:rPr lang="en-US" sz="2800" b="0" dirty="0" smtClean="0"/>
              <a:t>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sz="28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45" y="3094324"/>
            <a:ext cx="5384995" cy="11910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256" y="114370"/>
            <a:ext cx="5507228" cy="33745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493" y="3449329"/>
            <a:ext cx="6127774" cy="241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0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9141</TotalTime>
  <Words>330</Words>
  <Application>Microsoft Office PowerPoint</Application>
  <PresentationFormat>Widescreen</PresentationFormat>
  <Paragraphs>66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Georgia</vt:lpstr>
      <vt:lpstr>Noto Sans Symbols</vt:lpstr>
      <vt:lpstr>Times New Roman</vt:lpstr>
      <vt:lpstr>Office Theme</vt:lpstr>
      <vt:lpstr>PowerPoint Presentation</vt:lpstr>
      <vt:lpstr>Need of Database</vt:lpstr>
      <vt:lpstr>Database</vt:lpstr>
      <vt:lpstr>Install module</vt:lpstr>
      <vt:lpstr>Create Connection</vt:lpstr>
      <vt:lpstr>Create Connection</vt:lpstr>
      <vt:lpstr>Creating a Database</vt:lpstr>
      <vt:lpstr>Database Operations[CRUD]</vt:lpstr>
      <vt:lpstr>PowerPoint Presentation</vt:lpstr>
      <vt:lpstr>Inserting data </vt:lpstr>
      <vt:lpstr>Inserting data </vt:lpstr>
      <vt:lpstr>Updating data </vt:lpstr>
      <vt:lpstr>Delete data </vt:lpstr>
      <vt:lpstr>Read data </vt:lpstr>
      <vt:lpstr>Read data </vt:lpstr>
      <vt:lpstr>Read data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Skills</dc:title>
  <dc:creator>Mahesh Shinde</dc:creator>
  <cp:lastModifiedBy>shital</cp:lastModifiedBy>
  <cp:revision>245</cp:revision>
  <dcterms:created xsi:type="dcterms:W3CDTF">2020-08-21T05:54:30Z</dcterms:created>
  <dcterms:modified xsi:type="dcterms:W3CDTF">2024-03-23T08:42:00Z</dcterms:modified>
</cp:coreProperties>
</file>