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rgii.lebid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779937-FFF1-4B06-9B6C-1CA0BFCF7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u="sng" dirty="0">
                <a:solidFill>
                  <a:srgbClr val="0070C0"/>
                </a:solidFill>
              </a:rPr>
              <a:t>Perfume Market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FBC2858-321B-4DFA-BBCE-1E5E359F2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9/2024</a:t>
            </a:r>
            <a:r>
              <a:rPr lang="en-US" dirty="0"/>
              <a:t>, Berlin</a:t>
            </a:r>
          </a:p>
          <a:p>
            <a:r>
              <a:rPr lang="en-US" dirty="0" err="1"/>
              <a:t>Sergii</a:t>
            </a:r>
            <a:r>
              <a:rPr lang="en-US" dirty="0"/>
              <a:t> </a:t>
            </a:r>
            <a:r>
              <a:rPr lang="en-US" dirty="0" err="1"/>
              <a:t>Lebid</a:t>
            </a:r>
            <a:endParaRPr lang="en-US" dirty="0"/>
          </a:p>
          <a:p>
            <a:r>
              <a:rPr lang="en-US" dirty="0">
                <a:hlinkClick r:id="rId2"/>
              </a:rPr>
              <a:t>Sergii.Lebid@yahoo.com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erfume Market Analysis15">
            <a:extLst>
              <a:ext uri="{FF2B5EF4-FFF2-40B4-BE49-F238E27FC236}">
                <a16:creationId xmlns:a16="http://schemas.microsoft.com/office/drawing/2014/main" id="{160867ED-B45D-41D3-9DFA-468F05C5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erfume Market Analysis7">
            <a:extLst>
              <a:ext uri="{FF2B5EF4-FFF2-40B4-BE49-F238E27FC236}">
                <a16:creationId xmlns:a16="http://schemas.microsoft.com/office/drawing/2014/main" id="{0DC6B955-2FC7-4EE4-9AE8-3AAECCF1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erfume Market Analysis13">
            <a:extLst>
              <a:ext uri="{FF2B5EF4-FFF2-40B4-BE49-F238E27FC236}">
                <a16:creationId xmlns:a16="http://schemas.microsoft.com/office/drawing/2014/main" id="{4634BBDD-F944-4657-B6D1-862D8426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Perfume Market Analysis9">
            <a:extLst>
              <a:ext uri="{FF2B5EF4-FFF2-40B4-BE49-F238E27FC236}">
                <a16:creationId xmlns:a16="http://schemas.microsoft.com/office/drawing/2014/main" id="{D00151C5-1154-4817-84EE-6FCA8A2E4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erfume Market Analysis10">
            <a:extLst>
              <a:ext uri="{FF2B5EF4-FFF2-40B4-BE49-F238E27FC236}">
                <a16:creationId xmlns:a16="http://schemas.microsoft.com/office/drawing/2014/main" id="{78AF0D6D-9E30-4FC4-B379-E1B48B1C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Perfume Market Analysis14">
            <a:extLst>
              <a:ext uri="{FF2B5EF4-FFF2-40B4-BE49-F238E27FC236}">
                <a16:creationId xmlns:a16="http://schemas.microsoft.com/office/drawing/2014/main" id="{F8421FAC-682E-4F8B-AC22-749A4543D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fume Market Analysis3">
            <a:extLst>
              <a:ext uri="{FF2B5EF4-FFF2-40B4-BE49-F238E27FC236}">
                <a16:creationId xmlns:a16="http://schemas.microsoft.com/office/drawing/2014/main" id="{07057EA0-EF1E-44C8-A4C8-9A867F134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erfume Market Analysis4">
            <a:extLst>
              <a:ext uri="{FF2B5EF4-FFF2-40B4-BE49-F238E27FC236}">
                <a16:creationId xmlns:a16="http://schemas.microsoft.com/office/drawing/2014/main" id="{99587425-EFCE-4066-8E87-F2F7BFBDD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erfume Market Analysis5">
            <a:extLst>
              <a:ext uri="{FF2B5EF4-FFF2-40B4-BE49-F238E27FC236}">
                <a16:creationId xmlns:a16="http://schemas.microsoft.com/office/drawing/2014/main" id="{6C921A4C-3EF8-4463-A5E6-79C33605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erfume Market Analysis6">
            <a:extLst>
              <a:ext uri="{FF2B5EF4-FFF2-40B4-BE49-F238E27FC236}">
                <a16:creationId xmlns:a16="http://schemas.microsoft.com/office/drawing/2014/main" id="{234E0178-C242-471F-B9A9-EB4BEDDC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erfume Market Analysis16">
            <a:extLst>
              <a:ext uri="{FF2B5EF4-FFF2-40B4-BE49-F238E27FC236}">
                <a16:creationId xmlns:a16="http://schemas.microsoft.com/office/drawing/2014/main" id="{76597FB4-474B-49EC-B46C-2F70104BE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erfume Market Analysis12">
            <a:extLst>
              <a:ext uri="{FF2B5EF4-FFF2-40B4-BE49-F238E27FC236}">
                <a16:creationId xmlns:a16="http://schemas.microsoft.com/office/drawing/2014/main" id="{2E0B1B30-B0A3-4ECB-B606-2BCA5AD63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erfume Market Analysis11">
            <a:extLst>
              <a:ext uri="{FF2B5EF4-FFF2-40B4-BE49-F238E27FC236}">
                <a16:creationId xmlns:a16="http://schemas.microsoft.com/office/drawing/2014/main" id="{9502973F-DFAF-4FF4-8FBB-EBDE888E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erfume Market Analysis8">
            <a:extLst>
              <a:ext uri="{FF2B5EF4-FFF2-40B4-BE49-F238E27FC236}">
                <a16:creationId xmlns:a16="http://schemas.microsoft.com/office/drawing/2014/main" id="{3B958CAF-55D5-49B9-8610-F713A79F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Perfume Market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Sergey Lebed</cp:lastModifiedBy>
  <cp:revision>1</cp:revision>
  <dcterms:created xsi:type="dcterms:W3CDTF">2024-09-29T14:18:14Z</dcterms:created>
  <dcterms:modified xsi:type="dcterms:W3CDTF">2024-09-29T14:20:32Z</dcterms:modified>
</cp:coreProperties>
</file>