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A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55039-09B5-4577-A3D0-8FFA372301A5}" v="5" dt="2022-12-14T02:37:16.721"/>
  </p1510:revLst>
</p1510:revInfo>
</file>

<file path=ppt/tableStyles.xml><?xml version="1.0" encoding="utf-8"?>
<a:tblStyleLst xmlns:a="http://schemas.openxmlformats.org/drawingml/2006/main" def="{B913BF79-A964-4DD9-A302-88C1D6324122}">
  <a:tblStyle styleId="{B913BF79-A964-4DD9-A302-88C1D63241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1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ожидар Димов" userId="6c33bdc79629dce9" providerId="LiveId" clId="{2A655039-09B5-4577-A3D0-8FFA372301A5}"/>
    <pc:docChg chg="custSel modSld sldOrd">
      <pc:chgData name="Божидар Димов" userId="6c33bdc79629dce9" providerId="LiveId" clId="{2A655039-09B5-4577-A3D0-8FFA372301A5}" dt="2022-12-14T02:37:54.418" v="10"/>
      <pc:docMkLst>
        <pc:docMk/>
      </pc:docMkLst>
      <pc:sldChg chg="ord">
        <pc:chgData name="Божидар Димов" userId="6c33bdc79629dce9" providerId="LiveId" clId="{2A655039-09B5-4577-A3D0-8FFA372301A5}" dt="2022-12-14T02:37:54.418" v="10"/>
        <pc:sldMkLst>
          <pc:docMk/>
          <pc:sldMk cId="0" sldId="260"/>
        </pc:sldMkLst>
      </pc:sldChg>
      <pc:sldChg chg="addSp delSp modSp mod">
        <pc:chgData name="Божидар Димов" userId="6c33bdc79629dce9" providerId="LiveId" clId="{2A655039-09B5-4577-A3D0-8FFA372301A5}" dt="2022-12-14T02:36:17.663" v="8" actId="1076"/>
        <pc:sldMkLst>
          <pc:docMk/>
          <pc:sldMk cId="0" sldId="261"/>
        </pc:sldMkLst>
        <pc:picChg chg="del">
          <ac:chgData name="Божидар Димов" userId="6c33bdc79629dce9" providerId="LiveId" clId="{2A655039-09B5-4577-A3D0-8FFA372301A5}" dt="2022-12-14T02:35:48.734" v="0" actId="21"/>
          <ac:picMkLst>
            <pc:docMk/>
            <pc:sldMk cId="0" sldId="261"/>
            <ac:picMk id="3" creationId="{2EFB6F29-8DE8-A7EF-9127-020ACB097406}"/>
          </ac:picMkLst>
        </pc:picChg>
        <pc:picChg chg="add mod">
          <ac:chgData name="Божидар Димов" userId="6c33bdc79629dce9" providerId="LiveId" clId="{2A655039-09B5-4577-A3D0-8FFA372301A5}" dt="2022-12-14T02:36:17.663" v="8" actId="1076"/>
          <ac:picMkLst>
            <pc:docMk/>
            <pc:sldMk cId="0" sldId="261"/>
            <ac:picMk id="4" creationId="{06AFA9EF-71C5-43D7-EFC2-D7C25F0116A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365190" y="2455259"/>
            <a:ext cx="7100161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       </a:t>
            </a:r>
            <a:r>
              <a:rPr lang="en" dirty="0">
                <a:solidFill>
                  <a:srgbClr val="0070C0"/>
                </a:solidFill>
              </a:rPr>
              <a:t>int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main</a:t>
            </a:r>
            <a:r>
              <a:rPr lang="en" dirty="0">
                <a:solidFill>
                  <a:schemeClr val="accent6">
                    <a:lumMod val="85000"/>
                  </a:schemeClr>
                </a:solidFill>
              </a:rPr>
              <a:t>()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>
                <a:solidFill>
                  <a:schemeClr val="accent6">
                    <a:lumMod val="85000"/>
                  </a:schemeClr>
                </a:solidFill>
              </a:rPr>
              <a:t>{</a:t>
            </a:r>
            <a:endParaRPr dirty="0">
              <a:solidFill>
                <a:schemeClr val="accent6">
                  <a:lumMod val="85000"/>
                </a:schemeClr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794503" y="3117996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50"/>
                </a:solidFill>
              </a:rPr>
              <a:t>    </a:t>
            </a:r>
            <a:r>
              <a:rPr lang="en-US" dirty="0">
                <a:solidFill>
                  <a:schemeClr val="accent6">
                    <a:lumMod val="85000"/>
                  </a:schemeClr>
                </a:solidFill>
              </a:rPr>
              <a:t>cout &lt;&lt;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“</a:t>
            </a:r>
            <a:r>
              <a:rPr lang="iu-Cans-CA" sz="1800" b="0" i="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ᒍᑌᔕ</a:t>
            </a:r>
            <a:r>
              <a:rPr lang="en-US" sz="1800" b="0" i="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 </a:t>
            </a:r>
            <a:r>
              <a:rPr lang="iu-Cans-CA" sz="1800" b="0" i="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ᑕ</a:t>
            </a:r>
            <a:r>
              <a:rPr lang="en-US" sz="1800" b="0" i="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  <a:r>
              <a:rPr lang="iu-Cans-CA" sz="1800" b="0" i="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ᗪ</a:t>
            </a:r>
            <a:r>
              <a:rPr lang="en-US" sz="1800" b="0" i="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 GAMING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”</a:t>
            </a:r>
            <a:r>
              <a:rPr lang="en-US" dirty="0">
                <a:solidFill>
                  <a:schemeClr val="accent6">
                    <a:lumMod val="85000"/>
                  </a:schemeClr>
                </a:solidFill>
              </a:rPr>
              <a:t>;</a:t>
            </a:r>
            <a:endParaRPr dirty="0">
              <a:solidFill>
                <a:schemeClr val="accent6">
                  <a:lumMod val="85000"/>
                </a:schemeClr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655359" y="1849222"/>
            <a:ext cx="6341944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6"/>
                </a:solidFill>
              </a:rPr>
              <a:t> </a:t>
            </a:r>
            <a:r>
              <a:rPr lang="en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#include</a:t>
            </a:r>
            <a:r>
              <a:rPr lang="en" sz="3600" dirty="0">
                <a:solidFill>
                  <a:schemeClr val="accent6"/>
                </a:solidFill>
              </a:rPr>
              <a:t> </a:t>
            </a:r>
            <a:r>
              <a:rPr lang="en" sz="3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&lt;MathWord</a:t>
            </a:r>
            <a:r>
              <a:rPr lang="en" sz="36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&gt;</a:t>
            </a:r>
            <a:r>
              <a:rPr lang="en" sz="3600" dirty="0">
                <a:solidFill>
                  <a:schemeClr val="accent6"/>
                </a:solidFill>
              </a:rPr>
              <a:t> </a:t>
            </a:r>
            <a:endParaRPr sz="3600"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655359" y="2972759"/>
            <a:ext cx="506100" cy="1257315"/>
            <a:chOff x="1413525" y="1759900"/>
            <a:chExt cx="506100" cy="2459963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62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6">
                      <a:lumMod val="85000"/>
                    </a:schemeClr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6">
                    <a:lumMod val="85000"/>
                  </a:schemeClr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h</a:t>
            </a:r>
            <a:r>
              <a:rPr lang="en" sz="1400" dirty="0"/>
              <a:t>eader_slide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" sz="1400" dirty="0"/>
              <a:t>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table_</a:t>
            </a:r>
            <a:r>
              <a:rPr lang="en-US" sz="1400" dirty="0"/>
              <a:t>of_contents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" sz="1400" dirty="0"/>
              <a:t>cpp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1C9B2C9-38D5-2D1D-8611-76DFB431E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524" y="149790"/>
            <a:ext cx="1861002" cy="2214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032986" y="1775113"/>
            <a:ext cx="3675356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/* Who are we and our roles. */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</a:t>
            </a:r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47268" y="2746819"/>
            <a:ext cx="3193479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/* What is our game about and our game map. */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Game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114974" y="3738593"/>
            <a:ext cx="3851473" cy="479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50"/>
                </a:solidFill>
              </a:rPr>
              <a:t>/* What software we have used. */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Software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accent2"/>
                </a:solidFill>
              </a:rPr>
              <a:t>‘Contents’</a:t>
            </a:r>
            <a:r>
              <a:rPr lang="en" dirty="0"/>
              <a:t> </a:t>
            </a:r>
            <a:r>
              <a:rPr lang="en" dirty="0">
                <a:solidFill>
                  <a:schemeClr val="accent6">
                    <a:lumMod val="85000"/>
                  </a:schemeClr>
                </a:solidFill>
              </a:rPr>
              <a:t>{</a:t>
            </a:r>
            <a:endParaRPr dirty="0">
              <a:solidFill>
                <a:schemeClr val="accent6">
                  <a:lumMod val="85000"/>
                </a:schemeClr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>
                      <a:lumMod val="85000"/>
                    </a:schemeClr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>
                    <a:lumMod val="85000"/>
                  </a:schemeClr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table_of_contents</a:t>
            </a:r>
            <a:r>
              <a:rPr lang="en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</a:t>
            </a:r>
            <a:r>
              <a:rPr lang="en-US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" grpId="0"/>
      <p:bldP spid="483" grpId="0"/>
      <p:bldP spid="486" grpId="0"/>
      <p:bldP spid="4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36234" y="467478"/>
            <a:ext cx="4766975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</a:rPr>
              <a:t>v</a:t>
            </a:r>
            <a:r>
              <a:rPr lang="en" sz="3200" dirty="0">
                <a:solidFill>
                  <a:srgbClr val="0070C0"/>
                </a:solidFill>
              </a:rPr>
              <a:t>oid </a:t>
            </a:r>
            <a:r>
              <a:rPr lang="en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team</a:t>
            </a:r>
            <a:r>
              <a:rPr lang="en" sz="3200" dirty="0"/>
              <a:t> </a:t>
            </a:r>
            <a:r>
              <a:rPr lang="en" sz="3200" dirty="0">
                <a:solidFill>
                  <a:schemeClr val="accent6">
                    <a:lumMod val="85000"/>
                  </a:schemeClr>
                </a:solidFill>
              </a:rPr>
              <a:t>{</a:t>
            </a:r>
            <a:endParaRPr sz="3200" dirty="0">
              <a:solidFill>
                <a:schemeClr val="accent6">
                  <a:lumMod val="85000"/>
                </a:schemeClr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3869513" y="1180747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Our Team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1026544" y="3571422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6">
                    <a:lumMod val="8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200" dirty="0">
              <a:solidFill>
                <a:schemeClr val="accent6">
                  <a:lumMod val="85000"/>
                </a:schemeClr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  <a:endCxn id="503" idx="0"/>
          </p:cNvCxnSpPr>
          <p:nvPr/>
        </p:nvCxnSpPr>
        <p:spPr>
          <a:xfrm>
            <a:off x="1279594" y="1463322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team</a:t>
            </a:r>
            <a:r>
              <a:rPr lang="en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about_the_game</a:t>
            </a:r>
            <a:r>
              <a:rPr lang="en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Picture 2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EA4E7E77-A86A-F86A-C3F5-E22135214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723" y="1787958"/>
            <a:ext cx="1458827" cy="14588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0E1BC1-164E-D366-D7BD-B02A0D85C6EC}"/>
              </a:ext>
            </a:extLst>
          </p:cNvPr>
          <p:cNvSpPr txBox="1"/>
          <p:nvPr/>
        </p:nvSpPr>
        <p:spPr>
          <a:xfrm>
            <a:off x="1294218" y="3496841"/>
            <a:ext cx="1911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Stanislav Petrov – 9G</a:t>
            </a:r>
          </a:p>
          <a:p>
            <a:r>
              <a:rPr lang="en-US" sz="1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Scrum Trainer;</a:t>
            </a:r>
          </a:p>
        </p:txBody>
      </p:sp>
      <p:pic>
        <p:nvPicPr>
          <p:cNvPr id="6" name="Picture 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057C6A2D-E786-8B08-E39A-31947E4B2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999" y="1787958"/>
            <a:ext cx="1458827" cy="14588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1D603D-A2EB-09F5-4429-517CA29693A5}"/>
              </a:ext>
            </a:extLst>
          </p:cNvPr>
          <p:cNvSpPr txBox="1"/>
          <p:nvPr/>
        </p:nvSpPr>
        <p:spPr>
          <a:xfrm>
            <a:off x="3107163" y="3489584"/>
            <a:ext cx="2383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Bozhidar Dimov – 9V;</a:t>
            </a:r>
          </a:p>
          <a:p>
            <a:r>
              <a:rPr lang="en-US" sz="1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Back-End Developer;</a:t>
            </a:r>
          </a:p>
        </p:txBody>
      </p:sp>
      <p:pic>
        <p:nvPicPr>
          <p:cNvPr id="9" name="Picture 8" descr="A picture containing person, wall, young, person&#10;&#10;Description automatically generated">
            <a:extLst>
              <a:ext uri="{FF2B5EF4-FFF2-40B4-BE49-F238E27FC236}">
                <a16:creationId xmlns:a16="http://schemas.microsoft.com/office/drawing/2014/main" id="{F2661E5D-45DE-DFCB-3DB0-270250B1E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275" y="1778922"/>
            <a:ext cx="1460606" cy="14606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5C395B-0153-2B54-77D6-5D1F73D402FF}"/>
              </a:ext>
            </a:extLst>
          </p:cNvPr>
          <p:cNvSpPr txBox="1"/>
          <p:nvPr/>
        </p:nvSpPr>
        <p:spPr>
          <a:xfrm>
            <a:off x="4899420" y="3489584"/>
            <a:ext cx="2181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Gospodin Radev – 9A;</a:t>
            </a:r>
          </a:p>
          <a:p>
            <a:r>
              <a:rPr lang="en-US" sz="1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Front-End Developer;</a:t>
            </a:r>
          </a:p>
        </p:txBody>
      </p:sp>
      <p:pic>
        <p:nvPicPr>
          <p:cNvPr id="12" name="Picture 11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D40B698D-B23D-B06B-F256-F03F999AF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0" y="1778921"/>
            <a:ext cx="1460607" cy="14606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BBDFBD-FA29-9C7D-DB67-A2F5BDBBA395}"/>
              </a:ext>
            </a:extLst>
          </p:cNvPr>
          <p:cNvSpPr txBox="1"/>
          <p:nvPr/>
        </p:nvSpPr>
        <p:spPr>
          <a:xfrm>
            <a:off x="6791465" y="3493401"/>
            <a:ext cx="179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Kristian Gaidov – 9B;</a:t>
            </a:r>
          </a:p>
          <a:p>
            <a:r>
              <a:rPr lang="en-US" sz="1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QA Engineer;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71684" y="1520512"/>
            <a:ext cx="5137500" cy="2350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The name of our game is MathWord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™. It is named like that because it is a mix of games of words and numbers, which need logical thinking. It consists of 3 mini games that are known worldwide – Hangman, Bingo and Tic Tac Toe.</a:t>
            </a:r>
            <a:r>
              <a:rPr lang="en-US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361826" y="1167035"/>
            <a:ext cx="4937955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char</a:t>
            </a:r>
            <a:r>
              <a:rPr lang="en" dirty="0">
                <a:solidFill>
                  <a:schemeClr val="accent6"/>
                </a:solidFill>
              </a:rPr>
              <a:t> </a:t>
            </a:r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about_the_game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23805" y="2115977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about_the_game</a:t>
            </a:r>
            <a:r>
              <a:rPr lang="en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" dirty="0"/>
              <a:t>ame_map</a:t>
            </a:r>
            <a:r>
              <a:rPr lang="en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29223" y="2062710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153182" y="1520513"/>
            <a:ext cx="506100" cy="2713214"/>
            <a:chOff x="1153182" y="3203163"/>
            <a:chExt cx="506100" cy="3011422"/>
          </a:xfrm>
        </p:grpSpPr>
        <p:cxnSp>
          <p:nvCxnSpPr>
            <p:cNvPr id="555" name="Google Shape;555;p31"/>
            <p:cNvCxnSpPr>
              <a:cxnSpLocks/>
            </p:cNvCxnSpPr>
            <p:nvPr/>
          </p:nvCxnSpPr>
          <p:spPr>
            <a:xfrm>
              <a:off x="1361826" y="3203163"/>
              <a:ext cx="0" cy="2401534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153182" y="559898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" dirty="0"/>
              <a:t> </a:t>
            </a:r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game_map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g</a:t>
            </a:r>
            <a:r>
              <a:rPr lang="en" sz="1400" dirty="0">
                <a:solidFill>
                  <a:schemeClr val="accent3"/>
                </a:solidFill>
              </a:rPr>
              <a:t>ame_map.cpp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software</a:t>
            </a:r>
            <a:r>
              <a:rPr lang="en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6AFA9EF-71C5-43D7-EFC2-D7C25F011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090" y="1168950"/>
            <a:ext cx="5679957" cy="2843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642224" y="1276463"/>
            <a:ext cx="6471965" cy="26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Software which we have used: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0" name="Google Shape;590;p33"/>
          <p:cNvSpPr txBox="1"/>
          <p:nvPr/>
        </p:nvSpPr>
        <p:spPr>
          <a:xfrm>
            <a:off x="5040275" y="1778992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9" name="Google Shape;589;p33"/>
          <p:cNvSpPr txBox="1"/>
          <p:nvPr/>
        </p:nvSpPr>
        <p:spPr>
          <a:xfrm>
            <a:off x="7374742" y="527819"/>
            <a:ext cx="127034" cy="6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s</a:t>
            </a:r>
            <a:r>
              <a:rPr lang="en-US" sz="1400" dirty="0">
                <a:solidFill>
                  <a:schemeClr val="accent3"/>
                </a:solidFill>
              </a:rPr>
              <a:t>oftware.cpp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final</a:t>
            </a:r>
            <a:r>
              <a:rPr lang="en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028" name="Picture 4" descr="Discord Logo, symbol, meaning, history, PNG, brand">
            <a:extLst>
              <a:ext uri="{FF2B5EF4-FFF2-40B4-BE49-F238E27FC236}">
                <a16:creationId xmlns:a16="http://schemas.microsoft.com/office/drawing/2014/main" id="{A987FFCF-4C62-CBDF-AE51-65E94D0F0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116" y="2770588"/>
            <a:ext cx="1992963" cy="112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EF57B9A-CC61-8E63-B9AD-25E444552B8C}"/>
              </a:ext>
            </a:extLst>
          </p:cNvPr>
          <p:cNvSpPr/>
          <p:nvPr/>
        </p:nvSpPr>
        <p:spPr>
          <a:xfrm>
            <a:off x="3666915" y="1696403"/>
            <a:ext cx="888764" cy="91965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ithub Logo - Free social media icons">
            <a:extLst>
              <a:ext uri="{FF2B5EF4-FFF2-40B4-BE49-F238E27FC236}">
                <a16:creationId xmlns:a16="http://schemas.microsoft.com/office/drawing/2014/main" id="{83A49A85-5170-ADE6-C362-7A42A019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180" y="1667588"/>
            <a:ext cx="959536" cy="95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Visual Studio | Logopedia | Fandom">
            <a:extLst>
              <a:ext uri="{FF2B5EF4-FFF2-40B4-BE49-F238E27FC236}">
                <a16:creationId xmlns:a16="http://schemas.microsoft.com/office/drawing/2014/main" id="{069D2EA0-4373-72BE-5F89-D7389DA34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168" y="2800538"/>
            <a:ext cx="1196057" cy="119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Word Logo transparent PNG - StickPNG">
            <a:extLst>
              <a:ext uri="{FF2B5EF4-FFF2-40B4-BE49-F238E27FC236}">
                <a16:creationId xmlns:a16="http://schemas.microsoft.com/office/drawing/2014/main" id="{86129FAB-1CE2-1F6F-C5A8-A7FD59BBB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617" y="1643139"/>
            <a:ext cx="1740549" cy="108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wnload Microsoft PowerPoint Logo in SVG Vector or PNG File Format - Logo .wine">
            <a:extLst>
              <a:ext uri="{FF2B5EF4-FFF2-40B4-BE49-F238E27FC236}">
                <a16:creationId xmlns:a16="http://schemas.microsoft.com/office/drawing/2014/main" id="{DB2D584B-A051-C812-12CC-A345C9174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77" y="2627124"/>
            <a:ext cx="2314331" cy="15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ownload Microsoft Excel Logo in SVG Vector or PNG File Format - Logo.wine">
            <a:extLst>
              <a:ext uri="{FF2B5EF4-FFF2-40B4-BE49-F238E27FC236}">
                <a16:creationId xmlns:a16="http://schemas.microsoft.com/office/drawing/2014/main" id="{625F64D3-ED19-F8B5-3F91-6CCCBFD54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166" y="1409675"/>
            <a:ext cx="2346479" cy="156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icrosoft Teams Logo transparent PNG - StickPNG">
            <a:extLst>
              <a:ext uri="{FF2B5EF4-FFF2-40B4-BE49-F238E27FC236}">
                <a16:creationId xmlns:a16="http://schemas.microsoft.com/office/drawing/2014/main" id="{7DC82A29-CCBD-4989-0709-DF1C76AC2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356" y="1135859"/>
            <a:ext cx="1992963" cy="199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" grpId="0"/>
      <p:bldP spid="5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final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037475" y="1622058"/>
            <a:ext cx="6809170" cy="183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6">
                    <a:lumMod val="8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Thank you and now let’s jump into the project!</a:t>
            </a:r>
            <a:endParaRPr sz="3200" dirty="0">
              <a:solidFill>
                <a:schemeClr val="accent6">
                  <a:lumMod val="85000"/>
                </a:schemeClr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final</a:t>
            </a:r>
            <a:r>
              <a:rPr lang="en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" grpId="0"/>
    </p:bld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274</Words>
  <Application>Microsoft Office PowerPoint</Application>
  <PresentationFormat>On-screen Show (16:9)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Fira Code</vt:lpstr>
      <vt:lpstr>Arial</vt:lpstr>
      <vt:lpstr>Programming Language Workshop for Beginners by Slidesgo</vt:lpstr>
      <vt:lpstr>       int main() {</vt:lpstr>
      <vt:lpstr>01</vt:lpstr>
      <vt:lpstr>void team {</vt:lpstr>
      <vt:lpstr>char about_the_game { </vt:lpstr>
      <vt:lpstr>void game_map{</vt:lpstr>
      <vt:lpstr>void software {</vt:lpstr>
      <vt:lpstr>void final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int main() {</dc:title>
  <dc:creator>Божидар А. Димов;Господин С. Радев</dc:creator>
  <cp:lastModifiedBy>Божидар А. Димов</cp:lastModifiedBy>
  <cp:revision>1</cp:revision>
  <dcterms:modified xsi:type="dcterms:W3CDTF">2022-12-14T02:38:05Z</dcterms:modified>
</cp:coreProperties>
</file>