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11309350" cx="20104100"/>
  <p:notesSz cx="20104100" cy="11309350"/>
  <p:embeddedFontLst>
    <p:embeddedFont>
      <p:font typeface="Roboto"/>
      <p:regular r:id="rId27"/>
      <p:bold r:id="rId28"/>
      <p:italic r:id="rId29"/>
      <p:boldItalic r:id="rId30"/>
    </p:embeddedFont>
    <p:embeddedFont>
      <p:font typeface="Tahoma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562">
          <p15:clr>
            <a:srgbClr val="000000"/>
          </p15:clr>
        </p15:guide>
        <p15:guide id="2" pos="6332">
          <p15:clr>
            <a:srgbClr val="000000"/>
          </p15:clr>
        </p15:guide>
      </p15:sldGuideLst>
    </p:ext>
    <p:ext uri="GoogleSlidesCustomDataVersion2">
      <go:slidesCustomData xmlns:go="http://customooxmlschemas.google.com/" r:id="rId33" roundtripDataSignature="AMtx7mh8DvxwnGNqpsdb6nbqIgNbJBO8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4E6CCDE-8896-4D8F-84EE-808DA52F6AB3}">
  <a:tblStyle styleId="{A4E6CCDE-8896-4D8F-84EE-808DA52F6A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562" orient="horz"/>
        <p:guide pos="633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Tahoma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Tahoma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:notes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5eef6840ca_0_1064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0" name="Google Shape;690;g25eef6840ca_0_1064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g25eef6840ca_0_1064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25eef6840ca_0_21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0" name="Google Shape;770;g25eef6840ca_0_21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g25eef6840ca_0_21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25eef6840ca_0_356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1" name="Google Shape;851;g25eef6840ca_0_356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g25eef6840ca_0_356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5eef6840ca_0_440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4" name="Google Shape;934;g25eef6840ca_0_440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g25eef6840ca_0_440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25eef6840ca_0_606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7" name="Google Shape;1017;g25eef6840ca_0_606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8" name="Google Shape;1018;g25eef6840ca_0_606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9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7" name="Google Shape;1097;p9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1098;p9:notes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25eef6840ca_0_795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1" name="Google Shape;1181;g25eef6840ca_0_795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2" name="Google Shape;1182;g25eef6840ca_0_795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8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4" name="Google Shape;1264;p8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5" name="Google Shape;1265;p8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10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4" name="Google Shape;1274;p10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5" name="Google Shape;1275;p10:notes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25eef6840ca_0_886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9" name="Google Shape;1359;g25eef6840ca_0_886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0" name="Google Shape;1360;g25eef6840ca_0_886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:notes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1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3" name="Google Shape;1443;p1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:notes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4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4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6:notes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7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7:notes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5eef6840ca_0_106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g25eef6840ca_0_106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g25eef6840ca_0_106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5eef6840ca_0_191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g25eef6840ca_0_191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g25eef6840ca_0_191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title"/>
          </p:nvPr>
        </p:nvSpPr>
        <p:spPr>
          <a:xfrm>
            <a:off x="738153" y="273271"/>
            <a:ext cx="7788275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5750">
                <a:solidFill>
                  <a:srgbClr val="00425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body"/>
          </p:nvPr>
        </p:nvSpPr>
        <p:spPr>
          <a:xfrm>
            <a:off x="1005205" y="2601150"/>
            <a:ext cx="8745284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2" type="body"/>
          </p:nvPr>
        </p:nvSpPr>
        <p:spPr>
          <a:xfrm>
            <a:off x="10353611" y="2601150"/>
            <a:ext cx="8745284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/>
          <p:nvPr>
            <p:ph type="title"/>
          </p:nvPr>
        </p:nvSpPr>
        <p:spPr>
          <a:xfrm>
            <a:off x="738153" y="273271"/>
            <a:ext cx="7788275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5750">
                <a:solidFill>
                  <a:srgbClr val="00425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" type="body"/>
          </p:nvPr>
        </p:nvSpPr>
        <p:spPr>
          <a:xfrm>
            <a:off x="2182062" y="2240849"/>
            <a:ext cx="15739974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ctrTitle"/>
          </p:nvPr>
        </p:nvSpPr>
        <p:spPr>
          <a:xfrm>
            <a:off x="1507807" y="3505898"/>
            <a:ext cx="17088486" cy="2336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" type="subTitle"/>
          </p:nvPr>
        </p:nvSpPr>
        <p:spPr>
          <a:xfrm>
            <a:off x="3015615" y="6333236"/>
            <a:ext cx="14072870" cy="2667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/>
          <p:nvPr/>
        </p:nvSpPr>
        <p:spPr>
          <a:xfrm>
            <a:off x="0" y="4523422"/>
            <a:ext cx="5372100" cy="132080"/>
          </a:xfrm>
          <a:custGeom>
            <a:rect b="b" l="l" r="r" t="t"/>
            <a:pathLst>
              <a:path extrusionOk="0" h="132079" w="537210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7"/>
          <p:cNvSpPr/>
          <p:nvPr/>
        </p:nvSpPr>
        <p:spPr>
          <a:xfrm>
            <a:off x="0" y="4655177"/>
            <a:ext cx="5372100" cy="135890"/>
          </a:xfrm>
          <a:custGeom>
            <a:rect b="b" l="l" r="r" t="t"/>
            <a:pathLst>
              <a:path extrusionOk="0" h="135889" w="537210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7"/>
          <p:cNvSpPr/>
          <p:nvPr/>
        </p:nvSpPr>
        <p:spPr>
          <a:xfrm>
            <a:off x="0" y="4922331"/>
            <a:ext cx="5372100" cy="135890"/>
          </a:xfrm>
          <a:custGeom>
            <a:rect b="b" l="l" r="r" t="t"/>
            <a:pathLst>
              <a:path extrusionOk="0" h="135889" w="537210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7"/>
          <p:cNvSpPr/>
          <p:nvPr/>
        </p:nvSpPr>
        <p:spPr>
          <a:xfrm>
            <a:off x="0" y="5057741"/>
            <a:ext cx="5372100" cy="132080"/>
          </a:xfrm>
          <a:custGeom>
            <a:rect b="b" l="l" r="r" t="t"/>
            <a:pathLst>
              <a:path extrusionOk="0" h="132079" w="537210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7"/>
          <p:cNvSpPr/>
          <p:nvPr/>
        </p:nvSpPr>
        <p:spPr>
          <a:xfrm>
            <a:off x="0" y="5189496"/>
            <a:ext cx="5372100" cy="132080"/>
          </a:xfrm>
          <a:custGeom>
            <a:rect b="b" l="l" r="r" t="t"/>
            <a:pathLst>
              <a:path extrusionOk="0" h="132079" w="537210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7"/>
          <p:cNvSpPr/>
          <p:nvPr/>
        </p:nvSpPr>
        <p:spPr>
          <a:xfrm>
            <a:off x="0" y="5456650"/>
            <a:ext cx="5372100" cy="132080"/>
          </a:xfrm>
          <a:custGeom>
            <a:rect b="b" l="l" r="r" t="t"/>
            <a:pathLst>
              <a:path extrusionOk="0" h="132079" w="537210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7"/>
          <p:cNvSpPr/>
          <p:nvPr/>
        </p:nvSpPr>
        <p:spPr>
          <a:xfrm>
            <a:off x="0" y="5321241"/>
            <a:ext cx="5372100" cy="135890"/>
          </a:xfrm>
          <a:custGeom>
            <a:rect b="b" l="l" r="r" t="t"/>
            <a:pathLst>
              <a:path extrusionOk="0" h="135889" w="537210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7"/>
          <p:cNvSpPr/>
          <p:nvPr/>
        </p:nvSpPr>
        <p:spPr>
          <a:xfrm>
            <a:off x="0" y="5588395"/>
            <a:ext cx="5372100" cy="132080"/>
          </a:xfrm>
          <a:custGeom>
            <a:rect b="b" l="l" r="r" t="t"/>
            <a:pathLst>
              <a:path extrusionOk="0" h="132079" w="537210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7"/>
          <p:cNvSpPr/>
          <p:nvPr/>
        </p:nvSpPr>
        <p:spPr>
          <a:xfrm>
            <a:off x="0" y="5720150"/>
            <a:ext cx="5372100" cy="135890"/>
          </a:xfrm>
          <a:custGeom>
            <a:rect b="b" l="l" r="r" t="t"/>
            <a:pathLst>
              <a:path extrusionOk="0" h="135889" w="537210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7"/>
          <p:cNvSpPr/>
          <p:nvPr/>
        </p:nvSpPr>
        <p:spPr>
          <a:xfrm>
            <a:off x="0" y="5855559"/>
            <a:ext cx="5372100" cy="132080"/>
          </a:xfrm>
          <a:custGeom>
            <a:rect b="b" l="l" r="r" t="t"/>
            <a:pathLst>
              <a:path extrusionOk="0" h="132079" w="537210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7"/>
          <p:cNvSpPr/>
          <p:nvPr/>
        </p:nvSpPr>
        <p:spPr>
          <a:xfrm>
            <a:off x="0" y="5987315"/>
            <a:ext cx="5372100" cy="135890"/>
          </a:xfrm>
          <a:custGeom>
            <a:rect b="b" l="l" r="r" t="t"/>
            <a:pathLst>
              <a:path extrusionOk="0" h="135889" w="537210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7"/>
          <p:cNvSpPr/>
          <p:nvPr/>
        </p:nvSpPr>
        <p:spPr>
          <a:xfrm>
            <a:off x="0" y="6122724"/>
            <a:ext cx="5372100" cy="132080"/>
          </a:xfrm>
          <a:custGeom>
            <a:rect b="b" l="l" r="r" t="t"/>
            <a:pathLst>
              <a:path extrusionOk="0" h="132079" w="537210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7"/>
          <p:cNvSpPr/>
          <p:nvPr/>
        </p:nvSpPr>
        <p:spPr>
          <a:xfrm>
            <a:off x="0" y="6254469"/>
            <a:ext cx="5372100" cy="132080"/>
          </a:xfrm>
          <a:custGeom>
            <a:rect b="b" l="l" r="r" t="t"/>
            <a:pathLst>
              <a:path extrusionOk="0" h="132079" w="537210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7"/>
          <p:cNvSpPr/>
          <p:nvPr/>
        </p:nvSpPr>
        <p:spPr>
          <a:xfrm>
            <a:off x="0" y="6386224"/>
            <a:ext cx="5372100" cy="135890"/>
          </a:xfrm>
          <a:custGeom>
            <a:rect b="b" l="l" r="r" t="t"/>
            <a:pathLst>
              <a:path extrusionOk="0" h="135890" w="537210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7"/>
          <p:cNvSpPr/>
          <p:nvPr/>
        </p:nvSpPr>
        <p:spPr>
          <a:xfrm>
            <a:off x="0" y="6521633"/>
            <a:ext cx="5372100" cy="132080"/>
          </a:xfrm>
          <a:custGeom>
            <a:rect b="b" l="l" r="r" t="t"/>
            <a:pathLst>
              <a:path extrusionOk="0" h="132079" w="537210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7"/>
          <p:cNvSpPr/>
          <p:nvPr/>
        </p:nvSpPr>
        <p:spPr>
          <a:xfrm>
            <a:off x="0" y="6653378"/>
            <a:ext cx="5372100" cy="132080"/>
          </a:xfrm>
          <a:custGeom>
            <a:rect b="b" l="l" r="r" t="t"/>
            <a:pathLst>
              <a:path extrusionOk="0" h="132079" w="537210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7"/>
          <p:cNvSpPr/>
          <p:nvPr/>
        </p:nvSpPr>
        <p:spPr>
          <a:xfrm>
            <a:off x="0" y="4790587"/>
            <a:ext cx="5372100" cy="132080"/>
          </a:xfrm>
          <a:custGeom>
            <a:rect b="b" l="l" r="r" t="t"/>
            <a:pathLst>
              <a:path extrusionOk="0" h="132079" w="537210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7"/>
          <p:cNvSpPr/>
          <p:nvPr/>
        </p:nvSpPr>
        <p:spPr>
          <a:xfrm>
            <a:off x="0" y="6785133"/>
            <a:ext cx="5372100" cy="132080"/>
          </a:xfrm>
          <a:custGeom>
            <a:rect b="b" l="l" r="r" t="t"/>
            <a:pathLst>
              <a:path extrusionOk="0" h="132079" w="537210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7"/>
          <p:cNvSpPr/>
          <p:nvPr/>
        </p:nvSpPr>
        <p:spPr>
          <a:xfrm>
            <a:off x="0" y="6916889"/>
            <a:ext cx="5372100" cy="135890"/>
          </a:xfrm>
          <a:custGeom>
            <a:rect b="b" l="l" r="r" t="t"/>
            <a:pathLst>
              <a:path extrusionOk="0" h="135890" w="5372100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7"/>
          <p:cNvSpPr/>
          <p:nvPr/>
        </p:nvSpPr>
        <p:spPr>
          <a:xfrm>
            <a:off x="0" y="7184042"/>
            <a:ext cx="5372100" cy="135890"/>
          </a:xfrm>
          <a:custGeom>
            <a:rect b="b" l="l" r="r" t="t"/>
            <a:pathLst>
              <a:path extrusionOk="0" h="135890" w="537210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7"/>
          <p:cNvSpPr/>
          <p:nvPr/>
        </p:nvSpPr>
        <p:spPr>
          <a:xfrm>
            <a:off x="0" y="7319452"/>
            <a:ext cx="5372100" cy="132080"/>
          </a:xfrm>
          <a:custGeom>
            <a:rect b="b" l="l" r="r" t="t"/>
            <a:pathLst>
              <a:path extrusionOk="0" h="132079" w="537210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7"/>
          <p:cNvSpPr/>
          <p:nvPr/>
        </p:nvSpPr>
        <p:spPr>
          <a:xfrm>
            <a:off x="0" y="7451207"/>
            <a:ext cx="5372100" cy="132080"/>
          </a:xfrm>
          <a:custGeom>
            <a:rect b="b" l="l" r="r" t="t"/>
            <a:pathLst>
              <a:path extrusionOk="0" h="132079" w="537210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7"/>
          <p:cNvSpPr/>
          <p:nvPr/>
        </p:nvSpPr>
        <p:spPr>
          <a:xfrm>
            <a:off x="0" y="7718362"/>
            <a:ext cx="5372100" cy="132080"/>
          </a:xfrm>
          <a:custGeom>
            <a:rect b="b" l="l" r="r" t="t"/>
            <a:pathLst>
              <a:path extrusionOk="0" h="132079" w="537210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7"/>
          <p:cNvSpPr/>
          <p:nvPr/>
        </p:nvSpPr>
        <p:spPr>
          <a:xfrm>
            <a:off x="0" y="7582952"/>
            <a:ext cx="5372100" cy="135890"/>
          </a:xfrm>
          <a:custGeom>
            <a:rect b="b" l="l" r="r" t="t"/>
            <a:pathLst>
              <a:path extrusionOk="0" h="135890" w="537210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7"/>
          <p:cNvSpPr/>
          <p:nvPr/>
        </p:nvSpPr>
        <p:spPr>
          <a:xfrm>
            <a:off x="0" y="7850106"/>
            <a:ext cx="5372100" cy="132080"/>
          </a:xfrm>
          <a:custGeom>
            <a:rect b="b" l="l" r="r" t="t"/>
            <a:pathLst>
              <a:path extrusionOk="0" h="132079" w="537210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7"/>
          <p:cNvSpPr/>
          <p:nvPr/>
        </p:nvSpPr>
        <p:spPr>
          <a:xfrm>
            <a:off x="0" y="7981861"/>
            <a:ext cx="5372100" cy="135890"/>
          </a:xfrm>
          <a:custGeom>
            <a:rect b="b" l="l" r="r" t="t"/>
            <a:pathLst>
              <a:path extrusionOk="0" h="135890" w="537210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7"/>
          <p:cNvSpPr/>
          <p:nvPr/>
        </p:nvSpPr>
        <p:spPr>
          <a:xfrm>
            <a:off x="0" y="8117271"/>
            <a:ext cx="5372100" cy="132080"/>
          </a:xfrm>
          <a:custGeom>
            <a:rect b="b" l="l" r="r" t="t"/>
            <a:pathLst>
              <a:path extrusionOk="0" h="132079" w="537210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/>
          <p:nvPr/>
        </p:nvSpPr>
        <p:spPr>
          <a:xfrm>
            <a:off x="0" y="8249026"/>
            <a:ext cx="5372100" cy="135890"/>
          </a:xfrm>
          <a:custGeom>
            <a:rect b="b" l="l" r="r" t="t"/>
            <a:pathLst>
              <a:path extrusionOk="0" h="135890" w="537210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7"/>
          <p:cNvSpPr/>
          <p:nvPr/>
        </p:nvSpPr>
        <p:spPr>
          <a:xfrm>
            <a:off x="0" y="8384436"/>
            <a:ext cx="5372100" cy="132080"/>
          </a:xfrm>
          <a:custGeom>
            <a:rect b="b" l="l" r="r" t="t"/>
            <a:pathLst>
              <a:path extrusionOk="0" h="132079" w="537210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7"/>
          <p:cNvSpPr/>
          <p:nvPr/>
        </p:nvSpPr>
        <p:spPr>
          <a:xfrm>
            <a:off x="0" y="8516191"/>
            <a:ext cx="5372100" cy="132080"/>
          </a:xfrm>
          <a:custGeom>
            <a:rect b="b" l="l" r="r" t="t"/>
            <a:pathLst>
              <a:path extrusionOk="0" h="132079" w="537210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7"/>
          <p:cNvSpPr/>
          <p:nvPr/>
        </p:nvSpPr>
        <p:spPr>
          <a:xfrm>
            <a:off x="0" y="8647935"/>
            <a:ext cx="5372100" cy="135890"/>
          </a:xfrm>
          <a:custGeom>
            <a:rect b="b" l="l" r="r" t="t"/>
            <a:pathLst>
              <a:path extrusionOk="0" h="135890" w="537210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7"/>
          <p:cNvSpPr/>
          <p:nvPr/>
        </p:nvSpPr>
        <p:spPr>
          <a:xfrm>
            <a:off x="0" y="8783345"/>
            <a:ext cx="5372100" cy="132080"/>
          </a:xfrm>
          <a:custGeom>
            <a:rect b="b" l="l" r="r" t="t"/>
            <a:pathLst>
              <a:path extrusionOk="0" h="132079" w="537210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7"/>
          <p:cNvSpPr/>
          <p:nvPr/>
        </p:nvSpPr>
        <p:spPr>
          <a:xfrm>
            <a:off x="0" y="8915100"/>
            <a:ext cx="5372100" cy="132080"/>
          </a:xfrm>
          <a:custGeom>
            <a:rect b="b" l="l" r="r" t="t"/>
            <a:pathLst>
              <a:path extrusionOk="0" h="132079" w="537210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7"/>
          <p:cNvSpPr/>
          <p:nvPr/>
        </p:nvSpPr>
        <p:spPr>
          <a:xfrm>
            <a:off x="0" y="7052288"/>
            <a:ext cx="5372100" cy="132080"/>
          </a:xfrm>
          <a:custGeom>
            <a:rect b="b" l="l" r="r" t="t"/>
            <a:pathLst>
              <a:path extrusionOk="0" h="132079" w="537210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7"/>
          <p:cNvSpPr/>
          <p:nvPr/>
        </p:nvSpPr>
        <p:spPr>
          <a:xfrm>
            <a:off x="0" y="9046844"/>
            <a:ext cx="5372100" cy="132080"/>
          </a:xfrm>
          <a:custGeom>
            <a:rect b="b" l="l" r="r" t="t"/>
            <a:pathLst>
              <a:path extrusionOk="0" h="132079" w="537210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7"/>
          <p:cNvSpPr/>
          <p:nvPr/>
        </p:nvSpPr>
        <p:spPr>
          <a:xfrm>
            <a:off x="0" y="9178599"/>
            <a:ext cx="5372100" cy="135890"/>
          </a:xfrm>
          <a:custGeom>
            <a:rect b="b" l="l" r="r" t="t"/>
            <a:pathLst>
              <a:path extrusionOk="0" h="135890" w="5372100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7"/>
          <p:cNvSpPr/>
          <p:nvPr/>
        </p:nvSpPr>
        <p:spPr>
          <a:xfrm>
            <a:off x="0" y="9445754"/>
            <a:ext cx="5372100" cy="135890"/>
          </a:xfrm>
          <a:custGeom>
            <a:rect b="b" l="l" r="r" t="t"/>
            <a:pathLst>
              <a:path extrusionOk="0" h="135890" w="537210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7"/>
          <p:cNvSpPr/>
          <p:nvPr/>
        </p:nvSpPr>
        <p:spPr>
          <a:xfrm>
            <a:off x="0" y="9581163"/>
            <a:ext cx="5372100" cy="132080"/>
          </a:xfrm>
          <a:custGeom>
            <a:rect b="b" l="l" r="r" t="t"/>
            <a:pathLst>
              <a:path extrusionOk="0" h="132079" w="537210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7"/>
          <p:cNvSpPr/>
          <p:nvPr/>
        </p:nvSpPr>
        <p:spPr>
          <a:xfrm>
            <a:off x="0" y="9712919"/>
            <a:ext cx="5372100" cy="132080"/>
          </a:xfrm>
          <a:custGeom>
            <a:rect b="b" l="l" r="r" t="t"/>
            <a:pathLst>
              <a:path extrusionOk="0" h="132079" w="537210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7"/>
          <p:cNvSpPr/>
          <p:nvPr/>
        </p:nvSpPr>
        <p:spPr>
          <a:xfrm>
            <a:off x="0" y="9980072"/>
            <a:ext cx="5372100" cy="132080"/>
          </a:xfrm>
          <a:custGeom>
            <a:rect b="b" l="l" r="r" t="t"/>
            <a:pathLst>
              <a:path extrusionOk="0" h="132079" w="537210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0" y="9844663"/>
            <a:ext cx="5372100" cy="135890"/>
          </a:xfrm>
          <a:custGeom>
            <a:rect b="b" l="l" r="r" t="t"/>
            <a:pathLst>
              <a:path extrusionOk="0" h="135890" w="537210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0" y="10111817"/>
            <a:ext cx="5372100" cy="132080"/>
          </a:xfrm>
          <a:custGeom>
            <a:rect b="b" l="l" r="r" t="t"/>
            <a:pathLst>
              <a:path extrusionOk="0" h="132079" w="537210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0" y="10243572"/>
            <a:ext cx="5372100" cy="135890"/>
          </a:xfrm>
          <a:custGeom>
            <a:rect b="b" l="l" r="r" t="t"/>
            <a:pathLst>
              <a:path extrusionOk="0" h="135890" w="537210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0" y="10378982"/>
            <a:ext cx="5372100" cy="132080"/>
          </a:xfrm>
          <a:custGeom>
            <a:rect b="b" l="l" r="r" t="t"/>
            <a:pathLst>
              <a:path extrusionOk="0" h="132079" w="537210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0" y="10510737"/>
            <a:ext cx="5372100" cy="135890"/>
          </a:xfrm>
          <a:custGeom>
            <a:rect b="b" l="l" r="r" t="t"/>
            <a:pathLst>
              <a:path extrusionOk="0" h="135890" w="537210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0" y="10646146"/>
            <a:ext cx="5372100" cy="132080"/>
          </a:xfrm>
          <a:custGeom>
            <a:rect b="b" l="l" r="r" t="t"/>
            <a:pathLst>
              <a:path extrusionOk="0" h="132079" w="537210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0" y="10777902"/>
            <a:ext cx="5372100" cy="132080"/>
          </a:xfrm>
          <a:custGeom>
            <a:rect b="b" l="l" r="r" t="t"/>
            <a:pathLst>
              <a:path extrusionOk="0" h="132079" w="537210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0" y="10909646"/>
            <a:ext cx="5372100" cy="135890"/>
          </a:xfrm>
          <a:custGeom>
            <a:rect b="b" l="l" r="r" t="t"/>
            <a:pathLst>
              <a:path extrusionOk="0" h="135890" w="537210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0" y="11045056"/>
            <a:ext cx="5372100" cy="132080"/>
          </a:xfrm>
          <a:custGeom>
            <a:rect b="b" l="l" r="r" t="t"/>
            <a:pathLst>
              <a:path extrusionOk="0" h="132079" w="537210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0" y="11176811"/>
            <a:ext cx="5372100" cy="132080"/>
          </a:xfrm>
          <a:custGeom>
            <a:rect b="b" l="l" r="r" t="t"/>
            <a:pathLst>
              <a:path extrusionOk="0" h="132079" w="537210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0" y="9313998"/>
            <a:ext cx="5372100" cy="132080"/>
          </a:xfrm>
          <a:custGeom>
            <a:rect b="b" l="l" r="r" t="t"/>
            <a:pathLst>
              <a:path extrusionOk="0" h="132079" w="537210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0" y="2261711"/>
            <a:ext cx="5372100" cy="132080"/>
          </a:xfrm>
          <a:custGeom>
            <a:rect b="b" l="l" r="r" t="t"/>
            <a:pathLst>
              <a:path extrusionOk="0" h="132080" w="537210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0" y="2393466"/>
            <a:ext cx="5372100" cy="135890"/>
          </a:xfrm>
          <a:custGeom>
            <a:rect b="b" l="l" r="r" t="t"/>
            <a:pathLst>
              <a:path extrusionOk="0" h="135889" w="5372100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0" y="2660620"/>
            <a:ext cx="5372100" cy="135890"/>
          </a:xfrm>
          <a:custGeom>
            <a:rect b="b" l="l" r="r" t="t"/>
            <a:pathLst>
              <a:path extrusionOk="0" h="135889" w="537210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0" y="2796030"/>
            <a:ext cx="5372100" cy="132080"/>
          </a:xfrm>
          <a:custGeom>
            <a:rect b="b" l="l" r="r" t="t"/>
            <a:pathLst>
              <a:path extrusionOk="0" h="132080" w="537210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0" y="2927785"/>
            <a:ext cx="5372100" cy="132080"/>
          </a:xfrm>
          <a:custGeom>
            <a:rect b="b" l="l" r="r" t="t"/>
            <a:pathLst>
              <a:path extrusionOk="0" h="132080" w="537210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0" y="3194939"/>
            <a:ext cx="5372100" cy="132080"/>
          </a:xfrm>
          <a:custGeom>
            <a:rect b="b" l="l" r="r" t="t"/>
            <a:pathLst>
              <a:path extrusionOk="0" h="132079" w="537210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0" y="3059529"/>
            <a:ext cx="5372100" cy="135890"/>
          </a:xfrm>
          <a:custGeom>
            <a:rect b="b" l="l" r="r" t="t"/>
            <a:pathLst>
              <a:path extrusionOk="0" h="135889" w="537210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0" y="3326684"/>
            <a:ext cx="5372100" cy="132080"/>
          </a:xfrm>
          <a:custGeom>
            <a:rect b="b" l="l" r="r" t="t"/>
            <a:pathLst>
              <a:path extrusionOk="0" h="132079" w="537210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0" y="3458439"/>
            <a:ext cx="5372100" cy="135890"/>
          </a:xfrm>
          <a:custGeom>
            <a:rect b="b" l="l" r="r" t="t"/>
            <a:pathLst>
              <a:path extrusionOk="0" h="135889" w="537210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0" y="3593848"/>
            <a:ext cx="5372100" cy="132080"/>
          </a:xfrm>
          <a:custGeom>
            <a:rect b="b" l="l" r="r" t="t"/>
            <a:pathLst>
              <a:path extrusionOk="0" h="132079" w="537210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0" y="3725603"/>
            <a:ext cx="5372100" cy="135890"/>
          </a:xfrm>
          <a:custGeom>
            <a:rect b="b" l="l" r="r" t="t"/>
            <a:pathLst>
              <a:path extrusionOk="0" h="135889" w="537210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0" y="3861013"/>
            <a:ext cx="5372100" cy="132080"/>
          </a:xfrm>
          <a:custGeom>
            <a:rect b="b" l="l" r="r" t="t"/>
            <a:pathLst>
              <a:path extrusionOk="0" h="132079" w="537210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0" y="3992758"/>
            <a:ext cx="5372100" cy="132080"/>
          </a:xfrm>
          <a:custGeom>
            <a:rect b="b" l="l" r="r" t="t"/>
            <a:pathLst>
              <a:path extrusionOk="0" h="132079" w="537210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0" y="4124513"/>
            <a:ext cx="5372100" cy="135890"/>
          </a:xfrm>
          <a:custGeom>
            <a:rect b="b" l="l" r="r" t="t"/>
            <a:pathLst>
              <a:path extrusionOk="0" h="135889" w="537210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0" y="4259922"/>
            <a:ext cx="5372100" cy="132080"/>
          </a:xfrm>
          <a:custGeom>
            <a:rect b="b" l="l" r="r" t="t"/>
            <a:pathLst>
              <a:path extrusionOk="0" h="132079" w="537210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0" y="4391667"/>
            <a:ext cx="5372100" cy="132080"/>
          </a:xfrm>
          <a:custGeom>
            <a:rect b="b" l="l" r="r" t="t"/>
            <a:pathLst>
              <a:path extrusionOk="0" h="132079" w="537210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0" y="2528865"/>
            <a:ext cx="5372100" cy="132080"/>
          </a:xfrm>
          <a:custGeom>
            <a:rect b="b" l="l" r="r" t="t"/>
            <a:pathLst>
              <a:path extrusionOk="0" h="132080" w="537210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0" y="0"/>
            <a:ext cx="5372100" cy="132080"/>
          </a:xfrm>
          <a:custGeom>
            <a:rect b="b" l="l" r="r" t="t"/>
            <a:pathLst>
              <a:path extrusionOk="0" h="132080" w="537210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0" y="131755"/>
            <a:ext cx="5372100" cy="135890"/>
          </a:xfrm>
          <a:custGeom>
            <a:rect b="b" l="l" r="r" t="t"/>
            <a:pathLst>
              <a:path extrusionOk="0" h="135890" w="537210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0" y="398909"/>
            <a:ext cx="5372100" cy="135890"/>
          </a:xfrm>
          <a:custGeom>
            <a:rect b="b" l="l" r="r" t="t"/>
            <a:pathLst>
              <a:path extrusionOk="0" h="135890" w="537210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0" y="534318"/>
            <a:ext cx="5372100" cy="132080"/>
          </a:xfrm>
          <a:custGeom>
            <a:rect b="b" l="l" r="r" t="t"/>
            <a:pathLst>
              <a:path extrusionOk="0" h="132079" w="537210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0" y="666063"/>
            <a:ext cx="5372100" cy="132080"/>
          </a:xfrm>
          <a:custGeom>
            <a:rect b="b" l="l" r="r" t="t"/>
            <a:pathLst>
              <a:path extrusionOk="0" h="132079" w="537210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0" y="933228"/>
            <a:ext cx="5372100" cy="132080"/>
          </a:xfrm>
          <a:custGeom>
            <a:rect b="b" l="l" r="r" t="t"/>
            <a:pathLst>
              <a:path extrusionOk="0" h="132080" w="537210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0" y="797818"/>
            <a:ext cx="5372100" cy="135890"/>
          </a:xfrm>
          <a:custGeom>
            <a:rect b="b" l="l" r="r" t="t"/>
            <a:pathLst>
              <a:path extrusionOk="0" h="135890" w="537210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0" y="1064972"/>
            <a:ext cx="5372100" cy="132080"/>
          </a:xfrm>
          <a:custGeom>
            <a:rect b="b" l="l" r="r" t="t"/>
            <a:pathLst>
              <a:path extrusionOk="0" h="132080" w="537210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0" y="1196728"/>
            <a:ext cx="5372100" cy="135890"/>
          </a:xfrm>
          <a:custGeom>
            <a:rect b="b" l="l" r="r" t="t"/>
            <a:pathLst>
              <a:path extrusionOk="0" h="135890" w="537210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0" y="1332137"/>
            <a:ext cx="5372100" cy="132080"/>
          </a:xfrm>
          <a:custGeom>
            <a:rect b="b" l="l" r="r" t="t"/>
            <a:pathLst>
              <a:path extrusionOk="0" h="132080" w="537210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0" y="1463892"/>
            <a:ext cx="5372100" cy="135890"/>
          </a:xfrm>
          <a:custGeom>
            <a:rect b="b" l="l" r="r" t="t"/>
            <a:pathLst>
              <a:path extrusionOk="0" h="135890" w="537210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0" y="1599302"/>
            <a:ext cx="5372100" cy="132080"/>
          </a:xfrm>
          <a:custGeom>
            <a:rect b="b" l="l" r="r" t="t"/>
            <a:pathLst>
              <a:path extrusionOk="0" h="132080" w="537210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0" y="1731046"/>
            <a:ext cx="5372100" cy="132080"/>
          </a:xfrm>
          <a:custGeom>
            <a:rect b="b" l="l" r="r" t="t"/>
            <a:pathLst>
              <a:path extrusionOk="0" h="132080" w="537210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0" y="1862801"/>
            <a:ext cx="5372100" cy="135890"/>
          </a:xfrm>
          <a:custGeom>
            <a:rect b="b" l="l" r="r" t="t"/>
            <a:pathLst>
              <a:path extrusionOk="0" h="135889" w="537210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0" y="1998211"/>
            <a:ext cx="5372100" cy="132080"/>
          </a:xfrm>
          <a:custGeom>
            <a:rect b="b" l="l" r="r" t="t"/>
            <a:pathLst>
              <a:path extrusionOk="0" h="132080" w="537210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0" y="2129956"/>
            <a:ext cx="5372100" cy="132080"/>
          </a:xfrm>
          <a:custGeom>
            <a:rect b="b" l="l" r="r" t="t"/>
            <a:pathLst>
              <a:path extrusionOk="0" h="132080" w="537210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0" y="267164"/>
            <a:ext cx="5372100" cy="132080"/>
          </a:xfrm>
          <a:custGeom>
            <a:rect b="b" l="l" r="r" t="t"/>
            <a:pathLst>
              <a:path extrusionOk="0" h="132079" w="537210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447887" y="8249308"/>
            <a:ext cx="2313625" cy="113605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/>
          <p:nvPr/>
        </p:nvSpPr>
        <p:spPr>
          <a:xfrm>
            <a:off x="13274777" y="8313807"/>
            <a:ext cx="910590" cy="1042035"/>
          </a:xfrm>
          <a:custGeom>
            <a:rect b="b" l="l" r="r" t="t"/>
            <a:pathLst>
              <a:path extrusionOk="0" h="1042034" w="910590">
                <a:moveTo>
                  <a:pt x="705954" y="244449"/>
                </a:moveTo>
                <a:lnTo>
                  <a:pt x="549910" y="244449"/>
                </a:lnTo>
                <a:lnTo>
                  <a:pt x="549910" y="571627"/>
                </a:lnTo>
                <a:lnTo>
                  <a:pt x="543941" y="607618"/>
                </a:lnTo>
                <a:lnTo>
                  <a:pt x="526122" y="639279"/>
                </a:lnTo>
                <a:lnTo>
                  <a:pt x="496595" y="661797"/>
                </a:lnTo>
                <a:lnTo>
                  <a:pt x="455523" y="670382"/>
                </a:lnTo>
                <a:lnTo>
                  <a:pt x="414007" y="661797"/>
                </a:lnTo>
                <a:lnTo>
                  <a:pt x="384263" y="639279"/>
                </a:lnTo>
                <a:lnTo>
                  <a:pt x="366369" y="607618"/>
                </a:lnTo>
                <a:lnTo>
                  <a:pt x="360387" y="571627"/>
                </a:lnTo>
                <a:lnTo>
                  <a:pt x="360387" y="244449"/>
                </a:lnTo>
                <a:lnTo>
                  <a:pt x="204317" y="244449"/>
                </a:lnTo>
                <a:lnTo>
                  <a:pt x="204317" y="561467"/>
                </a:lnTo>
                <a:lnTo>
                  <a:pt x="207302" y="603123"/>
                </a:lnTo>
                <a:lnTo>
                  <a:pt x="216293" y="643661"/>
                </a:lnTo>
                <a:lnTo>
                  <a:pt x="231381" y="682066"/>
                </a:lnTo>
                <a:lnTo>
                  <a:pt x="252691" y="717346"/>
                </a:lnTo>
                <a:lnTo>
                  <a:pt x="280289" y="748487"/>
                </a:lnTo>
                <a:lnTo>
                  <a:pt x="314274" y="774458"/>
                </a:lnTo>
                <a:lnTo>
                  <a:pt x="354749" y="794270"/>
                </a:lnTo>
                <a:lnTo>
                  <a:pt x="401802" y="806894"/>
                </a:lnTo>
                <a:lnTo>
                  <a:pt x="455523" y="811326"/>
                </a:lnTo>
                <a:lnTo>
                  <a:pt x="509219" y="806894"/>
                </a:lnTo>
                <a:lnTo>
                  <a:pt x="556196" y="794258"/>
                </a:lnTo>
                <a:lnTo>
                  <a:pt x="596569" y="774433"/>
                </a:lnTo>
                <a:lnTo>
                  <a:pt x="630440" y="748411"/>
                </a:lnTo>
                <a:lnTo>
                  <a:pt x="657910" y="717219"/>
                </a:lnTo>
                <a:lnTo>
                  <a:pt x="679081" y="681837"/>
                </a:lnTo>
                <a:lnTo>
                  <a:pt x="694080" y="643293"/>
                </a:lnTo>
                <a:lnTo>
                  <a:pt x="703008" y="602576"/>
                </a:lnTo>
                <a:lnTo>
                  <a:pt x="705954" y="560692"/>
                </a:lnTo>
                <a:lnTo>
                  <a:pt x="705954" y="244449"/>
                </a:lnTo>
                <a:close/>
              </a:path>
              <a:path extrusionOk="0" h="1042034" w="910590">
                <a:moveTo>
                  <a:pt x="910272" y="94386"/>
                </a:moveTo>
                <a:lnTo>
                  <a:pt x="910120" y="94386"/>
                </a:lnTo>
                <a:lnTo>
                  <a:pt x="910120" y="84912"/>
                </a:lnTo>
                <a:lnTo>
                  <a:pt x="910120" y="66814"/>
                </a:lnTo>
                <a:lnTo>
                  <a:pt x="859205" y="52666"/>
                </a:lnTo>
                <a:lnTo>
                  <a:pt x="845273" y="52666"/>
                </a:lnTo>
                <a:lnTo>
                  <a:pt x="845273" y="146977"/>
                </a:lnTo>
                <a:lnTo>
                  <a:pt x="845273" y="590956"/>
                </a:lnTo>
                <a:lnTo>
                  <a:pt x="842264" y="639305"/>
                </a:lnTo>
                <a:lnTo>
                  <a:pt x="833475" y="685876"/>
                </a:lnTo>
                <a:lnTo>
                  <a:pt x="819264" y="730313"/>
                </a:lnTo>
                <a:lnTo>
                  <a:pt x="799998" y="772236"/>
                </a:lnTo>
                <a:lnTo>
                  <a:pt x="776046" y="811301"/>
                </a:lnTo>
                <a:lnTo>
                  <a:pt x="747763" y="847140"/>
                </a:lnTo>
                <a:lnTo>
                  <a:pt x="715530" y="879373"/>
                </a:lnTo>
                <a:lnTo>
                  <a:pt x="679691" y="907656"/>
                </a:lnTo>
                <a:lnTo>
                  <a:pt x="640626" y="931608"/>
                </a:lnTo>
                <a:lnTo>
                  <a:pt x="598703" y="950874"/>
                </a:lnTo>
                <a:lnTo>
                  <a:pt x="554266" y="965085"/>
                </a:lnTo>
                <a:lnTo>
                  <a:pt x="507695" y="973874"/>
                </a:lnTo>
                <a:lnTo>
                  <a:pt x="459359" y="976884"/>
                </a:lnTo>
                <a:lnTo>
                  <a:pt x="450913" y="976884"/>
                </a:lnTo>
                <a:lnTo>
                  <a:pt x="402564" y="973874"/>
                </a:lnTo>
                <a:lnTo>
                  <a:pt x="356006" y="965085"/>
                </a:lnTo>
                <a:lnTo>
                  <a:pt x="311569" y="950874"/>
                </a:lnTo>
                <a:lnTo>
                  <a:pt x="269633" y="931608"/>
                </a:lnTo>
                <a:lnTo>
                  <a:pt x="230568" y="907656"/>
                </a:lnTo>
                <a:lnTo>
                  <a:pt x="194741" y="879373"/>
                </a:lnTo>
                <a:lnTo>
                  <a:pt x="162509" y="847140"/>
                </a:lnTo>
                <a:lnTo>
                  <a:pt x="134226" y="811301"/>
                </a:lnTo>
                <a:lnTo>
                  <a:pt x="110274" y="772236"/>
                </a:lnTo>
                <a:lnTo>
                  <a:pt x="91008" y="730313"/>
                </a:lnTo>
                <a:lnTo>
                  <a:pt x="76796" y="685876"/>
                </a:lnTo>
                <a:lnTo>
                  <a:pt x="67995" y="639305"/>
                </a:lnTo>
                <a:lnTo>
                  <a:pt x="64985" y="590956"/>
                </a:lnTo>
                <a:lnTo>
                  <a:pt x="64985" y="146977"/>
                </a:lnTo>
                <a:lnTo>
                  <a:pt x="845273" y="146977"/>
                </a:lnTo>
                <a:lnTo>
                  <a:pt x="845273" y="52666"/>
                </a:lnTo>
                <a:lnTo>
                  <a:pt x="782599" y="52666"/>
                </a:lnTo>
                <a:lnTo>
                  <a:pt x="731685" y="66687"/>
                </a:lnTo>
                <a:lnTo>
                  <a:pt x="731685" y="84912"/>
                </a:lnTo>
                <a:lnTo>
                  <a:pt x="564781" y="84912"/>
                </a:lnTo>
                <a:lnTo>
                  <a:pt x="564781" y="65659"/>
                </a:lnTo>
                <a:lnTo>
                  <a:pt x="513638" y="45885"/>
                </a:lnTo>
                <a:lnTo>
                  <a:pt x="472211" y="45885"/>
                </a:lnTo>
                <a:lnTo>
                  <a:pt x="463550" y="41173"/>
                </a:lnTo>
                <a:lnTo>
                  <a:pt x="463854" y="40271"/>
                </a:lnTo>
                <a:lnTo>
                  <a:pt x="464108" y="39408"/>
                </a:lnTo>
                <a:lnTo>
                  <a:pt x="464108" y="34772"/>
                </a:lnTo>
                <a:lnTo>
                  <a:pt x="461797" y="31661"/>
                </a:lnTo>
                <a:lnTo>
                  <a:pt x="458584" y="30391"/>
                </a:lnTo>
                <a:lnTo>
                  <a:pt x="458584" y="0"/>
                </a:lnTo>
                <a:lnTo>
                  <a:pt x="452158" y="0"/>
                </a:lnTo>
                <a:lnTo>
                  <a:pt x="452158" y="30391"/>
                </a:lnTo>
                <a:lnTo>
                  <a:pt x="448957" y="31686"/>
                </a:lnTo>
                <a:lnTo>
                  <a:pt x="446722" y="34772"/>
                </a:lnTo>
                <a:lnTo>
                  <a:pt x="446709" y="39408"/>
                </a:lnTo>
                <a:lnTo>
                  <a:pt x="446963" y="40297"/>
                </a:lnTo>
                <a:lnTo>
                  <a:pt x="447243" y="41109"/>
                </a:lnTo>
                <a:lnTo>
                  <a:pt x="438480" y="45885"/>
                </a:lnTo>
                <a:lnTo>
                  <a:pt x="395109" y="45885"/>
                </a:lnTo>
                <a:lnTo>
                  <a:pt x="346430" y="66382"/>
                </a:lnTo>
                <a:lnTo>
                  <a:pt x="346430" y="84912"/>
                </a:lnTo>
                <a:lnTo>
                  <a:pt x="178396" y="84912"/>
                </a:lnTo>
                <a:lnTo>
                  <a:pt x="178396" y="66751"/>
                </a:lnTo>
                <a:lnTo>
                  <a:pt x="127495" y="52666"/>
                </a:lnTo>
                <a:lnTo>
                  <a:pt x="50888" y="52666"/>
                </a:lnTo>
                <a:lnTo>
                  <a:pt x="0" y="66751"/>
                </a:lnTo>
                <a:lnTo>
                  <a:pt x="0" y="590956"/>
                </a:lnTo>
                <a:lnTo>
                  <a:pt x="2641" y="640029"/>
                </a:lnTo>
                <a:lnTo>
                  <a:pt x="10414" y="687578"/>
                </a:lnTo>
                <a:lnTo>
                  <a:pt x="23025" y="733336"/>
                </a:lnTo>
                <a:lnTo>
                  <a:pt x="40195" y="777024"/>
                </a:lnTo>
                <a:lnTo>
                  <a:pt x="61645" y="818375"/>
                </a:lnTo>
                <a:lnTo>
                  <a:pt x="87109" y="857097"/>
                </a:lnTo>
                <a:lnTo>
                  <a:pt x="116306" y="892924"/>
                </a:lnTo>
                <a:lnTo>
                  <a:pt x="148958" y="925576"/>
                </a:lnTo>
                <a:lnTo>
                  <a:pt x="184772" y="954773"/>
                </a:lnTo>
                <a:lnTo>
                  <a:pt x="223507" y="980236"/>
                </a:lnTo>
                <a:lnTo>
                  <a:pt x="264845" y="1001699"/>
                </a:lnTo>
                <a:lnTo>
                  <a:pt x="308533" y="1018870"/>
                </a:lnTo>
                <a:lnTo>
                  <a:pt x="354304" y="1031468"/>
                </a:lnTo>
                <a:lnTo>
                  <a:pt x="401853" y="1039241"/>
                </a:lnTo>
                <a:lnTo>
                  <a:pt x="450913" y="1041895"/>
                </a:lnTo>
                <a:lnTo>
                  <a:pt x="459359" y="1041895"/>
                </a:lnTo>
                <a:lnTo>
                  <a:pt x="508419" y="1039241"/>
                </a:lnTo>
                <a:lnTo>
                  <a:pt x="555967" y="1031468"/>
                </a:lnTo>
                <a:lnTo>
                  <a:pt x="601726" y="1018870"/>
                </a:lnTo>
                <a:lnTo>
                  <a:pt x="645414" y="1001699"/>
                </a:lnTo>
                <a:lnTo>
                  <a:pt x="686765" y="980236"/>
                </a:lnTo>
                <a:lnTo>
                  <a:pt x="691857" y="976884"/>
                </a:lnTo>
                <a:lnTo>
                  <a:pt x="725487" y="954773"/>
                </a:lnTo>
                <a:lnTo>
                  <a:pt x="761314" y="925576"/>
                </a:lnTo>
                <a:lnTo>
                  <a:pt x="793965" y="892924"/>
                </a:lnTo>
                <a:lnTo>
                  <a:pt x="823150" y="857097"/>
                </a:lnTo>
                <a:lnTo>
                  <a:pt x="848614" y="818375"/>
                </a:lnTo>
                <a:lnTo>
                  <a:pt x="870077" y="777024"/>
                </a:lnTo>
                <a:lnTo>
                  <a:pt x="887247" y="733336"/>
                </a:lnTo>
                <a:lnTo>
                  <a:pt x="899858" y="687578"/>
                </a:lnTo>
                <a:lnTo>
                  <a:pt x="907618" y="640029"/>
                </a:lnTo>
                <a:lnTo>
                  <a:pt x="910272" y="590956"/>
                </a:lnTo>
                <a:lnTo>
                  <a:pt x="910272" y="146977"/>
                </a:lnTo>
                <a:lnTo>
                  <a:pt x="910272" y="94386"/>
                </a:lnTo>
                <a:close/>
              </a:path>
            </a:pathLst>
          </a:custGeom>
          <a:solidFill>
            <a:srgbClr val="0069B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14297686" y="8741619"/>
            <a:ext cx="544195" cy="123189"/>
          </a:xfrm>
          <a:custGeom>
            <a:rect b="b" l="l" r="r" t="t"/>
            <a:pathLst>
              <a:path extrusionOk="0" h="123190" w="544194">
                <a:moveTo>
                  <a:pt x="99517" y="0"/>
                </a:moveTo>
                <a:lnTo>
                  <a:pt x="0" y="0"/>
                </a:lnTo>
                <a:lnTo>
                  <a:pt x="0" y="20320"/>
                </a:lnTo>
                <a:lnTo>
                  <a:pt x="39154" y="20320"/>
                </a:lnTo>
                <a:lnTo>
                  <a:pt x="39154" y="120650"/>
                </a:lnTo>
                <a:lnTo>
                  <a:pt x="60363" y="120650"/>
                </a:lnTo>
                <a:lnTo>
                  <a:pt x="60363" y="20320"/>
                </a:lnTo>
                <a:lnTo>
                  <a:pt x="99517" y="20320"/>
                </a:lnTo>
                <a:lnTo>
                  <a:pt x="99517" y="0"/>
                </a:lnTo>
                <a:close/>
              </a:path>
              <a:path extrusionOk="0" h="123190" w="544194">
                <a:moveTo>
                  <a:pt x="169367" y="81927"/>
                </a:moveTo>
                <a:lnTo>
                  <a:pt x="166382" y="65735"/>
                </a:lnTo>
                <a:lnTo>
                  <a:pt x="162496" y="59855"/>
                </a:lnTo>
                <a:lnTo>
                  <a:pt x="157886" y="52844"/>
                </a:lnTo>
                <a:lnTo>
                  <a:pt x="148336" y="46736"/>
                </a:lnTo>
                <a:lnTo>
                  <a:pt x="148336" y="81927"/>
                </a:lnTo>
                <a:lnTo>
                  <a:pt x="146735" y="91071"/>
                </a:lnTo>
                <a:lnTo>
                  <a:pt x="142290" y="98107"/>
                </a:lnTo>
                <a:lnTo>
                  <a:pt x="135597" y="102590"/>
                </a:lnTo>
                <a:lnTo>
                  <a:pt x="127127" y="104178"/>
                </a:lnTo>
                <a:lnTo>
                  <a:pt x="118745" y="102514"/>
                </a:lnTo>
                <a:lnTo>
                  <a:pt x="112064" y="97904"/>
                </a:lnTo>
                <a:lnTo>
                  <a:pt x="107670" y="90855"/>
                </a:lnTo>
                <a:lnTo>
                  <a:pt x="106070" y="81927"/>
                </a:lnTo>
                <a:lnTo>
                  <a:pt x="107708" y="72809"/>
                </a:lnTo>
                <a:lnTo>
                  <a:pt x="112204" y="65849"/>
                </a:lnTo>
                <a:lnTo>
                  <a:pt x="118884" y="61404"/>
                </a:lnTo>
                <a:lnTo>
                  <a:pt x="127127" y="59855"/>
                </a:lnTo>
                <a:lnTo>
                  <a:pt x="135534" y="61455"/>
                </a:lnTo>
                <a:lnTo>
                  <a:pt x="142252" y="65976"/>
                </a:lnTo>
                <a:lnTo>
                  <a:pt x="146723" y="72948"/>
                </a:lnTo>
                <a:lnTo>
                  <a:pt x="148336" y="81927"/>
                </a:lnTo>
                <a:lnTo>
                  <a:pt x="148336" y="46736"/>
                </a:lnTo>
                <a:lnTo>
                  <a:pt x="144564" y="44310"/>
                </a:lnTo>
                <a:lnTo>
                  <a:pt x="127127" y="41224"/>
                </a:lnTo>
                <a:lnTo>
                  <a:pt x="109677" y="44310"/>
                </a:lnTo>
                <a:lnTo>
                  <a:pt x="96354" y="52844"/>
                </a:lnTo>
                <a:lnTo>
                  <a:pt x="87845" y="65735"/>
                </a:lnTo>
                <a:lnTo>
                  <a:pt x="84861" y="81927"/>
                </a:lnTo>
                <a:lnTo>
                  <a:pt x="87845" y="98107"/>
                </a:lnTo>
                <a:lnTo>
                  <a:pt x="96354" y="111010"/>
                </a:lnTo>
                <a:lnTo>
                  <a:pt x="109677" y="119545"/>
                </a:lnTo>
                <a:lnTo>
                  <a:pt x="127127" y="122631"/>
                </a:lnTo>
                <a:lnTo>
                  <a:pt x="144564" y="119545"/>
                </a:lnTo>
                <a:lnTo>
                  <a:pt x="157886" y="111010"/>
                </a:lnTo>
                <a:lnTo>
                  <a:pt x="162382" y="104178"/>
                </a:lnTo>
                <a:lnTo>
                  <a:pt x="166382" y="98107"/>
                </a:lnTo>
                <a:lnTo>
                  <a:pt x="169367" y="81927"/>
                </a:lnTo>
                <a:close/>
              </a:path>
              <a:path extrusionOk="0" h="123190" w="544194">
                <a:moveTo>
                  <a:pt x="273392" y="43116"/>
                </a:moveTo>
                <a:lnTo>
                  <a:pt x="255968" y="43116"/>
                </a:lnTo>
                <a:lnTo>
                  <a:pt x="230962" y="75539"/>
                </a:lnTo>
                <a:lnTo>
                  <a:pt x="204571" y="43116"/>
                </a:lnTo>
                <a:lnTo>
                  <a:pt x="186639" y="43116"/>
                </a:lnTo>
                <a:lnTo>
                  <a:pt x="186639" y="120738"/>
                </a:lnTo>
                <a:lnTo>
                  <a:pt x="206476" y="120738"/>
                </a:lnTo>
                <a:lnTo>
                  <a:pt x="206476" y="73304"/>
                </a:lnTo>
                <a:lnTo>
                  <a:pt x="230098" y="102273"/>
                </a:lnTo>
                <a:lnTo>
                  <a:pt x="230619" y="102273"/>
                </a:lnTo>
                <a:lnTo>
                  <a:pt x="253555" y="73304"/>
                </a:lnTo>
                <a:lnTo>
                  <a:pt x="253555" y="120738"/>
                </a:lnTo>
                <a:lnTo>
                  <a:pt x="273392" y="120738"/>
                </a:lnTo>
                <a:lnTo>
                  <a:pt x="273392" y="43116"/>
                </a:lnTo>
                <a:close/>
              </a:path>
              <a:path extrusionOk="0" h="123190" w="544194">
                <a:moveTo>
                  <a:pt x="363601" y="109181"/>
                </a:moveTo>
                <a:lnTo>
                  <a:pt x="354279" y="94691"/>
                </a:lnTo>
                <a:lnTo>
                  <a:pt x="349275" y="100203"/>
                </a:lnTo>
                <a:lnTo>
                  <a:pt x="342734" y="104178"/>
                </a:lnTo>
                <a:lnTo>
                  <a:pt x="334276" y="104178"/>
                </a:lnTo>
                <a:lnTo>
                  <a:pt x="325831" y="102641"/>
                </a:lnTo>
                <a:lnTo>
                  <a:pt x="318668" y="98221"/>
                </a:lnTo>
                <a:lnTo>
                  <a:pt x="313715" y="91224"/>
                </a:lnTo>
                <a:lnTo>
                  <a:pt x="311861" y="81915"/>
                </a:lnTo>
                <a:lnTo>
                  <a:pt x="313677" y="72720"/>
                </a:lnTo>
                <a:lnTo>
                  <a:pt x="318503" y="65773"/>
                </a:lnTo>
                <a:lnTo>
                  <a:pt x="325399" y="61379"/>
                </a:lnTo>
                <a:lnTo>
                  <a:pt x="333425" y="59842"/>
                </a:lnTo>
                <a:lnTo>
                  <a:pt x="340487" y="59842"/>
                </a:lnTo>
                <a:lnTo>
                  <a:pt x="346862" y="61747"/>
                </a:lnTo>
                <a:lnTo>
                  <a:pt x="352729" y="67437"/>
                </a:lnTo>
                <a:lnTo>
                  <a:pt x="362051" y="51739"/>
                </a:lnTo>
                <a:lnTo>
                  <a:pt x="355904" y="47040"/>
                </a:lnTo>
                <a:lnTo>
                  <a:pt x="348513" y="43764"/>
                </a:lnTo>
                <a:lnTo>
                  <a:pt x="340067" y="41846"/>
                </a:lnTo>
                <a:lnTo>
                  <a:pt x="330822" y="41224"/>
                </a:lnTo>
                <a:lnTo>
                  <a:pt x="314579" y="44399"/>
                </a:lnTo>
                <a:lnTo>
                  <a:pt x="301866" y="53098"/>
                </a:lnTo>
                <a:lnTo>
                  <a:pt x="293598" y="66027"/>
                </a:lnTo>
                <a:lnTo>
                  <a:pt x="290639" y="81915"/>
                </a:lnTo>
                <a:lnTo>
                  <a:pt x="293674" y="98615"/>
                </a:lnTo>
                <a:lnTo>
                  <a:pt x="302234" y="111455"/>
                </a:lnTo>
                <a:lnTo>
                  <a:pt x="315518" y="119710"/>
                </a:lnTo>
                <a:lnTo>
                  <a:pt x="332727" y="122631"/>
                </a:lnTo>
                <a:lnTo>
                  <a:pt x="341934" y="121767"/>
                </a:lnTo>
                <a:lnTo>
                  <a:pt x="350431" y="119202"/>
                </a:lnTo>
                <a:lnTo>
                  <a:pt x="357784" y="114985"/>
                </a:lnTo>
                <a:lnTo>
                  <a:pt x="363601" y="109181"/>
                </a:lnTo>
                <a:close/>
              </a:path>
              <a:path extrusionOk="0" h="123190" w="544194">
                <a:moveTo>
                  <a:pt x="399313" y="43129"/>
                </a:moveTo>
                <a:lnTo>
                  <a:pt x="379476" y="43129"/>
                </a:lnTo>
                <a:lnTo>
                  <a:pt x="379476" y="120738"/>
                </a:lnTo>
                <a:lnTo>
                  <a:pt x="399313" y="120738"/>
                </a:lnTo>
                <a:lnTo>
                  <a:pt x="399313" y="43129"/>
                </a:lnTo>
                <a:close/>
              </a:path>
              <a:path extrusionOk="0" h="123190" w="544194">
                <a:moveTo>
                  <a:pt x="456577" y="120738"/>
                </a:moveTo>
                <a:lnTo>
                  <a:pt x="423113" y="80035"/>
                </a:lnTo>
                <a:lnTo>
                  <a:pt x="452945" y="43129"/>
                </a:lnTo>
                <a:lnTo>
                  <a:pt x="427939" y="43129"/>
                </a:lnTo>
                <a:lnTo>
                  <a:pt x="400011" y="81584"/>
                </a:lnTo>
                <a:lnTo>
                  <a:pt x="430695" y="120738"/>
                </a:lnTo>
                <a:lnTo>
                  <a:pt x="456577" y="120738"/>
                </a:lnTo>
                <a:close/>
              </a:path>
              <a:path extrusionOk="0" h="123190" w="544194">
                <a:moveTo>
                  <a:pt x="544195" y="43116"/>
                </a:moveTo>
                <a:lnTo>
                  <a:pt x="524383" y="43116"/>
                </a:lnTo>
                <a:lnTo>
                  <a:pt x="488162" y="92265"/>
                </a:lnTo>
                <a:lnTo>
                  <a:pt x="488162" y="43116"/>
                </a:lnTo>
                <a:lnTo>
                  <a:pt x="468312" y="43116"/>
                </a:lnTo>
                <a:lnTo>
                  <a:pt x="468312" y="120726"/>
                </a:lnTo>
                <a:lnTo>
                  <a:pt x="488162" y="120726"/>
                </a:lnTo>
                <a:lnTo>
                  <a:pt x="524383" y="71577"/>
                </a:lnTo>
                <a:lnTo>
                  <a:pt x="524383" y="120726"/>
                </a:lnTo>
                <a:lnTo>
                  <a:pt x="544195" y="120726"/>
                </a:lnTo>
                <a:lnTo>
                  <a:pt x="544195" y="431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63979" y="8745929"/>
            <a:ext cx="75882" cy="116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96831" y="8919457"/>
            <a:ext cx="1322131" cy="324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306334" y="8461386"/>
            <a:ext cx="822513" cy="195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487018" y="9080889"/>
            <a:ext cx="488042" cy="14705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>
            <p:ph type="title"/>
          </p:nvPr>
        </p:nvSpPr>
        <p:spPr>
          <a:xfrm>
            <a:off x="738153" y="273271"/>
            <a:ext cx="7788275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5750">
                <a:solidFill>
                  <a:srgbClr val="00425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738153" y="273271"/>
            <a:ext cx="7788275" cy="2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5750" u="none" cap="none" strike="noStrike">
                <a:solidFill>
                  <a:srgbClr val="004254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2182062" y="2240849"/>
            <a:ext cx="15739974" cy="6423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917" y="9159875"/>
            <a:ext cx="3568342" cy="160736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"/>
          <p:cNvSpPr/>
          <p:nvPr/>
        </p:nvSpPr>
        <p:spPr>
          <a:xfrm>
            <a:off x="13348649" y="9620365"/>
            <a:ext cx="4558156" cy="1043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05970"/>
                </a:solidFill>
                <a:latin typeface="Arial"/>
                <a:ea typeface="Arial"/>
                <a:cs typeface="Arial"/>
                <a:sym typeface="Arial"/>
              </a:rPr>
              <a:t>академия аналитики данных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05970"/>
                </a:solidFill>
                <a:latin typeface="Arial"/>
                <a:ea typeface="Arial"/>
                <a:cs typeface="Arial"/>
                <a:sym typeface="Arial"/>
              </a:rPr>
              <a:t>при Томском государственном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ru-RU" sz="2200" u="none" cap="none" strike="noStrike">
                <a:solidFill>
                  <a:srgbClr val="005970"/>
                </a:solidFill>
                <a:latin typeface="Arial"/>
                <a:ea typeface="Arial"/>
                <a:cs typeface="Arial"/>
                <a:sym typeface="Arial"/>
              </a:rPr>
              <a:t>университете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13350237" y="8584860"/>
            <a:ext cx="4304383" cy="1069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0" i="0" lang="ru-RU" sz="6600" u="none" cap="none" strike="noStrike">
                <a:solidFill>
                  <a:srgbClr val="005970"/>
                </a:solidFill>
                <a:latin typeface="Arial"/>
                <a:ea typeface="Arial"/>
                <a:cs typeface="Arial"/>
                <a:sym typeface="Arial"/>
              </a:rPr>
              <a:t>data-diving</a:t>
            </a:r>
            <a:endParaRPr b="0" i="0" sz="1100" u="none" cap="none" strike="noStrike">
              <a:solidFill>
                <a:srgbClr val="0059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" name="Google Shape;143;p1"/>
          <p:cNvGrpSpPr/>
          <p:nvPr/>
        </p:nvGrpSpPr>
        <p:grpSpPr>
          <a:xfrm>
            <a:off x="13457613" y="6020246"/>
            <a:ext cx="3397894" cy="2536597"/>
            <a:chOff x="13799695" y="6020246"/>
            <a:chExt cx="3397894" cy="2536597"/>
          </a:xfrm>
        </p:grpSpPr>
        <p:sp>
          <p:nvSpPr>
            <p:cNvPr id="144" name="Google Shape;144;p1"/>
            <p:cNvSpPr/>
            <p:nvPr/>
          </p:nvSpPr>
          <p:spPr>
            <a:xfrm>
              <a:off x="13799695" y="8258397"/>
              <a:ext cx="2748280" cy="149225"/>
            </a:xfrm>
            <a:custGeom>
              <a:rect b="b" l="l" r="r" t="t"/>
              <a:pathLst>
                <a:path extrusionOk="0" h="149225" w="2748280">
                  <a:moveTo>
                    <a:pt x="2747665" y="0"/>
                  </a:moveTo>
                  <a:lnTo>
                    <a:pt x="0" y="0"/>
                  </a:lnTo>
                  <a:lnTo>
                    <a:pt x="0" y="149210"/>
                  </a:lnTo>
                  <a:lnTo>
                    <a:pt x="2747665" y="149210"/>
                  </a:lnTo>
                  <a:lnTo>
                    <a:pt x="2747665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5" name="Google Shape;145;p1"/>
            <p:cNvGrpSpPr/>
            <p:nvPr/>
          </p:nvGrpSpPr>
          <p:grpSpPr>
            <a:xfrm>
              <a:off x="13799695" y="6020246"/>
              <a:ext cx="3397894" cy="2536597"/>
              <a:chOff x="13799695" y="6020246"/>
              <a:chExt cx="3397894" cy="2536597"/>
            </a:xfrm>
          </p:grpSpPr>
          <p:sp>
            <p:nvSpPr>
              <p:cNvPr id="146" name="Google Shape;146;p1"/>
              <p:cNvSpPr/>
              <p:nvPr/>
            </p:nvSpPr>
            <p:spPr>
              <a:xfrm>
                <a:off x="13799704" y="7213927"/>
                <a:ext cx="3397885" cy="149225"/>
              </a:xfrm>
              <a:custGeom>
                <a:rect b="b" l="l" r="r" t="t"/>
                <a:pathLst>
                  <a:path extrusionOk="0" h="149225" w="3397884">
                    <a:moveTo>
                      <a:pt x="3397613" y="0"/>
                    </a:moveTo>
                    <a:lnTo>
                      <a:pt x="0" y="0"/>
                    </a:lnTo>
                    <a:lnTo>
                      <a:pt x="0" y="149210"/>
                    </a:lnTo>
                    <a:lnTo>
                      <a:pt x="3397613" y="149210"/>
                    </a:lnTo>
                    <a:lnTo>
                      <a:pt x="3397613" y="0"/>
                    </a:lnTo>
                    <a:close/>
                  </a:path>
                </a:pathLst>
              </a:custGeom>
              <a:solidFill>
                <a:srgbClr val="59BF9C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"/>
              <p:cNvSpPr/>
              <p:nvPr/>
            </p:nvSpPr>
            <p:spPr>
              <a:xfrm>
                <a:off x="13799695" y="7661557"/>
                <a:ext cx="3310890" cy="149225"/>
              </a:xfrm>
              <a:custGeom>
                <a:rect b="b" l="l" r="r" t="t"/>
                <a:pathLst>
                  <a:path extrusionOk="0" h="149225" w="3310890">
                    <a:moveTo>
                      <a:pt x="3310328" y="0"/>
                    </a:moveTo>
                    <a:lnTo>
                      <a:pt x="0" y="0"/>
                    </a:lnTo>
                    <a:lnTo>
                      <a:pt x="0" y="149210"/>
                    </a:lnTo>
                    <a:lnTo>
                      <a:pt x="3310328" y="149210"/>
                    </a:lnTo>
                    <a:lnTo>
                      <a:pt x="3310328" y="0"/>
                    </a:lnTo>
                    <a:close/>
                  </a:path>
                </a:pathLst>
              </a:custGeom>
              <a:solidFill>
                <a:srgbClr val="0D596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8" name="Google Shape;148;p1"/>
              <p:cNvGrpSpPr/>
              <p:nvPr/>
            </p:nvGrpSpPr>
            <p:grpSpPr>
              <a:xfrm>
                <a:off x="13799695" y="6020246"/>
                <a:ext cx="3397894" cy="2536597"/>
                <a:chOff x="13799695" y="6020246"/>
                <a:chExt cx="3397894" cy="2536597"/>
              </a:xfrm>
            </p:grpSpPr>
            <p:sp>
              <p:nvSpPr>
                <p:cNvPr id="149" name="Google Shape;149;p1"/>
                <p:cNvSpPr/>
                <p:nvPr/>
              </p:nvSpPr>
              <p:spPr>
                <a:xfrm>
                  <a:off x="13799704" y="6318666"/>
                  <a:ext cx="2974340" cy="149225"/>
                </a:xfrm>
                <a:custGeom>
                  <a:rect b="b" l="l" r="r" t="t"/>
                  <a:pathLst>
                    <a:path extrusionOk="0" h="149225" w="2974340">
                      <a:moveTo>
                        <a:pt x="2973794" y="0"/>
                      </a:moveTo>
                      <a:lnTo>
                        <a:pt x="0" y="0"/>
                      </a:lnTo>
                      <a:lnTo>
                        <a:pt x="0" y="149210"/>
                      </a:lnTo>
                      <a:lnTo>
                        <a:pt x="2973794" y="149210"/>
                      </a:lnTo>
                      <a:lnTo>
                        <a:pt x="2973794" y="0"/>
                      </a:lnTo>
                      <a:close/>
                    </a:path>
                  </a:pathLst>
                </a:custGeom>
                <a:solidFill>
                  <a:srgbClr val="0D596E"/>
                </a:solidFill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50" name="Google Shape;150;p1"/>
                <p:cNvGrpSpPr/>
                <p:nvPr/>
              </p:nvGrpSpPr>
              <p:grpSpPr>
                <a:xfrm>
                  <a:off x="13799695" y="6020246"/>
                  <a:ext cx="3397894" cy="2536597"/>
                  <a:chOff x="13799695" y="6020246"/>
                  <a:chExt cx="3397894" cy="2536597"/>
                </a:xfrm>
              </p:grpSpPr>
              <p:grpSp>
                <p:nvGrpSpPr>
                  <p:cNvPr id="151" name="Google Shape;151;p1"/>
                  <p:cNvGrpSpPr/>
                  <p:nvPr/>
                </p:nvGrpSpPr>
                <p:grpSpPr>
                  <a:xfrm>
                    <a:off x="13799695" y="6020246"/>
                    <a:ext cx="3397894" cy="2536597"/>
                    <a:chOff x="13799695" y="6020246"/>
                    <a:chExt cx="3397894" cy="2536597"/>
                  </a:xfrm>
                </p:grpSpPr>
                <p:grpSp>
                  <p:nvGrpSpPr>
                    <p:cNvPr id="152" name="Google Shape;152;p1"/>
                    <p:cNvGrpSpPr/>
                    <p:nvPr/>
                  </p:nvGrpSpPr>
                  <p:grpSpPr>
                    <a:xfrm>
                      <a:off x="13799695" y="6020246"/>
                      <a:ext cx="2748280" cy="298435"/>
                      <a:chOff x="13799695" y="6020246"/>
                      <a:chExt cx="2748280" cy="298435"/>
                    </a:xfrm>
                  </p:grpSpPr>
                  <p:sp>
                    <p:nvSpPr>
                      <p:cNvPr id="153" name="Google Shape;153;p1"/>
                      <p:cNvSpPr/>
                      <p:nvPr/>
                    </p:nvSpPr>
                    <p:spPr>
                      <a:xfrm>
                        <a:off x="13799706" y="6020246"/>
                        <a:ext cx="2458720" cy="149225"/>
                      </a:xfrm>
                      <a:custGeom>
                        <a:rect b="b" l="l" r="r" t="t"/>
                        <a:pathLst>
                          <a:path extrusionOk="0" h="149225" w="2458719">
                            <a:moveTo>
                              <a:pt x="2458364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2458364" y="149210"/>
                            </a:lnTo>
                            <a:lnTo>
                              <a:pt x="2458364" y="0"/>
                            </a:lnTo>
                            <a:close/>
                          </a:path>
                        </a:pathLst>
                      </a:custGeom>
                      <a:solidFill>
                        <a:srgbClr val="008AC2"/>
                      </a:solidFill>
                      <a:ln>
                        <a:noFill/>
                      </a:ln>
                    </p:spPr>
                    <p:txBody>
                      <a:bodyPr anchorCtr="0" anchor="t" bIns="0" lIns="0" spcFirstLastPara="1" rIns="0" wrap="square" tIns="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54" name="Google Shape;154;p1"/>
                      <p:cNvSpPr/>
                      <p:nvPr/>
                    </p:nvSpPr>
                    <p:spPr>
                      <a:xfrm>
                        <a:off x="13799695" y="6169456"/>
                        <a:ext cx="2748280" cy="149225"/>
                      </a:xfrm>
                      <a:custGeom>
                        <a:rect b="b" l="l" r="r" t="t"/>
                        <a:pathLst>
                          <a:path extrusionOk="0" h="149225" w="2748280">
                            <a:moveTo>
                              <a:pt x="2747665" y="0"/>
                            </a:moveTo>
                            <a:lnTo>
                              <a:pt x="0" y="0"/>
                            </a:lnTo>
                            <a:lnTo>
                              <a:pt x="0" y="149199"/>
                            </a:lnTo>
                            <a:lnTo>
                              <a:pt x="2747665" y="149199"/>
                            </a:lnTo>
                            <a:lnTo>
                              <a:pt x="2747665" y="0"/>
                            </a:lnTo>
                            <a:close/>
                          </a:path>
                        </a:pathLst>
                      </a:custGeom>
                      <a:solidFill>
                        <a:srgbClr val="F5D1B3"/>
                      </a:solidFill>
                      <a:ln>
                        <a:noFill/>
                      </a:ln>
                    </p:spPr>
                    <p:txBody>
                      <a:bodyPr anchorCtr="0" anchor="t" bIns="0" lIns="0" spcFirstLastPara="1" rIns="0" wrap="square" tIns="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55" name="Google Shape;155;p1"/>
                    <p:cNvSpPr/>
                    <p:nvPr/>
                  </p:nvSpPr>
                  <p:spPr>
                    <a:xfrm>
                      <a:off x="13799695" y="6617086"/>
                      <a:ext cx="3299460" cy="149225"/>
                    </a:xfrm>
                    <a:custGeom>
                      <a:rect b="b" l="l" r="r" t="t"/>
                      <a:pathLst>
                        <a:path extrusionOk="0" h="149225" w="3299459">
                          <a:moveTo>
                            <a:pt x="3298862" y="0"/>
                          </a:moveTo>
                          <a:lnTo>
                            <a:pt x="0" y="0"/>
                          </a:lnTo>
                          <a:lnTo>
                            <a:pt x="0" y="149210"/>
                          </a:lnTo>
                          <a:lnTo>
                            <a:pt x="3298862" y="149210"/>
                          </a:lnTo>
                          <a:lnTo>
                            <a:pt x="3298862" y="0"/>
                          </a:lnTo>
                          <a:close/>
                        </a:path>
                      </a:pathLst>
                    </a:custGeom>
                    <a:solidFill>
                      <a:srgbClr val="94E3F5"/>
                    </a:solidFill>
                    <a:ln>
                      <a:noFill/>
                    </a:ln>
                  </p:spPr>
                  <p:txBody>
                    <a:bodyPr anchorCtr="0" anchor="t" bIns="0" lIns="0" spcFirstLastPara="1" rIns="0" wrap="square" tIns="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156" name="Google Shape;156;p1"/>
                    <p:cNvGrpSpPr/>
                    <p:nvPr/>
                  </p:nvGrpSpPr>
                  <p:grpSpPr>
                    <a:xfrm>
                      <a:off x="13799704" y="6915517"/>
                      <a:ext cx="3397885" cy="298425"/>
                      <a:chOff x="13799704" y="6915517"/>
                      <a:chExt cx="3397885" cy="298425"/>
                    </a:xfrm>
                  </p:grpSpPr>
                  <p:sp>
                    <p:nvSpPr>
                      <p:cNvPr id="157" name="Google Shape;157;p1"/>
                      <p:cNvSpPr/>
                      <p:nvPr/>
                    </p:nvSpPr>
                    <p:spPr>
                      <a:xfrm>
                        <a:off x="13799704" y="6915517"/>
                        <a:ext cx="3397885" cy="149225"/>
                      </a:xfrm>
                      <a:custGeom>
                        <a:rect b="b" l="l" r="r" t="t"/>
                        <a:pathLst>
                          <a:path extrusionOk="0" h="149225" w="3397884">
                            <a:moveTo>
                              <a:pt x="3397613" y="0"/>
                            </a:moveTo>
                            <a:lnTo>
                              <a:pt x="0" y="0"/>
                            </a:lnTo>
                            <a:lnTo>
                              <a:pt x="0" y="149199"/>
                            </a:lnTo>
                            <a:lnTo>
                              <a:pt x="3397613" y="149199"/>
                            </a:lnTo>
                            <a:lnTo>
                              <a:pt x="3397613" y="0"/>
                            </a:lnTo>
                            <a:close/>
                          </a:path>
                        </a:pathLst>
                      </a:custGeom>
                      <a:solidFill>
                        <a:srgbClr val="00A6B5"/>
                      </a:solidFill>
                      <a:ln>
                        <a:noFill/>
                      </a:ln>
                    </p:spPr>
                    <p:txBody>
                      <a:bodyPr anchorCtr="0" anchor="t" bIns="0" lIns="0" spcFirstLastPara="1" rIns="0" wrap="square" tIns="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58" name="Google Shape;158;p1"/>
                      <p:cNvSpPr/>
                      <p:nvPr/>
                    </p:nvSpPr>
                    <p:spPr>
                      <a:xfrm>
                        <a:off x="13799704" y="7064717"/>
                        <a:ext cx="3397885" cy="149225"/>
                      </a:xfrm>
                      <a:custGeom>
                        <a:rect b="b" l="l" r="r" t="t"/>
                        <a:pathLst>
                          <a:path extrusionOk="0" h="149225" w="3397884">
                            <a:moveTo>
                              <a:pt x="3397613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3397613" y="149210"/>
                            </a:lnTo>
                            <a:lnTo>
                              <a:pt x="3397613" y="0"/>
                            </a:lnTo>
                            <a:close/>
                          </a:path>
                        </a:pathLst>
                      </a:custGeom>
                      <a:solidFill>
                        <a:srgbClr val="F5D1B3"/>
                      </a:solidFill>
                      <a:ln>
                        <a:noFill/>
                      </a:ln>
                    </p:spPr>
                    <p:txBody>
                      <a:bodyPr anchorCtr="0" anchor="t" bIns="0" lIns="0" spcFirstLastPara="1" rIns="0" wrap="square" tIns="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grpSp>
                  <p:nvGrpSpPr>
                    <p:cNvPr id="159" name="Google Shape;159;p1"/>
                    <p:cNvGrpSpPr/>
                    <p:nvPr/>
                  </p:nvGrpSpPr>
                  <p:grpSpPr>
                    <a:xfrm>
                      <a:off x="13799704" y="7363137"/>
                      <a:ext cx="3397885" cy="298445"/>
                      <a:chOff x="13799704" y="7363137"/>
                      <a:chExt cx="3397885" cy="298445"/>
                    </a:xfrm>
                  </p:grpSpPr>
                  <p:sp>
                    <p:nvSpPr>
                      <p:cNvPr id="160" name="Google Shape;160;p1"/>
                      <p:cNvSpPr/>
                      <p:nvPr/>
                    </p:nvSpPr>
                    <p:spPr>
                      <a:xfrm>
                        <a:off x="13799704" y="7363137"/>
                        <a:ext cx="3397885" cy="149225"/>
                      </a:xfrm>
                      <a:custGeom>
                        <a:rect b="b" l="l" r="r" t="t"/>
                        <a:pathLst>
                          <a:path extrusionOk="0" h="149225" w="3397884">
                            <a:moveTo>
                              <a:pt x="3397613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3397613" y="149210"/>
                            </a:lnTo>
                            <a:lnTo>
                              <a:pt x="3397613" y="0"/>
                            </a:lnTo>
                            <a:close/>
                          </a:path>
                        </a:pathLst>
                      </a:custGeom>
                      <a:solidFill>
                        <a:srgbClr val="94E3F5"/>
                      </a:solidFill>
                      <a:ln>
                        <a:noFill/>
                      </a:ln>
                    </p:spPr>
                    <p:txBody>
                      <a:bodyPr anchorCtr="0" anchor="t" bIns="0" lIns="0" spcFirstLastPara="1" rIns="0" wrap="square" tIns="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61" name="Google Shape;161;p1"/>
                      <p:cNvSpPr/>
                      <p:nvPr/>
                    </p:nvSpPr>
                    <p:spPr>
                      <a:xfrm>
                        <a:off x="13799704" y="7512357"/>
                        <a:ext cx="3397885" cy="149225"/>
                      </a:xfrm>
                      <a:custGeom>
                        <a:rect b="b" l="l" r="r" t="t"/>
                        <a:pathLst>
                          <a:path extrusionOk="0" h="149225" w="3397884">
                            <a:moveTo>
                              <a:pt x="3397613" y="0"/>
                            </a:moveTo>
                            <a:lnTo>
                              <a:pt x="0" y="0"/>
                            </a:lnTo>
                            <a:lnTo>
                              <a:pt x="0" y="149199"/>
                            </a:lnTo>
                            <a:lnTo>
                              <a:pt x="3397613" y="149199"/>
                            </a:lnTo>
                            <a:lnTo>
                              <a:pt x="3397613" y="0"/>
                            </a:lnTo>
                            <a:close/>
                          </a:path>
                        </a:pathLst>
                      </a:custGeom>
                      <a:solidFill>
                        <a:srgbClr val="00A6B5"/>
                      </a:solidFill>
                      <a:ln>
                        <a:noFill/>
                      </a:ln>
                    </p:spPr>
                    <p:txBody>
                      <a:bodyPr anchorCtr="0" anchor="t" bIns="0" lIns="0" spcFirstLastPara="1" rIns="0" wrap="square" tIns="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grpSp>
                  <p:nvGrpSpPr>
                    <p:cNvPr id="162" name="Google Shape;162;p1"/>
                    <p:cNvGrpSpPr/>
                    <p:nvPr/>
                  </p:nvGrpSpPr>
                  <p:grpSpPr>
                    <a:xfrm>
                      <a:off x="13799695" y="7810767"/>
                      <a:ext cx="3310890" cy="447656"/>
                      <a:chOff x="13799695" y="7810767"/>
                      <a:chExt cx="3310890" cy="447656"/>
                    </a:xfrm>
                  </p:grpSpPr>
                  <p:sp>
                    <p:nvSpPr>
                      <p:cNvPr id="163" name="Google Shape;163;p1"/>
                      <p:cNvSpPr/>
                      <p:nvPr/>
                    </p:nvSpPr>
                    <p:spPr>
                      <a:xfrm>
                        <a:off x="13799695" y="7810767"/>
                        <a:ext cx="3310890" cy="149225"/>
                      </a:xfrm>
                      <a:custGeom>
                        <a:rect b="b" l="l" r="r" t="t"/>
                        <a:pathLst>
                          <a:path extrusionOk="0" h="149225" w="3310890">
                            <a:moveTo>
                              <a:pt x="3310328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3310328" y="149210"/>
                            </a:lnTo>
                            <a:lnTo>
                              <a:pt x="3310328" y="0"/>
                            </a:lnTo>
                            <a:close/>
                          </a:path>
                        </a:pathLst>
                      </a:custGeom>
                      <a:solidFill>
                        <a:srgbClr val="94E3F5"/>
                      </a:solidFill>
                      <a:ln>
                        <a:noFill/>
                      </a:ln>
                    </p:spPr>
                    <p:txBody>
                      <a:bodyPr anchorCtr="0" anchor="t" bIns="0" lIns="0" spcFirstLastPara="1" rIns="0" wrap="square" tIns="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64" name="Google Shape;164;p1"/>
                      <p:cNvSpPr/>
                      <p:nvPr/>
                    </p:nvSpPr>
                    <p:spPr>
                      <a:xfrm>
                        <a:off x="13799695" y="7959988"/>
                        <a:ext cx="3136900" cy="149225"/>
                      </a:xfrm>
                      <a:custGeom>
                        <a:rect b="b" l="l" r="r" t="t"/>
                        <a:pathLst>
                          <a:path extrusionOk="0" h="149225" w="3136900">
                            <a:moveTo>
                              <a:pt x="3136532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3136532" y="149210"/>
                            </a:lnTo>
                            <a:lnTo>
                              <a:pt x="3136532" y="0"/>
                            </a:lnTo>
                            <a:close/>
                          </a:path>
                        </a:pathLst>
                      </a:custGeom>
                      <a:solidFill>
                        <a:srgbClr val="00A6B5"/>
                      </a:solidFill>
                      <a:ln>
                        <a:noFill/>
                      </a:ln>
                    </p:spPr>
                    <p:txBody>
                      <a:bodyPr anchorCtr="0" anchor="t" bIns="0" lIns="0" spcFirstLastPara="1" rIns="0" wrap="square" tIns="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65" name="Google Shape;165;p1"/>
                      <p:cNvSpPr/>
                      <p:nvPr/>
                    </p:nvSpPr>
                    <p:spPr>
                      <a:xfrm>
                        <a:off x="13799706" y="8109198"/>
                        <a:ext cx="2974340" cy="149225"/>
                      </a:xfrm>
                      <a:custGeom>
                        <a:rect b="b" l="l" r="r" t="t"/>
                        <a:pathLst>
                          <a:path extrusionOk="0" h="149225" w="2974340">
                            <a:moveTo>
                              <a:pt x="2973794" y="0"/>
                            </a:moveTo>
                            <a:lnTo>
                              <a:pt x="0" y="0"/>
                            </a:lnTo>
                            <a:lnTo>
                              <a:pt x="0" y="149199"/>
                            </a:lnTo>
                            <a:lnTo>
                              <a:pt x="2973794" y="149199"/>
                            </a:lnTo>
                            <a:lnTo>
                              <a:pt x="2973794" y="0"/>
                            </a:lnTo>
                            <a:close/>
                          </a:path>
                        </a:pathLst>
                      </a:custGeom>
                      <a:solidFill>
                        <a:srgbClr val="94DED9"/>
                      </a:solidFill>
                      <a:ln>
                        <a:noFill/>
                      </a:ln>
                    </p:spPr>
                    <p:txBody>
                      <a:bodyPr anchorCtr="0" anchor="t" bIns="0" lIns="0" spcFirstLastPara="1" rIns="0" wrap="square" tIns="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66" name="Google Shape;166;p1"/>
                    <p:cNvSpPr/>
                    <p:nvPr/>
                  </p:nvSpPr>
                  <p:spPr>
                    <a:xfrm>
                      <a:off x="13799695" y="6467876"/>
                      <a:ext cx="3136900" cy="149225"/>
                    </a:xfrm>
                    <a:custGeom>
                      <a:rect b="b" l="l" r="r" t="t"/>
                      <a:pathLst>
                        <a:path extrusionOk="0" h="149225" w="3136900">
                          <a:moveTo>
                            <a:pt x="3136532" y="0"/>
                          </a:moveTo>
                          <a:lnTo>
                            <a:pt x="0" y="0"/>
                          </a:lnTo>
                          <a:lnTo>
                            <a:pt x="0" y="149210"/>
                          </a:lnTo>
                          <a:lnTo>
                            <a:pt x="3136532" y="149210"/>
                          </a:lnTo>
                          <a:lnTo>
                            <a:pt x="3136532" y="0"/>
                          </a:lnTo>
                          <a:close/>
                        </a:path>
                      </a:pathLst>
                    </a:custGeom>
                    <a:solidFill>
                      <a:srgbClr val="F7692B"/>
                    </a:solidFill>
                    <a:ln>
                      <a:noFill/>
                    </a:ln>
                  </p:spPr>
                  <p:txBody>
                    <a:bodyPr anchorCtr="0" anchor="t" bIns="0" lIns="0" spcFirstLastPara="1" rIns="0" wrap="square" tIns="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67" name="Google Shape;167;p1"/>
                    <p:cNvSpPr/>
                    <p:nvPr/>
                  </p:nvSpPr>
                  <p:spPr>
                    <a:xfrm>
                      <a:off x="13799695" y="6766296"/>
                      <a:ext cx="3299460" cy="149225"/>
                    </a:xfrm>
                    <a:custGeom>
                      <a:rect b="b" l="l" r="r" t="t"/>
                      <a:pathLst>
                        <a:path extrusionOk="0" h="149225" w="3299459">
                          <a:moveTo>
                            <a:pt x="3298862" y="0"/>
                          </a:moveTo>
                          <a:lnTo>
                            <a:pt x="0" y="0"/>
                          </a:lnTo>
                          <a:lnTo>
                            <a:pt x="0" y="149210"/>
                          </a:lnTo>
                          <a:lnTo>
                            <a:pt x="3298862" y="149210"/>
                          </a:lnTo>
                          <a:lnTo>
                            <a:pt x="3298862" y="0"/>
                          </a:lnTo>
                          <a:close/>
                        </a:path>
                      </a:pathLst>
                    </a:custGeom>
                    <a:solidFill>
                      <a:srgbClr val="0D596E"/>
                    </a:solidFill>
                    <a:ln>
                      <a:noFill/>
                    </a:ln>
                  </p:spPr>
                  <p:txBody>
                    <a:bodyPr anchorCtr="0" anchor="t" bIns="0" lIns="0" spcFirstLastPara="1" rIns="0" wrap="square" tIns="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68" name="Google Shape;168;p1"/>
                    <p:cNvSpPr/>
                    <p:nvPr/>
                  </p:nvSpPr>
                  <p:spPr>
                    <a:xfrm>
                      <a:off x="13799704" y="8407618"/>
                      <a:ext cx="2458720" cy="149225"/>
                    </a:xfrm>
                    <a:custGeom>
                      <a:rect b="b" l="l" r="r" t="t"/>
                      <a:pathLst>
                        <a:path extrusionOk="0" h="149225" w="2458719">
                          <a:moveTo>
                            <a:pt x="2458364" y="0"/>
                          </a:moveTo>
                          <a:lnTo>
                            <a:pt x="0" y="0"/>
                          </a:lnTo>
                          <a:lnTo>
                            <a:pt x="0" y="149210"/>
                          </a:lnTo>
                          <a:lnTo>
                            <a:pt x="2458364" y="149210"/>
                          </a:lnTo>
                          <a:lnTo>
                            <a:pt x="2458364" y="0"/>
                          </a:lnTo>
                          <a:close/>
                        </a:path>
                      </a:pathLst>
                    </a:custGeom>
                    <a:solidFill>
                      <a:srgbClr val="0D596E"/>
                    </a:solidFill>
                    <a:ln>
                      <a:noFill/>
                    </a:ln>
                  </p:spPr>
                  <p:txBody>
                    <a:bodyPr anchorCtr="0" anchor="t" bIns="0" lIns="0" spcFirstLastPara="1" rIns="0" wrap="square" tIns="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69" name="Google Shape;169;p1"/>
                  <p:cNvSpPr/>
                  <p:nvPr/>
                </p:nvSpPr>
                <p:spPr>
                  <a:xfrm>
                    <a:off x="14839323" y="6720907"/>
                    <a:ext cx="1196975" cy="1135380"/>
                  </a:xfrm>
                  <a:custGeom>
                    <a:rect b="b" l="l" r="r" t="t"/>
                    <a:pathLst>
                      <a:path extrusionOk="0" h="1135379" w="1196975">
                        <a:moveTo>
                          <a:pt x="405851" y="0"/>
                        </a:moveTo>
                        <a:lnTo>
                          <a:pt x="0" y="0"/>
                        </a:lnTo>
                        <a:lnTo>
                          <a:pt x="0" y="1135253"/>
                        </a:lnTo>
                        <a:lnTo>
                          <a:pt x="405851" y="1135253"/>
                        </a:lnTo>
                        <a:lnTo>
                          <a:pt x="487955" y="1133740"/>
                        </a:lnTo>
                        <a:lnTo>
                          <a:pt x="564248" y="1129304"/>
                        </a:lnTo>
                        <a:lnTo>
                          <a:pt x="634940" y="1122097"/>
                        </a:lnTo>
                        <a:lnTo>
                          <a:pt x="700240" y="1112273"/>
                        </a:lnTo>
                        <a:lnTo>
                          <a:pt x="760357" y="1099985"/>
                        </a:lnTo>
                        <a:lnTo>
                          <a:pt x="815501" y="1085386"/>
                        </a:lnTo>
                        <a:lnTo>
                          <a:pt x="865880" y="1068630"/>
                        </a:lnTo>
                        <a:lnTo>
                          <a:pt x="911705" y="1049869"/>
                        </a:lnTo>
                        <a:lnTo>
                          <a:pt x="953185" y="1029257"/>
                        </a:lnTo>
                        <a:lnTo>
                          <a:pt x="990529" y="1006947"/>
                        </a:lnTo>
                        <a:lnTo>
                          <a:pt x="1023946" y="983091"/>
                        </a:lnTo>
                        <a:lnTo>
                          <a:pt x="1053646" y="957844"/>
                        </a:lnTo>
                        <a:lnTo>
                          <a:pt x="1102732" y="903788"/>
                        </a:lnTo>
                        <a:lnTo>
                          <a:pt x="1139461" y="846003"/>
                        </a:lnTo>
                        <a:lnTo>
                          <a:pt x="1165508" y="785715"/>
                        </a:lnTo>
                        <a:lnTo>
                          <a:pt x="1182549" y="724148"/>
                        </a:lnTo>
                        <a:lnTo>
                          <a:pt x="1192258" y="662529"/>
                        </a:lnTo>
                        <a:lnTo>
                          <a:pt x="1196310" y="602084"/>
                        </a:lnTo>
                        <a:lnTo>
                          <a:pt x="1196738" y="572684"/>
                        </a:lnTo>
                        <a:lnTo>
                          <a:pt x="1196738" y="552286"/>
                        </a:lnTo>
                        <a:lnTo>
                          <a:pt x="1194886" y="495837"/>
                        </a:lnTo>
                        <a:lnTo>
                          <a:pt x="1188215" y="437013"/>
                        </a:lnTo>
                        <a:lnTo>
                          <a:pt x="1175050" y="377105"/>
                        </a:lnTo>
                        <a:lnTo>
                          <a:pt x="1153715" y="317398"/>
                        </a:lnTo>
                        <a:lnTo>
                          <a:pt x="1122536" y="259180"/>
                        </a:lnTo>
                        <a:lnTo>
                          <a:pt x="1079838" y="203740"/>
                        </a:lnTo>
                        <a:lnTo>
                          <a:pt x="1023946" y="152365"/>
                        </a:lnTo>
                        <a:lnTo>
                          <a:pt x="990529" y="128604"/>
                        </a:lnTo>
                        <a:lnTo>
                          <a:pt x="953185" y="106342"/>
                        </a:lnTo>
                        <a:lnTo>
                          <a:pt x="911705" y="85740"/>
                        </a:lnTo>
                        <a:lnTo>
                          <a:pt x="865880" y="66959"/>
                        </a:lnTo>
                        <a:lnTo>
                          <a:pt x="815501" y="50160"/>
                        </a:lnTo>
                        <a:lnTo>
                          <a:pt x="760357" y="35504"/>
                        </a:lnTo>
                        <a:lnTo>
                          <a:pt x="700240" y="23151"/>
                        </a:lnTo>
                        <a:lnTo>
                          <a:pt x="634940" y="13264"/>
                        </a:lnTo>
                        <a:lnTo>
                          <a:pt x="564248" y="6002"/>
                        </a:lnTo>
                        <a:lnTo>
                          <a:pt x="487955" y="1527"/>
                        </a:lnTo>
                        <a:lnTo>
                          <a:pt x="40585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170" name="Google Shape;170;p1"/>
          <p:cNvGrpSpPr/>
          <p:nvPr/>
        </p:nvGrpSpPr>
        <p:grpSpPr>
          <a:xfrm>
            <a:off x="0" y="6020246"/>
            <a:ext cx="13348649" cy="2536793"/>
            <a:chOff x="0" y="6020246"/>
            <a:chExt cx="13675360" cy="2536793"/>
          </a:xfrm>
        </p:grpSpPr>
        <p:sp>
          <p:nvSpPr>
            <p:cNvPr id="171" name="Google Shape;171;p1"/>
            <p:cNvSpPr/>
            <p:nvPr/>
          </p:nvSpPr>
          <p:spPr>
            <a:xfrm>
              <a:off x="0" y="6020246"/>
              <a:ext cx="13675360" cy="147955"/>
            </a:xfrm>
            <a:custGeom>
              <a:rect b="b" l="l" r="r" t="t"/>
              <a:pathLst>
                <a:path extrusionOk="0" h="147954" w="13675360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0" y="6167990"/>
              <a:ext cx="13675360" cy="152400"/>
            </a:xfrm>
            <a:custGeom>
              <a:rect b="b" l="l" r="r" t="t"/>
              <a:pathLst>
                <a:path extrusionOk="0" h="152400" w="13675360">
                  <a:moveTo>
                    <a:pt x="13674976" y="0"/>
                  </a:moveTo>
                  <a:lnTo>
                    <a:pt x="0" y="0"/>
                  </a:lnTo>
                  <a:lnTo>
                    <a:pt x="0" y="151869"/>
                  </a:lnTo>
                  <a:lnTo>
                    <a:pt x="13674976" y="15186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0" y="6467635"/>
              <a:ext cx="13675360" cy="152400"/>
            </a:xfrm>
            <a:custGeom>
              <a:rect b="b" l="l" r="r" t="t"/>
              <a:pathLst>
                <a:path extrusionOk="0" h="152400" w="13675360">
                  <a:moveTo>
                    <a:pt x="13674976" y="0"/>
                  </a:moveTo>
                  <a:lnTo>
                    <a:pt x="0" y="0"/>
                  </a:lnTo>
                  <a:lnTo>
                    <a:pt x="0" y="151859"/>
                  </a:lnTo>
                  <a:lnTo>
                    <a:pt x="13674976" y="15185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0" y="6319860"/>
              <a:ext cx="13675360" cy="147955"/>
            </a:xfrm>
            <a:custGeom>
              <a:rect b="b" l="l" r="r" t="t"/>
              <a:pathLst>
                <a:path extrusionOk="0" h="147954" w="13675360">
                  <a:moveTo>
                    <a:pt x="13674976" y="0"/>
                  </a:moveTo>
                  <a:lnTo>
                    <a:pt x="0" y="0"/>
                  </a:lnTo>
                  <a:lnTo>
                    <a:pt x="0" y="147775"/>
                  </a:lnTo>
                  <a:lnTo>
                    <a:pt x="13674976" y="14777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0" y="6915014"/>
              <a:ext cx="13675360" cy="152400"/>
            </a:xfrm>
            <a:custGeom>
              <a:rect b="b" l="l" r="r" t="t"/>
              <a:pathLst>
                <a:path extrusionOk="0" h="152400" w="13675360">
                  <a:moveTo>
                    <a:pt x="13674976" y="0"/>
                  </a:moveTo>
                  <a:lnTo>
                    <a:pt x="0" y="0"/>
                  </a:lnTo>
                  <a:lnTo>
                    <a:pt x="0" y="151869"/>
                  </a:lnTo>
                  <a:lnTo>
                    <a:pt x="13674976" y="15186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0" y="6767259"/>
              <a:ext cx="13675360" cy="147955"/>
            </a:xfrm>
            <a:custGeom>
              <a:rect b="b" l="l" r="r" t="t"/>
              <a:pathLst>
                <a:path extrusionOk="0" h="147954" w="13675360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0" y="6619494"/>
              <a:ext cx="13675360" cy="147955"/>
            </a:xfrm>
            <a:custGeom>
              <a:rect b="b" l="l" r="r" t="t"/>
              <a:pathLst>
                <a:path extrusionOk="0" h="147954" w="13675360">
                  <a:moveTo>
                    <a:pt x="13674976" y="0"/>
                  </a:moveTo>
                  <a:lnTo>
                    <a:pt x="0" y="0"/>
                  </a:lnTo>
                  <a:lnTo>
                    <a:pt x="0" y="147765"/>
                  </a:lnTo>
                  <a:lnTo>
                    <a:pt x="13674976" y="14776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0" y="7066884"/>
              <a:ext cx="13675360" cy="147955"/>
            </a:xfrm>
            <a:custGeom>
              <a:rect b="b" l="l" r="r" t="t"/>
              <a:pathLst>
                <a:path extrusionOk="0" h="147954" w="13675360">
                  <a:moveTo>
                    <a:pt x="13674976" y="0"/>
                  </a:moveTo>
                  <a:lnTo>
                    <a:pt x="0" y="0"/>
                  </a:lnTo>
                  <a:lnTo>
                    <a:pt x="0" y="147765"/>
                  </a:lnTo>
                  <a:lnTo>
                    <a:pt x="13674976" y="14776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0" y="7214649"/>
              <a:ext cx="13675360" cy="147955"/>
            </a:xfrm>
            <a:custGeom>
              <a:rect b="b" l="l" r="r" t="t"/>
              <a:pathLst>
                <a:path extrusionOk="0" h="147954" w="13675360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0" y="7362414"/>
              <a:ext cx="13675360" cy="152400"/>
            </a:xfrm>
            <a:custGeom>
              <a:rect b="b" l="l" r="r" t="t"/>
              <a:pathLst>
                <a:path extrusionOk="0" h="152400" w="13675360">
                  <a:moveTo>
                    <a:pt x="13674976" y="0"/>
                  </a:moveTo>
                  <a:lnTo>
                    <a:pt x="0" y="0"/>
                  </a:lnTo>
                  <a:lnTo>
                    <a:pt x="0" y="151869"/>
                  </a:lnTo>
                  <a:lnTo>
                    <a:pt x="13674976" y="15186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0" y="7514294"/>
              <a:ext cx="13675360" cy="147955"/>
            </a:xfrm>
            <a:custGeom>
              <a:rect b="b" l="l" r="r" t="t"/>
              <a:pathLst>
                <a:path extrusionOk="0" h="147954" w="13675360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0" y="7662039"/>
              <a:ext cx="13675360" cy="152400"/>
            </a:xfrm>
            <a:custGeom>
              <a:rect b="b" l="l" r="r" t="t"/>
              <a:pathLst>
                <a:path extrusionOk="0" h="152400" w="13675360">
                  <a:moveTo>
                    <a:pt x="13674976" y="0"/>
                  </a:moveTo>
                  <a:lnTo>
                    <a:pt x="0" y="0"/>
                  </a:lnTo>
                  <a:lnTo>
                    <a:pt x="0" y="151859"/>
                  </a:lnTo>
                  <a:lnTo>
                    <a:pt x="13674976" y="15185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0" y="7961673"/>
              <a:ext cx="13675360" cy="147955"/>
            </a:xfrm>
            <a:custGeom>
              <a:rect b="b" l="l" r="r" t="t"/>
              <a:pathLst>
                <a:path extrusionOk="0" h="147954" w="13675360">
                  <a:moveTo>
                    <a:pt x="13674976" y="0"/>
                  </a:moveTo>
                  <a:lnTo>
                    <a:pt x="0" y="0"/>
                  </a:lnTo>
                  <a:lnTo>
                    <a:pt x="0" y="147765"/>
                  </a:lnTo>
                  <a:lnTo>
                    <a:pt x="13674976" y="14776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0" y="8109439"/>
              <a:ext cx="13675360" cy="152400"/>
            </a:xfrm>
            <a:custGeom>
              <a:rect b="b" l="l" r="r" t="t"/>
              <a:pathLst>
                <a:path extrusionOk="0" h="152400" w="13675360">
                  <a:moveTo>
                    <a:pt x="13674976" y="0"/>
                  </a:moveTo>
                  <a:lnTo>
                    <a:pt x="0" y="0"/>
                  </a:lnTo>
                  <a:lnTo>
                    <a:pt x="0" y="151859"/>
                  </a:lnTo>
                  <a:lnTo>
                    <a:pt x="13674976" y="15185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0" y="8261298"/>
              <a:ext cx="13675360" cy="147955"/>
            </a:xfrm>
            <a:custGeom>
              <a:rect b="b" l="l" r="r" t="t"/>
              <a:pathLst>
                <a:path extrusionOk="0" h="147954" w="13675360">
                  <a:moveTo>
                    <a:pt x="13674976" y="0"/>
                  </a:moveTo>
                  <a:lnTo>
                    <a:pt x="0" y="0"/>
                  </a:lnTo>
                  <a:lnTo>
                    <a:pt x="0" y="147786"/>
                  </a:lnTo>
                  <a:lnTo>
                    <a:pt x="13674976" y="147786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0" y="8409084"/>
              <a:ext cx="13675360" cy="147955"/>
            </a:xfrm>
            <a:custGeom>
              <a:rect b="b" l="l" r="r" t="t"/>
              <a:pathLst>
                <a:path extrusionOk="0" h="147954" w="13675360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0" y="7813898"/>
              <a:ext cx="13675360" cy="147955"/>
            </a:xfrm>
            <a:custGeom>
              <a:rect b="b" l="l" r="r" t="t"/>
              <a:pathLst>
                <a:path extrusionOk="0" h="147954" w="13675360">
                  <a:moveTo>
                    <a:pt x="13674976" y="0"/>
                  </a:moveTo>
                  <a:lnTo>
                    <a:pt x="0" y="0"/>
                  </a:lnTo>
                  <a:lnTo>
                    <a:pt x="0" y="147775"/>
                  </a:lnTo>
                  <a:lnTo>
                    <a:pt x="13674976" y="14777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1"/>
          <p:cNvSpPr txBox="1"/>
          <p:nvPr/>
        </p:nvSpPr>
        <p:spPr>
          <a:xfrm>
            <a:off x="8367775" y="4993525"/>
            <a:ext cx="78885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ru-RU" sz="3200" u="none" cap="none" strike="noStrike">
                <a:solidFill>
                  <a:srgbClr val="005970"/>
                </a:solidFill>
                <a:latin typeface="Arial"/>
                <a:ea typeface="Arial"/>
                <a:cs typeface="Arial"/>
                <a:sym typeface="Arial"/>
              </a:rPr>
              <a:t>Салтыкова Светлана Валерьевна</a:t>
            </a:r>
            <a:endParaRPr b="1" i="0" sz="3200" u="none" cap="none" strike="noStrike">
              <a:solidFill>
                <a:srgbClr val="0059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 txBox="1"/>
          <p:nvPr/>
        </p:nvSpPr>
        <p:spPr>
          <a:xfrm>
            <a:off x="1670050" y="1311275"/>
            <a:ext cx="124206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ru-RU" sz="6000" u="none" cap="none" strike="noStrike">
                <a:solidFill>
                  <a:srgbClr val="005970"/>
                </a:solidFill>
                <a:latin typeface="Arial"/>
                <a:ea typeface="Arial"/>
                <a:cs typeface="Arial"/>
                <a:sym typeface="Arial"/>
              </a:rPr>
              <a:t>Итоговый проект по программе «Data-аналитик: старт карьеры»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 txBox="1"/>
          <p:nvPr/>
        </p:nvSpPr>
        <p:spPr>
          <a:xfrm>
            <a:off x="1493636" y="4955714"/>
            <a:ext cx="563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ru-RU" sz="3200" u="none" cap="none" strike="noStrike">
                <a:solidFill>
                  <a:srgbClr val="005970"/>
                </a:solidFill>
                <a:latin typeface="Arial"/>
                <a:ea typeface="Arial"/>
                <a:cs typeface="Arial"/>
                <a:sym typeface="Arial"/>
              </a:rPr>
              <a:t>Поток № ДА-104</a:t>
            </a:r>
            <a:endParaRPr b="1" i="0" sz="3200" u="none" cap="none" strike="noStrike">
              <a:solidFill>
                <a:srgbClr val="00597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oogle Shape;693;g25eef6840ca_0_1064"/>
          <p:cNvGrpSpPr/>
          <p:nvPr/>
        </p:nvGrpSpPr>
        <p:grpSpPr>
          <a:xfrm>
            <a:off x="0" y="0"/>
            <a:ext cx="523875" cy="11308642"/>
            <a:chOff x="0" y="0"/>
            <a:chExt cx="523875" cy="11308642"/>
          </a:xfrm>
        </p:grpSpPr>
        <p:sp>
          <p:nvSpPr>
            <p:cNvPr id="694" name="Google Shape;694;g25eef6840ca_0_1064"/>
            <p:cNvSpPr/>
            <p:nvPr/>
          </p:nvSpPr>
          <p:spPr>
            <a:xfrm>
              <a:off x="0" y="0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g25eef6840ca_0_1064"/>
            <p:cNvSpPr/>
            <p:nvPr/>
          </p:nvSpPr>
          <p:spPr>
            <a:xfrm>
              <a:off x="0" y="14772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g25eef6840ca_0_1064"/>
            <p:cNvSpPr/>
            <p:nvPr/>
          </p:nvSpPr>
          <p:spPr>
            <a:xfrm>
              <a:off x="0" y="44729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g25eef6840ca_0_1064"/>
            <p:cNvSpPr/>
            <p:nvPr/>
          </p:nvSpPr>
          <p:spPr>
            <a:xfrm>
              <a:off x="0" y="599133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g25eef6840ca_0_1064"/>
            <p:cNvSpPr/>
            <p:nvPr/>
          </p:nvSpPr>
          <p:spPr>
            <a:xfrm>
              <a:off x="0" y="746867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g25eef6840ca_0_1064"/>
            <p:cNvSpPr/>
            <p:nvPr/>
          </p:nvSpPr>
          <p:spPr>
            <a:xfrm>
              <a:off x="0" y="1046428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g25eef6840ca_0_1064"/>
            <p:cNvSpPr/>
            <p:nvPr/>
          </p:nvSpPr>
          <p:spPr>
            <a:xfrm>
              <a:off x="0" y="894590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g25eef6840ca_0_1064"/>
            <p:cNvSpPr/>
            <p:nvPr/>
          </p:nvSpPr>
          <p:spPr>
            <a:xfrm>
              <a:off x="0" y="1194162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g25eef6840ca_0_1064"/>
            <p:cNvSpPr/>
            <p:nvPr/>
          </p:nvSpPr>
          <p:spPr>
            <a:xfrm>
              <a:off x="0" y="134188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g25eef6840ca_0_1064"/>
            <p:cNvSpPr/>
            <p:nvPr/>
          </p:nvSpPr>
          <p:spPr>
            <a:xfrm>
              <a:off x="0" y="1493734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g25eef6840ca_0_1064"/>
            <p:cNvSpPr/>
            <p:nvPr/>
          </p:nvSpPr>
          <p:spPr>
            <a:xfrm>
              <a:off x="0" y="1641458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g25eef6840ca_0_1064"/>
            <p:cNvSpPr/>
            <p:nvPr/>
          </p:nvSpPr>
          <p:spPr>
            <a:xfrm>
              <a:off x="0" y="1793296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g25eef6840ca_0_1064"/>
            <p:cNvSpPr/>
            <p:nvPr/>
          </p:nvSpPr>
          <p:spPr>
            <a:xfrm>
              <a:off x="0" y="1941019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g25eef6840ca_0_1064"/>
            <p:cNvSpPr/>
            <p:nvPr/>
          </p:nvSpPr>
          <p:spPr>
            <a:xfrm>
              <a:off x="0" y="208875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g25eef6840ca_0_1064"/>
            <p:cNvSpPr/>
            <p:nvPr/>
          </p:nvSpPr>
          <p:spPr>
            <a:xfrm>
              <a:off x="0" y="2240581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g25eef6840ca_0_1064"/>
            <p:cNvSpPr/>
            <p:nvPr/>
          </p:nvSpPr>
          <p:spPr>
            <a:xfrm>
              <a:off x="0" y="299573"/>
              <a:ext cx="523875" cy="2237105"/>
            </a:xfrm>
            <a:custGeom>
              <a:rect b="b" l="l" r="r" t="t"/>
              <a:pathLst>
                <a:path extrusionOk="0" h="2237105" w="52387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extrusionOk="0" h="2237105" w="52387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g25eef6840ca_0_1064"/>
            <p:cNvSpPr/>
            <p:nvPr/>
          </p:nvSpPr>
          <p:spPr>
            <a:xfrm>
              <a:off x="0" y="2536592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g25eef6840ca_0_1064"/>
            <p:cNvSpPr/>
            <p:nvPr/>
          </p:nvSpPr>
          <p:spPr>
            <a:xfrm>
              <a:off x="0" y="2684326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g25eef6840ca_0_1064"/>
            <p:cNvSpPr/>
            <p:nvPr/>
          </p:nvSpPr>
          <p:spPr>
            <a:xfrm>
              <a:off x="0" y="2983888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g25eef6840ca_0_1064"/>
            <p:cNvSpPr/>
            <p:nvPr/>
          </p:nvSpPr>
          <p:spPr>
            <a:xfrm>
              <a:off x="0" y="3135736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g25eef6840ca_0_1064"/>
            <p:cNvSpPr/>
            <p:nvPr/>
          </p:nvSpPr>
          <p:spPr>
            <a:xfrm>
              <a:off x="0" y="3283460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g25eef6840ca_0_1064"/>
            <p:cNvSpPr/>
            <p:nvPr/>
          </p:nvSpPr>
          <p:spPr>
            <a:xfrm>
              <a:off x="0" y="3583021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g25eef6840ca_0_1064"/>
            <p:cNvSpPr/>
            <p:nvPr/>
          </p:nvSpPr>
          <p:spPr>
            <a:xfrm>
              <a:off x="0" y="343118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g25eef6840ca_0_1064"/>
            <p:cNvSpPr/>
            <p:nvPr/>
          </p:nvSpPr>
          <p:spPr>
            <a:xfrm>
              <a:off x="0" y="3730755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g25eef6840ca_0_1064"/>
            <p:cNvSpPr/>
            <p:nvPr/>
          </p:nvSpPr>
          <p:spPr>
            <a:xfrm>
              <a:off x="0" y="3878489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g25eef6840ca_0_1064"/>
            <p:cNvSpPr/>
            <p:nvPr/>
          </p:nvSpPr>
          <p:spPr>
            <a:xfrm>
              <a:off x="0" y="4030327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g25eef6840ca_0_1064"/>
            <p:cNvSpPr/>
            <p:nvPr/>
          </p:nvSpPr>
          <p:spPr>
            <a:xfrm>
              <a:off x="0" y="4178050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g25eef6840ca_0_1064"/>
            <p:cNvSpPr/>
            <p:nvPr/>
          </p:nvSpPr>
          <p:spPr>
            <a:xfrm>
              <a:off x="0" y="4329889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g25eef6840ca_0_1064"/>
            <p:cNvSpPr/>
            <p:nvPr/>
          </p:nvSpPr>
          <p:spPr>
            <a:xfrm>
              <a:off x="0" y="4477612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g25eef6840ca_0_1064"/>
            <p:cNvSpPr/>
            <p:nvPr/>
          </p:nvSpPr>
          <p:spPr>
            <a:xfrm>
              <a:off x="0" y="4625346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g25eef6840ca_0_1064"/>
            <p:cNvSpPr/>
            <p:nvPr/>
          </p:nvSpPr>
          <p:spPr>
            <a:xfrm>
              <a:off x="0" y="4777194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g25eef6840ca_0_1064"/>
            <p:cNvSpPr/>
            <p:nvPr/>
          </p:nvSpPr>
          <p:spPr>
            <a:xfrm>
              <a:off x="0" y="2836169"/>
              <a:ext cx="523875" cy="2237104"/>
            </a:xfrm>
            <a:custGeom>
              <a:rect b="b" l="l" r="r" t="t"/>
              <a:pathLst>
                <a:path extrusionOk="0" h="2237104" w="52387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extrusionOk="0" h="2237104" w="52387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g25eef6840ca_0_1064"/>
            <p:cNvSpPr/>
            <p:nvPr/>
          </p:nvSpPr>
          <p:spPr>
            <a:xfrm>
              <a:off x="0" y="5072641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g25eef6840ca_0_1064"/>
            <p:cNvSpPr/>
            <p:nvPr/>
          </p:nvSpPr>
          <p:spPr>
            <a:xfrm>
              <a:off x="0" y="522037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g25eef6840ca_0_1064"/>
            <p:cNvSpPr/>
            <p:nvPr/>
          </p:nvSpPr>
          <p:spPr>
            <a:xfrm>
              <a:off x="0" y="5519936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g25eef6840ca_0_1064"/>
            <p:cNvSpPr/>
            <p:nvPr/>
          </p:nvSpPr>
          <p:spPr>
            <a:xfrm>
              <a:off x="0" y="5671785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g25eef6840ca_0_1064"/>
            <p:cNvSpPr/>
            <p:nvPr/>
          </p:nvSpPr>
          <p:spPr>
            <a:xfrm>
              <a:off x="0" y="5819508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g25eef6840ca_0_1064"/>
            <p:cNvSpPr/>
            <p:nvPr/>
          </p:nvSpPr>
          <p:spPr>
            <a:xfrm>
              <a:off x="0" y="6119070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g25eef6840ca_0_1064"/>
            <p:cNvSpPr/>
            <p:nvPr/>
          </p:nvSpPr>
          <p:spPr>
            <a:xfrm>
              <a:off x="0" y="5967231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g25eef6840ca_0_1064"/>
            <p:cNvSpPr/>
            <p:nvPr/>
          </p:nvSpPr>
          <p:spPr>
            <a:xfrm>
              <a:off x="0" y="6266803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g25eef6840ca_0_1064"/>
            <p:cNvSpPr/>
            <p:nvPr/>
          </p:nvSpPr>
          <p:spPr>
            <a:xfrm>
              <a:off x="0" y="6414527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g25eef6840ca_0_1064"/>
            <p:cNvSpPr/>
            <p:nvPr/>
          </p:nvSpPr>
          <p:spPr>
            <a:xfrm>
              <a:off x="0" y="6566375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g25eef6840ca_0_1064"/>
            <p:cNvSpPr/>
            <p:nvPr/>
          </p:nvSpPr>
          <p:spPr>
            <a:xfrm>
              <a:off x="0" y="6714099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g25eef6840ca_0_1064"/>
            <p:cNvSpPr/>
            <p:nvPr/>
          </p:nvSpPr>
          <p:spPr>
            <a:xfrm>
              <a:off x="0" y="6865937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g25eef6840ca_0_1064"/>
            <p:cNvSpPr/>
            <p:nvPr/>
          </p:nvSpPr>
          <p:spPr>
            <a:xfrm>
              <a:off x="0" y="7013671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g25eef6840ca_0_1064"/>
            <p:cNvSpPr/>
            <p:nvPr/>
          </p:nvSpPr>
          <p:spPr>
            <a:xfrm>
              <a:off x="0" y="7161394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g25eef6840ca_0_1064"/>
            <p:cNvSpPr/>
            <p:nvPr/>
          </p:nvSpPr>
          <p:spPr>
            <a:xfrm>
              <a:off x="0" y="7313243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g25eef6840ca_0_1064"/>
            <p:cNvSpPr/>
            <p:nvPr/>
          </p:nvSpPr>
          <p:spPr>
            <a:xfrm>
              <a:off x="0" y="5372232"/>
              <a:ext cx="523875" cy="2236470"/>
            </a:xfrm>
            <a:custGeom>
              <a:rect b="b" l="l" r="r" t="t"/>
              <a:pathLst>
                <a:path extrusionOk="0" h="2236470" w="523875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extrusionOk="0" h="2236470" w="523875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g25eef6840ca_0_1064"/>
            <p:cNvSpPr/>
            <p:nvPr/>
          </p:nvSpPr>
          <p:spPr>
            <a:xfrm>
              <a:off x="0" y="7608689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g25eef6840ca_0_1064"/>
            <p:cNvSpPr/>
            <p:nvPr/>
          </p:nvSpPr>
          <p:spPr>
            <a:xfrm>
              <a:off x="0" y="775642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g25eef6840ca_0_1064"/>
            <p:cNvSpPr/>
            <p:nvPr/>
          </p:nvSpPr>
          <p:spPr>
            <a:xfrm>
              <a:off x="0" y="805598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g25eef6840ca_0_1064"/>
            <p:cNvSpPr/>
            <p:nvPr/>
          </p:nvSpPr>
          <p:spPr>
            <a:xfrm>
              <a:off x="0" y="8207833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g25eef6840ca_0_1064"/>
            <p:cNvSpPr/>
            <p:nvPr/>
          </p:nvSpPr>
          <p:spPr>
            <a:xfrm>
              <a:off x="0" y="8355557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g25eef6840ca_0_1064"/>
            <p:cNvSpPr/>
            <p:nvPr/>
          </p:nvSpPr>
          <p:spPr>
            <a:xfrm>
              <a:off x="0" y="8655119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g25eef6840ca_0_1064"/>
            <p:cNvSpPr/>
            <p:nvPr/>
          </p:nvSpPr>
          <p:spPr>
            <a:xfrm>
              <a:off x="0" y="8503280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g25eef6840ca_0_1064"/>
            <p:cNvSpPr/>
            <p:nvPr/>
          </p:nvSpPr>
          <p:spPr>
            <a:xfrm>
              <a:off x="0" y="8802862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g25eef6840ca_0_1064"/>
            <p:cNvSpPr/>
            <p:nvPr/>
          </p:nvSpPr>
          <p:spPr>
            <a:xfrm>
              <a:off x="0" y="895057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g25eef6840ca_0_1064"/>
            <p:cNvSpPr/>
            <p:nvPr/>
          </p:nvSpPr>
          <p:spPr>
            <a:xfrm>
              <a:off x="0" y="9102424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g25eef6840ca_0_1064"/>
            <p:cNvSpPr/>
            <p:nvPr/>
          </p:nvSpPr>
          <p:spPr>
            <a:xfrm>
              <a:off x="0" y="9250157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g25eef6840ca_0_1064"/>
            <p:cNvSpPr/>
            <p:nvPr/>
          </p:nvSpPr>
          <p:spPr>
            <a:xfrm>
              <a:off x="0" y="9401985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g25eef6840ca_0_1064"/>
            <p:cNvSpPr/>
            <p:nvPr/>
          </p:nvSpPr>
          <p:spPr>
            <a:xfrm>
              <a:off x="0" y="9549719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g25eef6840ca_0_1064"/>
            <p:cNvSpPr/>
            <p:nvPr/>
          </p:nvSpPr>
          <p:spPr>
            <a:xfrm>
              <a:off x="0" y="969744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g25eef6840ca_0_1064"/>
            <p:cNvSpPr/>
            <p:nvPr/>
          </p:nvSpPr>
          <p:spPr>
            <a:xfrm>
              <a:off x="0" y="9849281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g25eef6840ca_0_1064"/>
            <p:cNvSpPr/>
            <p:nvPr/>
          </p:nvSpPr>
          <p:spPr>
            <a:xfrm>
              <a:off x="0" y="7908270"/>
              <a:ext cx="523875" cy="2237104"/>
            </a:xfrm>
            <a:custGeom>
              <a:rect b="b" l="l" r="r" t="t"/>
              <a:pathLst>
                <a:path extrusionOk="0" h="2237104" w="52387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extrusionOk="0" h="2237104" w="523875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g25eef6840ca_0_1064"/>
            <p:cNvSpPr/>
            <p:nvPr/>
          </p:nvSpPr>
          <p:spPr>
            <a:xfrm>
              <a:off x="0" y="10144749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g25eef6840ca_0_1064"/>
            <p:cNvSpPr/>
            <p:nvPr/>
          </p:nvSpPr>
          <p:spPr>
            <a:xfrm>
              <a:off x="0" y="10292471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g25eef6840ca_0_1064"/>
            <p:cNvSpPr/>
            <p:nvPr/>
          </p:nvSpPr>
          <p:spPr>
            <a:xfrm>
              <a:off x="0" y="1059203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g25eef6840ca_0_1064"/>
            <p:cNvSpPr/>
            <p:nvPr/>
          </p:nvSpPr>
          <p:spPr>
            <a:xfrm>
              <a:off x="0" y="10743882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g25eef6840ca_0_1064"/>
            <p:cNvSpPr/>
            <p:nvPr/>
          </p:nvSpPr>
          <p:spPr>
            <a:xfrm>
              <a:off x="0" y="10891605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g25eef6840ca_0_1064"/>
            <p:cNvSpPr/>
            <p:nvPr/>
          </p:nvSpPr>
          <p:spPr>
            <a:xfrm>
              <a:off x="0" y="11191167"/>
              <a:ext cx="523875" cy="117475"/>
            </a:xfrm>
            <a:custGeom>
              <a:rect b="b" l="l" r="r" t="t"/>
              <a:pathLst>
                <a:path extrusionOk="0" h="117475" w="5238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g25eef6840ca_0_1064"/>
            <p:cNvSpPr/>
            <p:nvPr/>
          </p:nvSpPr>
          <p:spPr>
            <a:xfrm>
              <a:off x="0" y="11039339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g25eef6840ca_0_1064"/>
            <p:cNvSpPr/>
            <p:nvPr/>
          </p:nvSpPr>
          <p:spPr>
            <a:xfrm>
              <a:off x="0" y="10444310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6" name="Google Shape;766;g25eef6840ca_0_1064"/>
          <p:cNvSpPr txBox="1"/>
          <p:nvPr/>
        </p:nvSpPr>
        <p:spPr>
          <a:xfrm>
            <a:off x="1700025" y="763550"/>
            <a:ext cx="14652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ru-RU" sz="5000" u="none" cap="none" strike="noStrike">
                <a:solidFill>
                  <a:srgbClr val="005970"/>
                </a:solidFill>
                <a:latin typeface="Arial"/>
                <a:ea typeface="Arial"/>
                <a:cs typeface="Arial"/>
                <a:sym typeface="Arial"/>
              </a:rPr>
              <a:t>Результаты анализа - Цена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7" name="Google Shape;767;g25eef6840ca_0_10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025" y="1968700"/>
            <a:ext cx="11662750" cy="824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g25eef6840ca_0_21"/>
          <p:cNvGrpSpPr/>
          <p:nvPr/>
        </p:nvGrpSpPr>
        <p:grpSpPr>
          <a:xfrm>
            <a:off x="0" y="0"/>
            <a:ext cx="523875" cy="11308642"/>
            <a:chOff x="0" y="0"/>
            <a:chExt cx="523875" cy="11308642"/>
          </a:xfrm>
        </p:grpSpPr>
        <p:sp>
          <p:nvSpPr>
            <p:cNvPr id="774" name="Google Shape;774;g25eef6840ca_0_21"/>
            <p:cNvSpPr/>
            <p:nvPr/>
          </p:nvSpPr>
          <p:spPr>
            <a:xfrm>
              <a:off x="0" y="0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g25eef6840ca_0_21"/>
            <p:cNvSpPr/>
            <p:nvPr/>
          </p:nvSpPr>
          <p:spPr>
            <a:xfrm>
              <a:off x="0" y="14772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g25eef6840ca_0_21"/>
            <p:cNvSpPr/>
            <p:nvPr/>
          </p:nvSpPr>
          <p:spPr>
            <a:xfrm>
              <a:off x="0" y="44729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g25eef6840ca_0_21"/>
            <p:cNvSpPr/>
            <p:nvPr/>
          </p:nvSpPr>
          <p:spPr>
            <a:xfrm>
              <a:off x="0" y="599133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g25eef6840ca_0_21"/>
            <p:cNvSpPr/>
            <p:nvPr/>
          </p:nvSpPr>
          <p:spPr>
            <a:xfrm>
              <a:off x="0" y="746867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g25eef6840ca_0_21"/>
            <p:cNvSpPr/>
            <p:nvPr/>
          </p:nvSpPr>
          <p:spPr>
            <a:xfrm>
              <a:off x="0" y="1046428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g25eef6840ca_0_21"/>
            <p:cNvSpPr/>
            <p:nvPr/>
          </p:nvSpPr>
          <p:spPr>
            <a:xfrm>
              <a:off x="0" y="894590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g25eef6840ca_0_21"/>
            <p:cNvSpPr/>
            <p:nvPr/>
          </p:nvSpPr>
          <p:spPr>
            <a:xfrm>
              <a:off x="0" y="1194162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g25eef6840ca_0_21"/>
            <p:cNvSpPr/>
            <p:nvPr/>
          </p:nvSpPr>
          <p:spPr>
            <a:xfrm>
              <a:off x="0" y="134188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g25eef6840ca_0_21"/>
            <p:cNvSpPr/>
            <p:nvPr/>
          </p:nvSpPr>
          <p:spPr>
            <a:xfrm>
              <a:off x="0" y="1493734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g25eef6840ca_0_21"/>
            <p:cNvSpPr/>
            <p:nvPr/>
          </p:nvSpPr>
          <p:spPr>
            <a:xfrm>
              <a:off x="0" y="1641458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g25eef6840ca_0_21"/>
            <p:cNvSpPr/>
            <p:nvPr/>
          </p:nvSpPr>
          <p:spPr>
            <a:xfrm>
              <a:off x="0" y="1793296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g25eef6840ca_0_21"/>
            <p:cNvSpPr/>
            <p:nvPr/>
          </p:nvSpPr>
          <p:spPr>
            <a:xfrm>
              <a:off x="0" y="1941019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g25eef6840ca_0_21"/>
            <p:cNvSpPr/>
            <p:nvPr/>
          </p:nvSpPr>
          <p:spPr>
            <a:xfrm>
              <a:off x="0" y="208875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g25eef6840ca_0_21"/>
            <p:cNvSpPr/>
            <p:nvPr/>
          </p:nvSpPr>
          <p:spPr>
            <a:xfrm>
              <a:off x="0" y="2240581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g25eef6840ca_0_21"/>
            <p:cNvSpPr/>
            <p:nvPr/>
          </p:nvSpPr>
          <p:spPr>
            <a:xfrm>
              <a:off x="0" y="299573"/>
              <a:ext cx="523875" cy="2237105"/>
            </a:xfrm>
            <a:custGeom>
              <a:rect b="b" l="l" r="r" t="t"/>
              <a:pathLst>
                <a:path extrusionOk="0" h="2237105" w="52387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extrusionOk="0" h="2237105" w="52387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g25eef6840ca_0_21"/>
            <p:cNvSpPr/>
            <p:nvPr/>
          </p:nvSpPr>
          <p:spPr>
            <a:xfrm>
              <a:off x="0" y="2536592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g25eef6840ca_0_21"/>
            <p:cNvSpPr/>
            <p:nvPr/>
          </p:nvSpPr>
          <p:spPr>
            <a:xfrm>
              <a:off x="0" y="2684326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g25eef6840ca_0_21"/>
            <p:cNvSpPr/>
            <p:nvPr/>
          </p:nvSpPr>
          <p:spPr>
            <a:xfrm>
              <a:off x="0" y="2983888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g25eef6840ca_0_21"/>
            <p:cNvSpPr/>
            <p:nvPr/>
          </p:nvSpPr>
          <p:spPr>
            <a:xfrm>
              <a:off x="0" y="3135736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g25eef6840ca_0_21"/>
            <p:cNvSpPr/>
            <p:nvPr/>
          </p:nvSpPr>
          <p:spPr>
            <a:xfrm>
              <a:off x="0" y="3283460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g25eef6840ca_0_21"/>
            <p:cNvSpPr/>
            <p:nvPr/>
          </p:nvSpPr>
          <p:spPr>
            <a:xfrm>
              <a:off x="0" y="3583021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g25eef6840ca_0_21"/>
            <p:cNvSpPr/>
            <p:nvPr/>
          </p:nvSpPr>
          <p:spPr>
            <a:xfrm>
              <a:off x="0" y="343118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g25eef6840ca_0_21"/>
            <p:cNvSpPr/>
            <p:nvPr/>
          </p:nvSpPr>
          <p:spPr>
            <a:xfrm>
              <a:off x="0" y="3730755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g25eef6840ca_0_21"/>
            <p:cNvSpPr/>
            <p:nvPr/>
          </p:nvSpPr>
          <p:spPr>
            <a:xfrm>
              <a:off x="0" y="3878489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g25eef6840ca_0_21"/>
            <p:cNvSpPr/>
            <p:nvPr/>
          </p:nvSpPr>
          <p:spPr>
            <a:xfrm>
              <a:off x="0" y="4030327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g25eef6840ca_0_21"/>
            <p:cNvSpPr/>
            <p:nvPr/>
          </p:nvSpPr>
          <p:spPr>
            <a:xfrm>
              <a:off x="0" y="4178050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g25eef6840ca_0_21"/>
            <p:cNvSpPr/>
            <p:nvPr/>
          </p:nvSpPr>
          <p:spPr>
            <a:xfrm>
              <a:off x="0" y="4329889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g25eef6840ca_0_21"/>
            <p:cNvSpPr/>
            <p:nvPr/>
          </p:nvSpPr>
          <p:spPr>
            <a:xfrm>
              <a:off x="0" y="4477612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g25eef6840ca_0_21"/>
            <p:cNvSpPr/>
            <p:nvPr/>
          </p:nvSpPr>
          <p:spPr>
            <a:xfrm>
              <a:off x="0" y="4625346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g25eef6840ca_0_21"/>
            <p:cNvSpPr/>
            <p:nvPr/>
          </p:nvSpPr>
          <p:spPr>
            <a:xfrm>
              <a:off x="0" y="4777194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g25eef6840ca_0_21"/>
            <p:cNvSpPr/>
            <p:nvPr/>
          </p:nvSpPr>
          <p:spPr>
            <a:xfrm>
              <a:off x="0" y="2836169"/>
              <a:ext cx="523875" cy="2237104"/>
            </a:xfrm>
            <a:custGeom>
              <a:rect b="b" l="l" r="r" t="t"/>
              <a:pathLst>
                <a:path extrusionOk="0" h="2237104" w="52387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extrusionOk="0" h="2237104" w="52387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g25eef6840ca_0_21"/>
            <p:cNvSpPr/>
            <p:nvPr/>
          </p:nvSpPr>
          <p:spPr>
            <a:xfrm>
              <a:off x="0" y="5072641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g25eef6840ca_0_21"/>
            <p:cNvSpPr/>
            <p:nvPr/>
          </p:nvSpPr>
          <p:spPr>
            <a:xfrm>
              <a:off x="0" y="522037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g25eef6840ca_0_21"/>
            <p:cNvSpPr/>
            <p:nvPr/>
          </p:nvSpPr>
          <p:spPr>
            <a:xfrm>
              <a:off x="0" y="5519936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g25eef6840ca_0_21"/>
            <p:cNvSpPr/>
            <p:nvPr/>
          </p:nvSpPr>
          <p:spPr>
            <a:xfrm>
              <a:off x="0" y="5671785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g25eef6840ca_0_21"/>
            <p:cNvSpPr/>
            <p:nvPr/>
          </p:nvSpPr>
          <p:spPr>
            <a:xfrm>
              <a:off x="0" y="5819508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g25eef6840ca_0_21"/>
            <p:cNvSpPr/>
            <p:nvPr/>
          </p:nvSpPr>
          <p:spPr>
            <a:xfrm>
              <a:off x="0" y="6119070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g25eef6840ca_0_21"/>
            <p:cNvSpPr/>
            <p:nvPr/>
          </p:nvSpPr>
          <p:spPr>
            <a:xfrm>
              <a:off x="0" y="5967231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g25eef6840ca_0_21"/>
            <p:cNvSpPr/>
            <p:nvPr/>
          </p:nvSpPr>
          <p:spPr>
            <a:xfrm>
              <a:off x="0" y="6266803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g25eef6840ca_0_21"/>
            <p:cNvSpPr/>
            <p:nvPr/>
          </p:nvSpPr>
          <p:spPr>
            <a:xfrm>
              <a:off x="0" y="6414527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g25eef6840ca_0_21"/>
            <p:cNvSpPr/>
            <p:nvPr/>
          </p:nvSpPr>
          <p:spPr>
            <a:xfrm>
              <a:off x="0" y="6566375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g25eef6840ca_0_21"/>
            <p:cNvSpPr/>
            <p:nvPr/>
          </p:nvSpPr>
          <p:spPr>
            <a:xfrm>
              <a:off x="0" y="6714099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g25eef6840ca_0_21"/>
            <p:cNvSpPr/>
            <p:nvPr/>
          </p:nvSpPr>
          <p:spPr>
            <a:xfrm>
              <a:off x="0" y="6865937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g25eef6840ca_0_21"/>
            <p:cNvSpPr/>
            <p:nvPr/>
          </p:nvSpPr>
          <p:spPr>
            <a:xfrm>
              <a:off x="0" y="7013671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g25eef6840ca_0_21"/>
            <p:cNvSpPr/>
            <p:nvPr/>
          </p:nvSpPr>
          <p:spPr>
            <a:xfrm>
              <a:off x="0" y="7161394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g25eef6840ca_0_21"/>
            <p:cNvSpPr/>
            <p:nvPr/>
          </p:nvSpPr>
          <p:spPr>
            <a:xfrm>
              <a:off x="0" y="7313243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g25eef6840ca_0_21"/>
            <p:cNvSpPr/>
            <p:nvPr/>
          </p:nvSpPr>
          <p:spPr>
            <a:xfrm>
              <a:off x="0" y="5372232"/>
              <a:ext cx="523875" cy="2236470"/>
            </a:xfrm>
            <a:custGeom>
              <a:rect b="b" l="l" r="r" t="t"/>
              <a:pathLst>
                <a:path extrusionOk="0" h="2236470" w="523875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extrusionOk="0" h="2236470" w="523875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g25eef6840ca_0_21"/>
            <p:cNvSpPr/>
            <p:nvPr/>
          </p:nvSpPr>
          <p:spPr>
            <a:xfrm>
              <a:off x="0" y="7608689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g25eef6840ca_0_21"/>
            <p:cNvSpPr/>
            <p:nvPr/>
          </p:nvSpPr>
          <p:spPr>
            <a:xfrm>
              <a:off x="0" y="775642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g25eef6840ca_0_21"/>
            <p:cNvSpPr/>
            <p:nvPr/>
          </p:nvSpPr>
          <p:spPr>
            <a:xfrm>
              <a:off x="0" y="805598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g25eef6840ca_0_21"/>
            <p:cNvSpPr/>
            <p:nvPr/>
          </p:nvSpPr>
          <p:spPr>
            <a:xfrm>
              <a:off x="0" y="8207833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g25eef6840ca_0_21"/>
            <p:cNvSpPr/>
            <p:nvPr/>
          </p:nvSpPr>
          <p:spPr>
            <a:xfrm>
              <a:off x="0" y="8355557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g25eef6840ca_0_21"/>
            <p:cNvSpPr/>
            <p:nvPr/>
          </p:nvSpPr>
          <p:spPr>
            <a:xfrm>
              <a:off x="0" y="8655119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g25eef6840ca_0_21"/>
            <p:cNvSpPr/>
            <p:nvPr/>
          </p:nvSpPr>
          <p:spPr>
            <a:xfrm>
              <a:off x="0" y="8503280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g25eef6840ca_0_21"/>
            <p:cNvSpPr/>
            <p:nvPr/>
          </p:nvSpPr>
          <p:spPr>
            <a:xfrm>
              <a:off x="0" y="8802862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g25eef6840ca_0_21"/>
            <p:cNvSpPr/>
            <p:nvPr/>
          </p:nvSpPr>
          <p:spPr>
            <a:xfrm>
              <a:off x="0" y="895057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g25eef6840ca_0_21"/>
            <p:cNvSpPr/>
            <p:nvPr/>
          </p:nvSpPr>
          <p:spPr>
            <a:xfrm>
              <a:off x="0" y="9102424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g25eef6840ca_0_21"/>
            <p:cNvSpPr/>
            <p:nvPr/>
          </p:nvSpPr>
          <p:spPr>
            <a:xfrm>
              <a:off x="0" y="9250157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g25eef6840ca_0_21"/>
            <p:cNvSpPr/>
            <p:nvPr/>
          </p:nvSpPr>
          <p:spPr>
            <a:xfrm>
              <a:off x="0" y="9401985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g25eef6840ca_0_21"/>
            <p:cNvSpPr/>
            <p:nvPr/>
          </p:nvSpPr>
          <p:spPr>
            <a:xfrm>
              <a:off x="0" y="9549719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g25eef6840ca_0_21"/>
            <p:cNvSpPr/>
            <p:nvPr/>
          </p:nvSpPr>
          <p:spPr>
            <a:xfrm>
              <a:off x="0" y="969744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g25eef6840ca_0_21"/>
            <p:cNvSpPr/>
            <p:nvPr/>
          </p:nvSpPr>
          <p:spPr>
            <a:xfrm>
              <a:off x="0" y="9849281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g25eef6840ca_0_21"/>
            <p:cNvSpPr/>
            <p:nvPr/>
          </p:nvSpPr>
          <p:spPr>
            <a:xfrm>
              <a:off x="0" y="7908270"/>
              <a:ext cx="523875" cy="2237104"/>
            </a:xfrm>
            <a:custGeom>
              <a:rect b="b" l="l" r="r" t="t"/>
              <a:pathLst>
                <a:path extrusionOk="0" h="2237104" w="52387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extrusionOk="0" h="2237104" w="523875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g25eef6840ca_0_21"/>
            <p:cNvSpPr/>
            <p:nvPr/>
          </p:nvSpPr>
          <p:spPr>
            <a:xfrm>
              <a:off x="0" y="10144749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g25eef6840ca_0_21"/>
            <p:cNvSpPr/>
            <p:nvPr/>
          </p:nvSpPr>
          <p:spPr>
            <a:xfrm>
              <a:off x="0" y="10292471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g25eef6840ca_0_21"/>
            <p:cNvSpPr/>
            <p:nvPr/>
          </p:nvSpPr>
          <p:spPr>
            <a:xfrm>
              <a:off x="0" y="1059203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g25eef6840ca_0_21"/>
            <p:cNvSpPr/>
            <p:nvPr/>
          </p:nvSpPr>
          <p:spPr>
            <a:xfrm>
              <a:off x="0" y="10743882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g25eef6840ca_0_21"/>
            <p:cNvSpPr/>
            <p:nvPr/>
          </p:nvSpPr>
          <p:spPr>
            <a:xfrm>
              <a:off x="0" y="10891605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g25eef6840ca_0_21"/>
            <p:cNvSpPr/>
            <p:nvPr/>
          </p:nvSpPr>
          <p:spPr>
            <a:xfrm>
              <a:off x="0" y="11191167"/>
              <a:ext cx="523875" cy="117475"/>
            </a:xfrm>
            <a:custGeom>
              <a:rect b="b" l="l" r="r" t="t"/>
              <a:pathLst>
                <a:path extrusionOk="0" h="117475" w="5238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g25eef6840ca_0_21"/>
            <p:cNvSpPr/>
            <p:nvPr/>
          </p:nvSpPr>
          <p:spPr>
            <a:xfrm>
              <a:off x="0" y="11039339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g25eef6840ca_0_21"/>
            <p:cNvSpPr/>
            <p:nvPr/>
          </p:nvSpPr>
          <p:spPr>
            <a:xfrm>
              <a:off x="0" y="10444310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6" name="Google Shape;846;g25eef6840ca_0_21"/>
          <p:cNvSpPr txBox="1"/>
          <p:nvPr/>
        </p:nvSpPr>
        <p:spPr>
          <a:xfrm>
            <a:off x="1517650" y="763525"/>
            <a:ext cx="15011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ru-RU" sz="5000" u="none" cap="none" strike="noStrike">
                <a:solidFill>
                  <a:srgbClr val="005970"/>
                </a:solidFill>
                <a:latin typeface="Arial"/>
                <a:ea typeface="Arial"/>
                <a:cs typeface="Arial"/>
                <a:sym typeface="Arial"/>
              </a:rPr>
              <a:t>Результаты анализа - Количество продаж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7" name="Google Shape;847;g25eef6840ca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650" y="1802350"/>
            <a:ext cx="17499801" cy="848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g25eef6840ca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050" y="1954750"/>
            <a:ext cx="17499801" cy="84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4" name="Google Shape;854;g25eef6840ca_0_356"/>
          <p:cNvGrpSpPr/>
          <p:nvPr/>
        </p:nvGrpSpPr>
        <p:grpSpPr>
          <a:xfrm>
            <a:off x="0" y="0"/>
            <a:ext cx="523875" cy="11308642"/>
            <a:chOff x="0" y="0"/>
            <a:chExt cx="523875" cy="11308642"/>
          </a:xfrm>
        </p:grpSpPr>
        <p:sp>
          <p:nvSpPr>
            <p:cNvPr id="855" name="Google Shape;855;g25eef6840ca_0_356"/>
            <p:cNvSpPr/>
            <p:nvPr/>
          </p:nvSpPr>
          <p:spPr>
            <a:xfrm>
              <a:off x="0" y="0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g25eef6840ca_0_356"/>
            <p:cNvSpPr/>
            <p:nvPr/>
          </p:nvSpPr>
          <p:spPr>
            <a:xfrm>
              <a:off x="0" y="14772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g25eef6840ca_0_356"/>
            <p:cNvSpPr/>
            <p:nvPr/>
          </p:nvSpPr>
          <p:spPr>
            <a:xfrm>
              <a:off x="0" y="44729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g25eef6840ca_0_356"/>
            <p:cNvSpPr/>
            <p:nvPr/>
          </p:nvSpPr>
          <p:spPr>
            <a:xfrm>
              <a:off x="0" y="599133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g25eef6840ca_0_356"/>
            <p:cNvSpPr/>
            <p:nvPr/>
          </p:nvSpPr>
          <p:spPr>
            <a:xfrm>
              <a:off x="0" y="746867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g25eef6840ca_0_356"/>
            <p:cNvSpPr/>
            <p:nvPr/>
          </p:nvSpPr>
          <p:spPr>
            <a:xfrm>
              <a:off x="0" y="1046428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g25eef6840ca_0_356"/>
            <p:cNvSpPr/>
            <p:nvPr/>
          </p:nvSpPr>
          <p:spPr>
            <a:xfrm>
              <a:off x="0" y="894590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g25eef6840ca_0_356"/>
            <p:cNvSpPr/>
            <p:nvPr/>
          </p:nvSpPr>
          <p:spPr>
            <a:xfrm>
              <a:off x="0" y="1194162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g25eef6840ca_0_356"/>
            <p:cNvSpPr/>
            <p:nvPr/>
          </p:nvSpPr>
          <p:spPr>
            <a:xfrm>
              <a:off x="0" y="134188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g25eef6840ca_0_356"/>
            <p:cNvSpPr/>
            <p:nvPr/>
          </p:nvSpPr>
          <p:spPr>
            <a:xfrm>
              <a:off x="0" y="1493734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g25eef6840ca_0_356"/>
            <p:cNvSpPr/>
            <p:nvPr/>
          </p:nvSpPr>
          <p:spPr>
            <a:xfrm>
              <a:off x="0" y="1641458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g25eef6840ca_0_356"/>
            <p:cNvSpPr/>
            <p:nvPr/>
          </p:nvSpPr>
          <p:spPr>
            <a:xfrm>
              <a:off x="0" y="1793296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g25eef6840ca_0_356"/>
            <p:cNvSpPr/>
            <p:nvPr/>
          </p:nvSpPr>
          <p:spPr>
            <a:xfrm>
              <a:off x="0" y="1941019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g25eef6840ca_0_356"/>
            <p:cNvSpPr/>
            <p:nvPr/>
          </p:nvSpPr>
          <p:spPr>
            <a:xfrm>
              <a:off x="0" y="208875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g25eef6840ca_0_356"/>
            <p:cNvSpPr/>
            <p:nvPr/>
          </p:nvSpPr>
          <p:spPr>
            <a:xfrm>
              <a:off x="0" y="2240581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g25eef6840ca_0_356"/>
            <p:cNvSpPr/>
            <p:nvPr/>
          </p:nvSpPr>
          <p:spPr>
            <a:xfrm>
              <a:off x="0" y="299573"/>
              <a:ext cx="523875" cy="2237105"/>
            </a:xfrm>
            <a:custGeom>
              <a:rect b="b" l="l" r="r" t="t"/>
              <a:pathLst>
                <a:path extrusionOk="0" h="2237105" w="52387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extrusionOk="0" h="2237105" w="52387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g25eef6840ca_0_356"/>
            <p:cNvSpPr/>
            <p:nvPr/>
          </p:nvSpPr>
          <p:spPr>
            <a:xfrm>
              <a:off x="0" y="2536592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g25eef6840ca_0_356"/>
            <p:cNvSpPr/>
            <p:nvPr/>
          </p:nvSpPr>
          <p:spPr>
            <a:xfrm>
              <a:off x="0" y="2684326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g25eef6840ca_0_356"/>
            <p:cNvSpPr/>
            <p:nvPr/>
          </p:nvSpPr>
          <p:spPr>
            <a:xfrm>
              <a:off x="0" y="2983888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g25eef6840ca_0_356"/>
            <p:cNvSpPr/>
            <p:nvPr/>
          </p:nvSpPr>
          <p:spPr>
            <a:xfrm>
              <a:off x="0" y="3135736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g25eef6840ca_0_356"/>
            <p:cNvSpPr/>
            <p:nvPr/>
          </p:nvSpPr>
          <p:spPr>
            <a:xfrm>
              <a:off x="0" y="3283460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g25eef6840ca_0_356"/>
            <p:cNvSpPr/>
            <p:nvPr/>
          </p:nvSpPr>
          <p:spPr>
            <a:xfrm>
              <a:off x="0" y="3583021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g25eef6840ca_0_356"/>
            <p:cNvSpPr/>
            <p:nvPr/>
          </p:nvSpPr>
          <p:spPr>
            <a:xfrm>
              <a:off x="0" y="343118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g25eef6840ca_0_356"/>
            <p:cNvSpPr/>
            <p:nvPr/>
          </p:nvSpPr>
          <p:spPr>
            <a:xfrm>
              <a:off x="0" y="3730755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g25eef6840ca_0_356"/>
            <p:cNvSpPr/>
            <p:nvPr/>
          </p:nvSpPr>
          <p:spPr>
            <a:xfrm>
              <a:off x="0" y="3878489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g25eef6840ca_0_356"/>
            <p:cNvSpPr/>
            <p:nvPr/>
          </p:nvSpPr>
          <p:spPr>
            <a:xfrm>
              <a:off x="0" y="4030327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g25eef6840ca_0_356"/>
            <p:cNvSpPr/>
            <p:nvPr/>
          </p:nvSpPr>
          <p:spPr>
            <a:xfrm>
              <a:off x="0" y="4178050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g25eef6840ca_0_356"/>
            <p:cNvSpPr/>
            <p:nvPr/>
          </p:nvSpPr>
          <p:spPr>
            <a:xfrm>
              <a:off x="0" y="4329889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g25eef6840ca_0_356"/>
            <p:cNvSpPr/>
            <p:nvPr/>
          </p:nvSpPr>
          <p:spPr>
            <a:xfrm>
              <a:off x="0" y="4477612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g25eef6840ca_0_356"/>
            <p:cNvSpPr/>
            <p:nvPr/>
          </p:nvSpPr>
          <p:spPr>
            <a:xfrm>
              <a:off x="0" y="4625346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g25eef6840ca_0_356"/>
            <p:cNvSpPr/>
            <p:nvPr/>
          </p:nvSpPr>
          <p:spPr>
            <a:xfrm>
              <a:off x="0" y="4777194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g25eef6840ca_0_356"/>
            <p:cNvSpPr/>
            <p:nvPr/>
          </p:nvSpPr>
          <p:spPr>
            <a:xfrm>
              <a:off x="0" y="2836169"/>
              <a:ext cx="523875" cy="2237104"/>
            </a:xfrm>
            <a:custGeom>
              <a:rect b="b" l="l" r="r" t="t"/>
              <a:pathLst>
                <a:path extrusionOk="0" h="2237104" w="52387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extrusionOk="0" h="2237104" w="52387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g25eef6840ca_0_356"/>
            <p:cNvSpPr/>
            <p:nvPr/>
          </p:nvSpPr>
          <p:spPr>
            <a:xfrm>
              <a:off x="0" y="5072641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g25eef6840ca_0_356"/>
            <p:cNvSpPr/>
            <p:nvPr/>
          </p:nvSpPr>
          <p:spPr>
            <a:xfrm>
              <a:off x="0" y="522037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g25eef6840ca_0_356"/>
            <p:cNvSpPr/>
            <p:nvPr/>
          </p:nvSpPr>
          <p:spPr>
            <a:xfrm>
              <a:off x="0" y="5519936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g25eef6840ca_0_356"/>
            <p:cNvSpPr/>
            <p:nvPr/>
          </p:nvSpPr>
          <p:spPr>
            <a:xfrm>
              <a:off x="0" y="5671785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g25eef6840ca_0_356"/>
            <p:cNvSpPr/>
            <p:nvPr/>
          </p:nvSpPr>
          <p:spPr>
            <a:xfrm>
              <a:off x="0" y="5819508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g25eef6840ca_0_356"/>
            <p:cNvSpPr/>
            <p:nvPr/>
          </p:nvSpPr>
          <p:spPr>
            <a:xfrm>
              <a:off x="0" y="6119070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g25eef6840ca_0_356"/>
            <p:cNvSpPr/>
            <p:nvPr/>
          </p:nvSpPr>
          <p:spPr>
            <a:xfrm>
              <a:off x="0" y="5967231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g25eef6840ca_0_356"/>
            <p:cNvSpPr/>
            <p:nvPr/>
          </p:nvSpPr>
          <p:spPr>
            <a:xfrm>
              <a:off x="0" y="6266803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g25eef6840ca_0_356"/>
            <p:cNvSpPr/>
            <p:nvPr/>
          </p:nvSpPr>
          <p:spPr>
            <a:xfrm>
              <a:off x="0" y="6414527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g25eef6840ca_0_356"/>
            <p:cNvSpPr/>
            <p:nvPr/>
          </p:nvSpPr>
          <p:spPr>
            <a:xfrm>
              <a:off x="0" y="6566375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g25eef6840ca_0_356"/>
            <p:cNvSpPr/>
            <p:nvPr/>
          </p:nvSpPr>
          <p:spPr>
            <a:xfrm>
              <a:off x="0" y="6714099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g25eef6840ca_0_356"/>
            <p:cNvSpPr/>
            <p:nvPr/>
          </p:nvSpPr>
          <p:spPr>
            <a:xfrm>
              <a:off x="0" y="6865937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g25eef6840ca_0_356"/>
            <p:cNvSpPr/>
            <p:nvPr/>
          </p:nvSpPr>
          <p:spPr>
            <a:xfrm>
              <a:off x="0" y="7013671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g25eef6840ca_0_356"/>
            <p:cNvSpPr/>
            <p:nvPr/>
          </p:nvSpPr>
          <p:spPr>
            <a:xfrm>
              <a:off x="0" y="7161394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g25eef6840ca_0_356"/>
            <p:cNvSpPr/>
            <p:nvPr/>
          </p:nvSpPr>
          <p:spPr>
            <a:xfrm>
              <a:off x="0" y="7313243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g25eef6840ca_0_356"/>
            <p:cNvSpPr/>
            <p:nvPr/>
          </p:nvSpPr>
          <p:spPr>
            <a:xfrm>
              <a:off x="0" y="5372232"/>
              <a:ext cx="523875" cy="2236470"/>
            </a:xfrm>
            <a:custGeom>
              <a:rect b="b" l="l" r="r" t="t"/>
              <a:pathLst>
                <a:path extrusionOk="0" h="2236470" w="523875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extrusionOk="0" h="2236470" w="523875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g25eef6840ca_0_356"/>
            <p:cNvSpPr/>
            <p:nvPr/>
          </p:nvSpPr>
          <p:spPr>
            <a:xfrm>
              <a:off x="0" y="7608689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g25eef6840ca_0_356"/>
            <p:cNvSpPr/>
            <p:nvPr/>
          </p:nvSpPr>
          <p:spPr>
            <a:xfrm>
              <a:off x="0" y="775642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g25eef6840ca_0_356"/>
            <p:cNvSpPr/>
            <p:nvPr/>
          </p:nvSpPr>
          <p:spPr>
            <a:xfrm>
              <a:off x="0" y="805598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g25eef6840ca_0_356"/>
            <p:cNvSpPr/>
            <p:nvPr/>
          </p:nvSpPr>
          <p:spPr>
            <a:xfrm>
              <a:off x="0" y="8207833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g25eef6840ca_0_356"/>
            <p:cNvSpPr/>
            <p:nvPr/>
          </p:nvSpPr>
          <p:spPr>
            <a:xfrm>
              <a:off x="0" y="8355557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g25eef6840ca_0_356"/>
            <p:cNvSpPr/>
            <p:nvPr/>
          </p:nvSpPr>
          <p:spPr>
            <a:xfrm>
              <a:off x="0" y="8655119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g25eef6840ca_0_356"/>
            <p:cNvSpPr/>
            <p:nvPr/>
          </p:nvSpPr>
          <p:spPr>
            <a:xfrm>
              <a:off x="0" y="8503280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g25eef6840ca_0_356"/>
            <p:cNvSpPr/>
            <p:nvPr/>
          </p:nvSpPr>
          <p:spPr>
            <a:xfrm>
              <a:off x="0" y="8802862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g25eef6840ca_0_356"/>
            <p:cNvSpPr/>
            <p:nvPr/>
          </p:nvSpPr>
          <p:spPr>
            <a:xfrm>
              <a:off x="0" y="895057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g25eef6840ca_0_356"/>
            <p:cNvSpPr/>
            <p:nvPr/>
          </p:nvSpPr>
          <p:spPr>
            <a:xfrm>
              <a:off x="0" y="9102424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g25eef6840ca_0_356"/>
            <p:cNvSpPr/>
            <p:nvPr/>
          </p:nvSpPr>
          <p:spPr>
            <a:xfrm>
              <a:off x="0" y="9250157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g25eef6840ca_0_356"/>
            <p:cNvSpPr/>
            <p:nvPr/>
          </p:nvSpPr>
          <p:spPr>
            <a:xfrm>
              <a:off x="0" y="9401985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g25eef6840ca_0_356"/>
            <p:cNvSpPr/>
            <p:nvPr/>
          </p:nvSpPr>
          <p:spPr>
            <a:xfrm>
              <a:off x="0" y="9549719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g25eef6840ca_0_356"/>
            <p:cNvSpPr/>
            <p:nvPr/>
          </p:nvSpPr>
          <p:spPr>
            <a:xfrm>
              <a:off x="0" y="969744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g25eef6840ca_0_356"/>
            <p:cNvSpPr/>
            <p:nvPr/>
          </p:nvSpPr>
          <p:spPr>
            <a:xfrm>
              <a:off x="0" y="9849281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g25eef6840ca_0_356"/>
            <p:cNvSpPr/>
            <p:nvPr/>
          </p:nvSpPr>
          <p:spPr>
            <a:xfrm>
              <a:off x="0" y="7908270"/>
              <a:ext cx="523875" cy="2237104"/>
            </a:xfrm>
            <a:custGeom>
              <a:rect b="b" l="l" r="r" t="t"/>
              <a:pathLst>
                <a:path extrusionOk="0" h="2237104" w="52387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extrusionOk="0" h="2237104" w="523875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g25eef6840ca_0_356"/>
            <p:cNvSpPr/>
            <p:nvPr/>
          </p:nvSpPr>
          <p:spPr>
            <a:xfrm>
              <a:off x="0" y="10144749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g25eef6840ca_0_356"/>
            <p:cNvSpPr/>
            <p:nvPr/>
          </p:nvSpPr>
          <p:spPr>
            <a:xfrm>
              <a:off x="0" y="10292471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g25eef6840ca_0_356"/>
            <p:cNvSpPr/>
            <p:nvPr/>
          </p:nvSpPr>
          <p:spPr>
            <a:xfrm>
              <a:off x="0" y="1059203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g25eef6840ca_0_356"/>
            <p:cNvSpPr/>
            <p:nvPr/>
          </p:nvSpPr>
          <p:spPr>
            <a:xfrm>
              <a:off x="0" y="10743882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g25eef6840ca_0_356"/>
            <p:cNvSpPr/>
            <p:nvPr/>
          </p:nvSpPr>
          <p:spPr>
            <a:xfrm>
              <a:off x="0" y="10891605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g25eef6840ca_0_356"/>
            <p:cNvSpPr/>
            <p:nvPr/>
          </p:nvSpPr>
          <p:spPr>
            <a:xfrm>
              <a:off x="0" y="11191167"/>
              <a:ext cx="523875" cy="117475"/>
            </a:xfrm>
            <a:custGeom>
              <a:rect b="b" l="l" r="r" t="t"/>
              <a:pathLst>
                <a:path extrusionOk="0" h="117475" w="5238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g25eef6840ca_0_356"/>
            <p:cNvSpPr/>
            <p:nvPr/>
          </p:nvSpPr>
          <p:spPr>
            <a:xfrm>
              <a:off x="0" y="11039339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g25eef6840ca_0_356"/>
            <p:cNvSpPr/>
            <p:nvPr/>
          </p:nvSpPr>
          <p:spPr>
            <a:xfrm>
              <a:off x="0" y="10444310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7" name="Google Shape;927;g25eef6840ca_0_356"/>
          <p:cNvSpPr txBox="1"/>
          <p:nvPr/>
        </p:nvSpPr>
        <p:spPr>
          <a:xfrm>
            <a:off x="1517650" y="763525"/>
            <a:ext cx="15011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ru-RU" sz="5000" u="none" cap="none" strike="noStrike">
                <a:solidFill>
                  <a:srgbClr val="005970"/>
                </a:solidFill>
                <a:latin typeface="Arial"/>
                <a:ea typeface="Arial"/>
                <a:cs typeface="Arial"/>
                <a:sym typeface="Arial"/>
              </a:rPr>
              <a:t>Результаты анализа - Количество продаж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8" name="Google Shape;928;g25eef6840ca_0_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650" y="1625425"/>
            <a:ext cx="8148713" cy="402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9" name="Google Shape;929;g25eef6840ca_0_3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9300" y="1763625"/>
            <a:ext cx="8148725" cy="37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0" name="Google Shape;930;g25eef6840ca_0_3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7650" y="5963925"/>
            <a:ext cx="8891650" cy="44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1" name="Google Shape;931;g25eef6840ca_0_3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09300" y="5963925"/>
            <a:ext cx="8148725" cy="44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7" name="Google Shape;937;g25eef6840ca_0_440"/>
          <p:cNvGrpSpPr/>
          <p:nvPr/>
        </p:nvGrpSpPr>
        <p:grpSpPr>
          <a:xfrm>
            <a:off x="0" y="0"/>
            <a:ext cx="523875" cy="11308642"/>
            <a:chOff x="0" y="0"/>
            <a:chExt cx="523875" cy="11308642"/>
          </a:xfrm>
        </p:grpSpPr>
        <p:sp>
          <p:nvSpPr>
            <p:cNvPr id="938" name="Google Shape;938;g25eef6840ca_0_440"/>
            <p:cNvSpPr/>
            <p:nvPr/>
          </p:nvSpPr>
          <p:spPr>
            <a:xfrm>
              <a:off x="0" y="0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g25eef6840ca_0_440"/>
            <p:cNvSpPr/>
            <p:nvPr/>
          </p:nvSpPr>
          <p:spPr>
            <a:xfrm>
              <a:off x="0" y="14772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g25eef6840ca_0_440"/>
            <p:cNvSpPr/>
            <p:nvPr/>
          </p:nvSpPr>
          <p:spPr>
            <a:xfrm>
              <a:off x="0" y="44729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g25eef6840ca_0_440"/>
            <p:cNvSpPr/>
            <p:nvPr/>
          </p:nvSpPr>
          <p:spPr>
            <a:xfrm>
              <a:off x="0" y="599133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g25eef6840ca_0_440"/>
            <p:cNvSpPr/>
            <p:nvPr/>
          </p:nvSpPr>
          <p:spPr>
            <a:xfrm>
              <a:off x="0" y="746867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g25eef6840ca_0_440"/>
            <p:cNvSpPr/>
            <p:nvPr/>
          </p:nvSpPr>
          <p:spPr>
            <a:xfrm>
              <a:off x="0" y="1046428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g25eef6840ca_0_440"/>
            <p:cNvSpPr/>
            <p:nvPr/>
          </p:nvSpPr>
          <p:spPr>
            <a:xfrm>
              <a:off x="0" y="894590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g25eef6840ca_0_440"/>
            <p:cNvSpPr/>
            <p:nvPr/>
          </p:nvSpPr>
          <p:spPr>
            <a:xfrm>
              <a:off x="0" y="1194162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g25eef6840ca_0_440"/>
            <p:cNvSpPr/>
            <p:nvPr/>
          </p:nvSpPr>
          <p:spPr>
            <a:xfrm>
              <a:off x="0" y="134188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g25eef6840ca_0_440"/>
            <p:cNvSpPr/>
            <p:nvPr/>
          </p:nvSpPr>
          <p:spPr>
            <a:xfrm>
              <a:off x="0" y="1493734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g25eef6840ca_0_440"/>
            <p:cNvSpPr/>
            <p:nvPr/>
          </p:nvSpPr>
          <p:spPr>
            <a:xfrm>
              <a:off x="0" y="1641458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g25eef6840ca_0_440"/>
            <p:cNvSpPr/>
            <p:nvPr/>
          </p:nvSpPr>
          <p:spPr>
            <a:xfrm>
              <a:off x="0" y="1793296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g25eef6840ca_0_440"/>
            <p:cNvSpPr/>
            <p:nvPr/>
          </p:nvSpPr>
          <p:spPr>
            <a:xfrm>
              <a:off x="0" y="1941019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g25eef6840ca_0_440"/>
            <p:cNvSpPr/>
            <p:nvPr/>
          </p:nvSpPr>
          <p:spPr>
            <a:xfrm>
              <a:off x="0" y="208875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g25eef6840ca_0_440"/>
            <p:cNvSpPr/>
            <p:nvPr/>
          </p:nvSpPr>
          <p:spPr>
            <a:xfrm>
              <a:off x="0" y="2240581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g25eef6840ca_0_440"/>
            <p:cNvSpPr/>
            <p:nvPr/>
          </p:nvSpPr>
          <p:spPr>
            <a:xfrm>
              <a:off x="0" y="299573"/>
              <a:ext cx="523875" cy="2237105"/>
            </a:xfrm>
            <a:custGeom>
              <a:rect b="b" l="l" r="r" t="t"/>
              <a:pathLst>
                <a:path extrusionOk="0" h="2237105" w="52387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extrusionOk="0" h="2237105" w="52387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g25eef6840ca_0_440"/>
            <p:cNvSpPr/>
            <p:nvPr/>
          </p:nvSpPr>
          <p:spPr>
            <a:xfrm>
              <a:off x="0" y="2536592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g25eef6840ca_0_440"/>
            <p:cNvSpPr/>
            <p:nvPr/>
          </p:nvSpPr>
          <p:spPr>
            <a:xfrm>
              <a:off x="0" y="2684326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g25eef6840ca_0_440"/>
            <p:cNvSpPr/>
            <p:nvPr/>
          </p:nvSpPr>
          <p:spPr>
            <a:xfrm>
              <a:off x="0" y="2983888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g25eef6840ca_0_440"/>
            <p:cNvSpPr/>
            <p:nvPr/>
          </p:nvSpPr>
          <p:spPr>
            <a:xfrm>
              <a:off x="0" y="3135736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g25eef6840ca_0_440"/>
            <p:cNvSpPr/>
            <p:nvPr/>
          </p:nvSpPr>
          <p:spPr>
            <a:xfrm>
              <a:off x="0" y="3283460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g25eef6840ca_0_440"/>
            <p:cNvSpPr/>
            <p:nvPr/>
          </p:nvSpPr>
          <p:spPr>
            <a:xfrm>
              <a:off x="0" y="3583021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g25eef6840ca_0_440"/>
            <p:cNvSpPr/>
            <p:nvPr/>
          </p:nvSpPr>
          <p:spPr>
            <a:xfrm>
              <a:off x="0" y="343118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g25eef6840ca_0_440"/>
            <p:cNvSpPr/>
            <p:nvPr/>
          </p:nvSpPr>
          <p:spPr>
            <a:xfrm>
              <a:off x="0" y="3730755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g25eef6840ca_0_440"/>
            <p:cNvSpPr/>
            <p:nvPr/>
          </p:nvSpPr>
          <p:spPr>
            <a:xfrm>
              <a:off x="0" y="3878489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g25eef6840ca_0_440"/>
            <p:cNvSpPr/>
            <p:nvPr/>
          </p:nvSpPr>
          <p:spPr>
            <a:xfrm>
              <a:off x="0" y="4030327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g25eef6840ca_0_440"/>
            <p:cNvSpPr/>
            <p:nvPr/>
          </p:nvSpPr>
          <p:spPr>
            <a:xfrm>
              <a:off x="0" y="4178050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g25eef6840ca_0_440"/>
            <p:cNvSpPr/>
            <p:nvPr/>
          </p:nvSpPr>
          <p:spPr>
            <a:xfrm>
              <a:off x="0" y="4329889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g25eef6840ca_0_440"/>
            <p:cNvSpPr/>
            <p:nvPr/>
          </p:nvSpPr>
          <p:spPr>
            <a:xfrm>
              <a:off x="0" y="4477612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g25eef6840ca_0_440"/>
            <p:cNvSpPr/>
            <p:nvPr/>
          </p:nvSpPr>
          <p:spPr>
            <a:xfrm>
              <a:off x="0" y="4625346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g25eef6840ca_0_440"/>
            <p:cNvSpPr/>
            <p:nvPr/>
          </p:nvSpPr>
          <p:spPr>
            <a:xfrm>
              <a:off x="0" y="4777194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g25eef6840ca_0_440"/>
            <p:cNvSpPr/>
            <p:nvPr/>
          </p:nvSpPr>
          <p:spPr>
            <a:xfrm>
              <a:off x="0" y="2836169"/>
              <a:ext cx="523875" cy="2237104"/>
            </a:xfrm>
            <a:custGeom>
              <a:rect b="b" l="l" r="r" t="t"/>
              <a:pathLst>
                <a:path extrusionOk="0" h="2237104" w="52387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extrusionOk="0" h="2237104" w="52387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g25eef6840ca_0_440"/>
            <p:cNvSpPr/>
            <p:nvPr/>
          </p:nvSpPr>
          <p:spPr>
            <a:xfrm>
              <a:off x="0" y="5072641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g25eef6840ca_0_440"/>
            <p:cNvSpPr/>
            <p:nvPr/>
          </p:nvSpPr>
          <p:spPr>
            <a:xfrm>
              <a:off x="0" y="522037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g25eef6840ca_0_440"/>
            <p:cNvSpPr/>
            <p:nvPr/>
          </p:nvSpPr>
          <p:spPr>
            <a:xfrm>
              <a:off x="0" y="5519936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g25eef6840ca_0_440"/>
            <p:cNvSpPr/>
            <p:nvPr/>
          </p:nvSpPr>
          <p:spPr>
            <a:xfrm>
              <a:off x="0" y="5671785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g25eef6840ca_0_440"/>
            <p:cNvSpPr/>
            <p:nvPr/>
          </p:nvSpPr>
          <p:spPr>
            <a:xfrm>
              <a:off x="0" y="5819508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g25eef6840ca_0_440"/>
            <p:cNvSpPr/>
            <p:nvPr/>
          </p:nvSpPr>
          <p:spPr>
            <a:xfrm>
              <a:off x="0" y="6119070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g25eef6840ca_0_440"/>
            <p:cNvSpPr/>
            <p:nvPr/>
          </p:nvSpPr>
          <p:spPr>
            <a:xfrm>
              <a:off x="0" y="5967231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g25eef6840ca_0_440"/>
            <p:cNvSpPr/>
            <p:nvPr/>
          </p:nvSpPr>
          <p:spPr>
            <a:xfrm>
              <a:off x="0" y="6266803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g25eef6840ca_0_440"/>
            <p:cNvSpPr/>
            <p:nvPr/>
          </p:nvSpPr>
          <p:spPr>
            <a:xfrm>
              <a:off x="0" y="6414527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g25eef6840ca_0_440"/>
            <p:cNvSpPr/>
            <p:nvPr/>
          </p:nvSpPr>
          <p:spPr>
            <a:xfrm>
              <a:off x="0" y="6566375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g25eef6840ca_0_440"/>
            <p:cNvSpPr/>
            <p:nvPr/>
          </p:nvSpPr>
          <p:spPr>
            <a:xfrm>
              <a:off x="0" y="6714099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g25eef6840ca_0_440"/>
            <p:cNvSpPr/>
            <p:nvPr/>
          </p:nvSpPr>
          <p:spPr>
            <a:xfrm>
              <a:off x="0" y="6865937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g25eef6840ca_0_440"/>
            <p:cNvSpPr/>
            <p:nvPr/>
          </p:nvSpPr>
          <p:spPr>
            <a:xfrm>
              <a:off x="0" y="7013671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g25eef6840ca_0_440"/>
            <p:cNvSpPr/>
            <p:nvPr/>
          </p:nvSpPr>
          <p:spPr>
            <a:xfrm>
              <a:off x="0" y="7161394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g25eef6840ca_0_440"/>
            <p:cNvSpPr/>
            <p:nvPr/>
          </p:nvSpPr>
          <p:spPr>
            <a:xfrm>
              <a:off x="0" y="7313243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g25eef6840ca_0_440"/>
            <p:cNvSpPr/>
            <p:nvPr/>
          </p:nvSpPr>
          <p:spPr>
            <a:xfrm>
              <a:off x="0" y="5372232"/>
              <a:ext cx="523875" cy="2236470"/>
            </a:xfrm>
            <a:custGeom>
              <a:rect b="b" l="l" r="r" t="t"/>
              <a:pathLst>
                <a:path extrusionOk="0" h="2236470" w="523875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extrusionOk="0" h="2236470" w="523875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g25eef6840ca_0_440"/>
            <p:cNvSpPr/>
            <p:nvPr/>
          </p:nvSpPr>
          <p:spPr>
            <a:xfrm>
              <a:off x="0" y="7608689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g25eef6840ca_0_440"/>
            <p:cNvSpPr/>
            <p:nvPr/>
          </p:nvSpPr>
          <p:spPr>
            <a:xfrm>
              <a:off x="0" y="775642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g25eef6840ca_0_440"/>
            <p:cNvSpPr/>
            <p:nvPr/>
          </p:nvSpPr>
          <p:spPr>
            <a:xfrm>
              <a:off x="0" y="805598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g25eef6840ca_0_440"/>
            <p:cNvSpPr/>
            <p:nvPr/>
          </p:nvSpPr>
          <p:spPr>
            <a:xfrm>
              <a:off x="0" y="8207833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g25eef6840ca_0_440"/>
            <p:cNvSpPr/>
            <p:nvPr/>
          </p:nvSpPr>
          <p:spPr>
            <a:xfrm>
              <a:off x="0" y="8355557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g25eef6840ca_0_440"/>
            <p:cNvSpPr/>
            <p:nvPr/>
          </p:nvSpPr>
          <p:spPr>
            <a:xfrm>
              <a:off x="0" y="8655119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g25eef6840ca_0_440"/>
            <p:cNvSpPr/>
            <p:nvPr/>
          </p:nvSpPr>
          <p:spPr>
            <a:xfrm>
              <a:off x="0" y="8503280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g25eef6840ca_0_440"/>
            <p:cNvSpPr/>
            <p:nvPr/>
          </p:nvSpPr>
          <p:spPr>
            <a:xfrm>
              <a:off x="0" y="8802862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g25eef6840ca_0_440"/>
            <p:cNvSpPr/>
            <p:nvPr/>
          </p:nvSpPr>
          <p:spPr>
            <a:xfrm>
              <a:off x="0" y="895057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g25eef6840ca_0_440"/>
            <p:cNvSpPr/>
            <p:nvPr/>
          </p:nvSpPr>
          <p:spPr>
            <a:xfrm>
              <a:off x="0" y="9102424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g25eef6840ca_0_440"/>
            <p:cNvSpPr/>
            <p:nvPr/>
          </p:nvSpPr>
          <p:spPr>
            <a:xfrm>
              <a:off x="0" y="9250157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g25eef6840ca_0_440"/>
            <p:cNvSpPr/>
            <p:nvPr/>
          </p:nvSpPr>
          <p:spPr>
            <a:xfrm>
              <a:off x="0" y="9401985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g25eef6840ca_0_440"/>
            <p:cNvSpPr/>
            <p:nvPr/>
          </p:nvSpPr>
          <p:spPr>
            <a:xfrm>
              <a:off x="0" y="9549719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g25eef6840ca_0_440"/>
            <p:cNvSpPr/>
            <p:nvPr/>
          </p:nvSpPr>
          <p:spPr>
            <a:xfrm>
              <a:off x="0" y="969744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g25eef6840ca_0_440"/>
            <p:cNvSpPr/>
            <p:nvPr/>
          </p:nvSpPr>
          <p:spPr>
            <a:xfrm>
              <a:off x="0" y="9849281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g25eef6840ca_0_440"/>
            <p:cNvSpPr/>
            <p:nvPr/>
          </p:nvSpPr>
          <p:spPr>
            <a:xfrm>
              <a:off x="0" y="7908270"/>
              <a:ext cx="523875" cy="2237104"/>
            </a:xfrm>
            <a:custGeom>
              <a:rect b="b" l="l" r="r" t="t"/>
              <a:pathLst>
                <a:path extrusionOk="0" h="2237104" w="52387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extrusionOk="0" h="2237104" w="523875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g25eef6840ca_0_440"/>
            <p:cNvSpPr/>
            <p:nvPr/>
          </p:nvSpPr>
          <p:spPr>
            <a:xfrm>
              <a:off x="0" y="10144749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g25eef6840ca_0_440"/>
            <p:cNvSpPr/>
            <p:nvPr/>
          </p:nvSpPr>
          <p:spPr>
            <a:xfrm>
              <a:off x="0" y="10292471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g25eef6840ca_0_440"/>
            <p:cNvSpPr/>
            <p:nvPr/>
          </p:nvSpPr>
          <p:spPr>
            <a:xfrm>
              <a:off x="0" y="1059203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g25eef6840ca_0_440"/>
            <p:cNvSpPr/>
            <p:nvPr/>
          </p:nvSpPr>
          <p:spPr>
            <a:xfrm>
              <a:off x="0" y="10743882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g25eef6840ca_0_440"/>
            <p:cNvSpPr/>
            <p:nvPr/>
          </p:nvSpPr>
          <p:spPr>
            <a:xfrm>
              <a:off x="0" y="10891605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g25eef6840ca_0_440"/>
            <p:cNvSpPr/>
            <p:nvPr/>
          </p:nvSpPr>
          <p:spPr>
            <a:xfrm>
              <a:off x="0" y="11191167"/>
              <a:ext cx="523875" cy="117475"/>
            </a:xfrm>
            <a:custGeom>
              <a:rect b="b" l="l" r="r" t="t"/>
              <a:pathLst>
                <a:path extrusionOk="0" h="117475" w="5238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g25eef6840ca_0_440"/>
            <p:cNvSpPr/>
            <p:nvPr/>
          </p:nvSpPr>
          <p:spPr>
            <a:xfrm>
              <a:off x="0" y="11039339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g25eef6840ca_0_440"/>
            <p:cNvSpPr/>
            <p:nvPr/>
          </p:nvSpPr>
          <p:spPr>
            <a:xfrm>
              <a:off x="0" y="10444310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0" name="Google Shape;1010;g25eef6840ca_0_440"/>
          <p:cNvSpPr txBox="1"/>
          <p:nvPr/>
        </p:nvSpPr>
        <p:spPr>
          <a:xfrm>
            <a:off x="1517650" y="763525"/>
            <a:ext cx="15011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ru-RU" sz="5000" u="none" cap="none" strike="noStrike">
                <a:solidFill>
                  <a:srgbClr val="005970"/>
                </a:solidFill>
                <a:latin typeface="Arial"/>
                <a:ea typeface="Arial"/>
                <a:cs typeface="Arial"/>
                <a:sym typeface="Arial"/>
              </a:rPr>
              <a:t>Результаты анализа - Количество продаж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1" name="Google Shape;1011;g25eef6840ca_0_4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650" y="1763625"/>
            <a:ext cx="8891651" cy="42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2" name="Google Shape;1012;g25eef6840ca_0_4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9300" y="1763625"/>
            <a:ext cx="8148726" cy="42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3" name="Google Shape;1013;g25eef6840ca_0_4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4675" y="6102125"/>
            <a:ext cx="8552700" cy="44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4" name="Google Shape;1014;g25eef6840ca_0_4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09300" y="6102125"/>
            <a:ext cx="8148725" cy="448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0" name="Google Shape;1020;g25eef6840ca_0_606"/>
          <p:cNvGrpSpPr/>
          <p:nvPr/>
        </p:nvGrpSpPr>
        <p:grpSpPr>
          <a:xfrm>
            <a:off x="0" y="0"/>
            <a:ext cx="523875" cy="11308642"/>
            <a:chOff x="0" y="0"/>
            <a:chExt cx="523875" cy="11308642"/>
          </a:xfrm>
        </p:grpSpPr>
        <p:sp>
          <p:nvSpPr>
            <p:cNvPr id="1021" name="Google Shape;1021;g25eef6840ca_0_606"/>
            <p:cNvSpPr/>
            <p:nvPr/>
          </p:nvSpPr>
          <p:spPr>
            <a:xfrm>
              <a:off x="0" y="0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g25eef6840ca_0_606"/>
            <p:cNvSpPr/>
            <p:nvPr/>
          </p:nvSpPr>
          <p:spPr>
            <a:xfrm>
              <a:off x="0" y="14772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g25eef6840ca_0_606"/>
            <p:cNvSpPr/>
            <p:nvPr/>
          </p:nvSpPr>
          <p:spPr>
            <a:xfrm>
              <a:off x="0" y="44729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g25eef6840ca_0_606"/>
            <p:cNvSpPr/>
            <p:nvPr/>
          </p:nvSpPr>
          <p:spPr>
            <a:xfrm>
              <a:off x="0" y="599133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g25eef6840ca_0_606"/>
            <p:cNvSpPr/>
            <p:nvPr/>
          </p:nvSpPr>
          <p:spPr>
            <a:xfrm>
              <a:off x="0" y="746867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g25eef6840ca_0_606"/>
            <p:cNvSpPr/>
            <p:nvPr/>
          </p:nvSpPr>
          <p:spPr>
            <a:xfrm>
              <a:off x="0" y="1046428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g25eef6840ca_0_606"/>
            <p:cNvSpPr/>
            <p:nvPr/>
          </p:nvSpPr>
          <p:spPr>
            <a:xfrm>
              <a:off x="0" y="894590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g25eef6840ca_0_606"/>
            <p:cNvSpPr/>
            <p:nvPr/>
          </p:nvSpPr>
          <p:spPr>
            <a:xfrm>
              <a:off x="0" y="1194162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g25eef6840ca_0_606"/>
            <p:cNvSpPr/>
            <p:nvPr/>
          </p:nvSpPr>
          <p:spPr>
            <a:xfrm>
              <a:off x="0" y="134188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g25eef6840ca_0_606"/>
            <p:cNvSpPr/>
            <p:nvPr/>
          </p:nvSpPr>
          <p:spPr>
            <a:xfrm>
              <a:off x="0" y="1493734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g25eef6840ca_0_606"/>
            <p:cNvSpPr/>
            <p:nvPr/>
          </p:nvSpPr>
          <p:spPr>
            <a:xfrm>
              <a:off x="0" y="1641458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g25eef6840ca_0_606"/>
            <p:cNvSpPr/>
            <p:nvPr/>
          </p:nvSpPr>
          <p:spPr>
            <a:xfrm>
              <a:off x="0" y="1793296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g25eef6840ca_0_606"/>
            <p:cNvSpPr/>
            <p:nvPr/>
          </p:nvSpPr>
          <p:spPr>
            <a:xfrm>
              <a:off x="0" y="1941019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g25eef6840ca_0_606"/>
            <p:cNvSpPr/>
            <p:nvPr/>
          </p:nvSpPr>
          <p:spPr>
            <a:xfrm>
              <a:off x="0" y="208875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g25eef6840ca_0_606"/>
            <p:cNvSpPr/>
            <p:nvPr/>
          </p:nvSpPr>
          <p:spPr>
            <a:xfrm>
              <a:off x="0" y="2240581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g25eef6840ca_0_606"/>
            <p:cNvSpPr/>
            <p:nvPr/>
          </p:nvSpPr>
          <p:spPr>
            <a:xfrm>
              <a:off x="0" y="299573"/>
              <a:ext cx="523875" cy="2237105"/>
            </a:xfrm>
            <a:custGeom>
              <a:rect b="b" l="l" r="r" t="t"/>
              <a:pathLst>
                <a:path extrusionOk="0" h="2237105" w="52387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extrusionOk="0" h="2237105" w="52387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g25eef6840ca_0_606"/>
            <p:cNvSpPr/>
            <p:nvPr/>
          </p:nvSpPr>
          <p:spPr>
            <a:xfrm>
              <a:off x="0" y="2536592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g25eef6840ca_0_606"/>
            <p:cNvSpPr/>
            <p:nvPr/>
          </p:nvSpPr>
          <p:spPr>
            <a:xfrm>
              <a:off x="0" y="2684326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g25eef6840ca_0_606"/>
            <p:cNvSpPr/>
            <p:nvPr/>
          </p:nvSpPr>
          <p:spPr>
            <a:xfrm>
              <a:off x="0" y="2983888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g25eef6840ca_0_606"/>
            <p:cNvSpPr/>
            <p:nvPr/>
          </p:nvSpPr>
          <p:spPr>
            <a:xfrm>
              <a:off x="0" y="3135736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g25eef6840ca_0_606"/>
            <p:cNvSpPr/>
            <p:nvPr/>
          </p:nvSpPr>
          <p:spPr>
            <a:xfrm>
              <a:off x="0" y="3283460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g25eef6840ca_0_606"/>
            <p:cNvSpPr/>
            <p:nvPr/>
          </p:nvSpPr>
          <p:spPr>
            <a:xfrm>
              <a:off x="0" y="3583021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g25eef6840ca_0_606"/>
            <p:cNvSpPr/>
            <p:nvPr/>
          </p:nvSpPr>
          <p:spPr>
            <a:xfrm>
              <a:off x="0" y="343118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g25eef6840ca_0_606"/>
            <p:cNvSpPr/>
            <p:nvPr/>
          </p:nvSpPr>
          <p:spPr>
            <a:xfrm>
              <a:off x="0" y="3730755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g25eef6840ca_0_606"/>
            <p:cNvSpPr/>
            <p:nvPr/>
          </p:nvSpPr>
          <p:spPr>
            <a:xfrm>
              <a:off x="0" y="3878489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g25eef6840ca_0_606"/>
            <p:cNvSpPr/>
            <p:nvPr/>
          </p:nvSpPr>
          <p:spPr>
            <a:xfrm>
              <a:off x="0" y="4030327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g25eef6840ca_0_606"/>
            <p:cNvSpPr/>
            <p:nvPr/>
          </p:nvSpPr>
          <p:spPr>
            <a:xfrm>
              <a:off x="0" y="4178050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g25eef6840ca_0_606"/>
            <p:cNvSpPr/>
            <p:nvPr/>
          </p:nvSpPr>
          <p:spPr>
            <a:xfrm>
              <a:off x="0" y="4329889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g25eef6840ca_0_606"/>
            <p:cNvSpPr/>
            <p:nvPr/>
          </p:nvSpPr>
          <p:spPr>
            <a:xfrm>
              <a:off x="0" y="4477612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g25eef6840ca_0_606"/>
            <p:cNvSpPr/>
            <p:nvPr/>
          </p:nvSpPr>
          <p:spPr>
            <a:xfrm>
              <a:off x="0" y="4625346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g25eef6840ca_0_606"/>
            <p:cNvSpPr/>
            <p:nvPr/>
          </p:nvSpPr>
          <p:spPr>
            <a:xfrm>
              <a:off x="0" y="4777194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g25eef6840ca_0_606"/>
            <p:cNvSpPr/>
            <p:nvPr/>
          </p:nvSpPr>
          <p:spPr>
            <a:xfrm>
              <a:off x="0" y="2836169"/>
              <a:ext cx="523875" cy="2237104"/>
            </a:xfrm>
            <a:custGeom>
              <a:rect b="b" l="l" r="r" t="t"/>
              <a:pathLst>
                <a:path extrusionOk="0" h="2237104" w="52387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extrusionOk="0" h="2237104" w="52387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g25eef6840ca_0_606"/>
            <p:cNvSpPr/>
            <p:nvPr/>
          </p:nvSpPr>
          <p:spPr>
            <a:xfrm>
              <a:off x="0" y="5072641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g25eef6840ca_0_606"/>
            <p:cNvSpPr/>
            <p:nvPr/>
          </p:nvSpPr>
          <p:spPr>
            <a:xfrm>
              <a:off x="0" y="522037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g25eef6840ca_0_606"/>
            <p:cNvSpPr/>
            <p:nvPr/>
          </p:nvSpPr>
          <p:spPr>
            <a:xfrm>
              <a:off x="0" y="5519936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g25eef6840ca_0_606"/>
            <p:cNvSpPr/>
            <p:nvPr/>
          </p:nvSpPr>
          <p:spPr>
            <a:xfrm>
              <a:off x="0" y="5671785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g25eef6840ca_0_606"/>
            <p:cNvSpPr/>
            <p:nvPr/>
          </p:nvSpPr>
          <p:spPr>
            <a:xfrm>
              <a:off x="0" y="5819508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g25eef6840ca_0_606"/>
            <p:cNvSpPr/>
            <p:nvPr/>
          </p:nvSpPr>
          <p:spPr>
            <a:xfrm>
              <a:off x="0" y="6119070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g25eef6840ca_0_606"/>
            <p:cNvSpPr/>
            <p:nvPr/>
          </p:nvSpPr>
          <p:spPr>
            <a:xfrm>
              <a:off x="0" y="5967231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g25eef6840ca_0_606"/>
            <p:cNvSpPr/>
            <p:nvPr/>
          </p:nvSpPr>
          <p:spPr>
            <a:xfrm>
              <a:off x="0" y="6266803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g25eef6840ca_0_606"/>
            <p:cNvSpPr/>
            <p:nvPr/>
          </p:nvSpPr>
          <p:spPr>
            <a:xfrm>
              <a:off x="0" y="6414527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g25eef6840ca_0_606"/>
            <p:cNvSpPr/>
            <p:nvPr/>
          </p:nvSpPr>
          <p:spPr>
            <a:xfrm>
              <a:off x="0" y="6566375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g25eef6840ca_0_606"/>
            <p:cNvSpPr/>
            <p:nvPr/>
          </p:nvSpPr>
          <p:spPr>
            <a:xfrm>
              <a:off x="0" y="6714099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g25eef6840ca_0_606"/>
            <p:cNvSpPr/>
            <p:nvPr/>
          </p:nvSpPr>
          <p:spPr>
            <a:xfrm>
              <a:off x="0" y="6865937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g25eef6840ca_0_606"/>
            <p:cNvSpPr/>
            <p:nvPr/>
          </p:nvSpPr>
          <p:spPr>
            <a:xfrm>
              <a:off x="0" y="7013671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g25eef6840ca_0_606"/>
            <p:cNvSpPr/>
            <p:nvPr/>
          </p:nvSpPr>
          <p:spPr>
            <a:xfrm>
              <a:off x="0" y="7161394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g25eef6840ca_0_606"/>
            <p:cNvSpPr/>
            <p:nvPr/>
          </p:nvSpPr>
          <p:spPr>
            <a:xfrm>
              <a:off x="0" y="7313243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g25eef6840ca_0_606"/>
            <p:cNvSpPr/>
            <p:nvPr/>
          </p:nvSpPr>
          <p:spPr>
            <a:xfrm>
              <a:off x="0" y="5372232"/>
              <a:ext cx="523875" cy="2236470"/>
            </a:xfrm>
            <a:custGeom>
              <a:rect b="b" l="l" r="r" t="t"/>
              <a:pathLst>
                <a:path extrusionOk="0" h="2236470" w="523875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extrusionOk="0" h="2236470" w="523875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g25eef6840ca_0_606"/>
            <p:cNvSpPr/>
            <p:nvPr/>
          </p:nvSpPr>
          <p:spPr>
            <a:xfrm>
              <a:off x="0" y="7608689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g25eef6840ca_0_606"/>
            <p:cNvSpPr/>
            <p:nvPr/>
          </p:nvSpPr>
          <p:spPr>
            <a:xfrm>
              <a:off x="0" y="775642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g25eef6840ca_0_606"/>
            <p:cNvSpPr/>
            <p:nvPr/>
          </p:nvSpPr>
          <p:spPr>
            <a:xfrm>
              <a:off x="0" y="805598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g25eef6840ca_0_606"/>
            <p:cNvSpPr/>
            <p:nvPr/>
          </p:nvSpPr>
          <p:spPr>
            <a:xfrm>
              <a:off x="0" y="8207833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g25eef6840ca_0_606"/>
            <p:cNvSpPr/>
            <p:nvPr/>
          </p:nvSpPr>
          <p:spPr>
            <a:xfrm>
              <a:off x="0" y="8355557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g25eef6840ca_0_606"/>
            <p:cNvSpPr/>
            <p:nvPr/>
          </p:nvSpPr>
          <p:spPr>
            <a:xfrm>
              <a:off x="0" y="8655119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g25eef6840ca_0_606"/>
            <p:cNvSpPr/>
            <p:nvPr/>
          </p:nvSpPr>
          <p:spPr>
            <a:xfrm>
              <a:off x="0" y="8503280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g25eef6840ca_0_606"/>
            <p:cNvSpPr/>
            <p:nvPr/>
          </p:nvSpPr>
          <p:spPr>
            <a:xfrm>
              <a:off x="0" y="8802862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g25eef6840ca_0_606"/>
            <p:cNvSpPr/>
            <p:nvPr/>
          </p:nvSpPr>
          <p:spPr>
            <a:xfrm>
              <a:off x="0" y="895057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g25eef6840ca_0_606"/>
            <p:cNvSpPr/>
            <p:nvPr/>
          </p:nvSpPr>
          <p:spPr>
            <a:xfrm>
              <a:off x="0" y="9102424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g25eef6840ca_0_606"/>
            <p:cNvSpPr/>
            <p:nvPr/>
          </p:nvSpPr>
          <p:spPr>
            <a:xfrm>
              <a:off x="0" y="9250157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g25eef6840ca_0_606"/>
            <p:cNvSpPr/>
            <p:nvPr/>
          </p:nvSpPr>
          <p:spPr>
            <a:xfrm>
              <a:off x="0" y="9401985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g25eef6840ca_0_606"/>
            <p:cNvSpPr/>
            <p:nvPr/>
          </p:nvSpPr>
          <p:spPr>
            <a:xfrm>
              <a:off x="0" y="9549719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g25eef6840ca_0_606"/>
            <p:cNvSpPr/>
            <p:nvPr/>
          </p:nvSpPr>
          <p:spPr>
            <a:xfrm>
              <a:off x="0" y="969744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g25eef6840ca_0_606"/>
            <p:cNvSpPr/>
            <p:nvPr/>
          </p:nvSpPr>
          <p:spPr>
            <a:xfrm>
              <a:off x="0" y="9849281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g25eef6840ca_0_606"/>
            <p:cNvSpPr/>
            <p:nvPr/>
          </p:nvSpPr>
          <p:spPr>
            <a:xfrm>
              <a:off x="0" y="7908270"/>
              <a:ext cx="523875" cy="2237104"/>
            </a:xfrm>
            <a:custGeom>
              <a:rect b="b" l="l" r="r" t="t"/>
              <a:pathLst>
                <a:path extrusionOk="0" h="2237104" w="52387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extrusionOk="0" h="2237104" w="523875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g25eef6840ca_0_606"/>
            <p:cNvSpPr/>
            <p:nvPr/>
          </p:nvSpPr>
          <p:spPr>
            <a:xfrm>
              <a:off x="0" y="10144749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g25eef6840ca_0_606"/>
            <p:cNvSpPr/>
            <p:nvPr/>
          </p:nvSpPr>
          <p:spPr>
            <a:xfrm>
              <a:off x="0" y="10292471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g25eef6840ca_0_606"/>
            <p:cNvSpPr/>
            <p:nvPr/>
          </p:nvSpPr>
          <p:spPr>
            <a:xfrm>
              <a:off x="0" y="1059203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g25eef6840ca_0_606"/>
            <p:cNvSpPr/>
            <p:nvPr/>
          </p:nvSpPr>
          <p:spPr>
            <a:xfrm>
              <a:off x="0" y="10743882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g25eef6840ca_0_606"/>
            <p:cNvSpPr/>
            <p:nvPr/>
          </p:nvSpPr>
          <p:spPr>
            <a:xfrm>
              <a:off x="0" y="10891605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g25eef6840ca_0_606"/>
            <p:cNvSpPr/>
            <p:nvPr/>
          </p:nvSpPr>
          <p:spPr>
            <a:xfrm>
              <a:off x="0" y="11191167"/>
              <a:ext cx="523875" cy="117475"/>
            </a:xfrm>
            <a:custGeom>
              <a:rect b="b" l="l" r="r" t="t"/>
              <a:pathLst>
                <a:path extrusionOk="0" h="117475" w="5238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g25eef6840ca_0_606"/>
            <p:cNvSpPr/>
            <p:nvPr/>
          </p:nvSpPr>
          <p:spPr>
            <a:xfrm>
              <a:off x="0" y="11039339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g25eef6840ca_0_606"/>
            <p:cNvSpPr/>
            <p:nvPr/>
          </p:nvSpPr>
          <p:spPr>
            <a:xfrm>
              <a:off x="0" y="10444310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3" name="Google Shape;1093;g25eef6840ca_0_606"/>
          <p:cNvSpPr txBox="1"/>
          <p:nvPr/>
        </p:nvSpPr>
        <p:spPr>
          <a:xfrm>
            <a:off x="1517650" y="763525"/>
            <a:ext cx="15011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ru-RU" sz="5000" u="none" cap="none" strike="noStrike">
                <a:solidFill>
                  <a:srgbClr val="005970"/>
                </a:solidFill>
                <a:latin typeface="Arial"/>
                <a:ea typeface="Arial"/>
                <a:cs typeface="Arial"/>
                <a:sym typeface="Arial"/>
              </a:rPr>
              <a:t>Результаты анализа - Количество продаж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4" name="Google Shape;1094;g25eef6840ca_0_6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650" y="1817375"/>
            <a:ext cx="14071676" cy="85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0" name="Google Shape;1100;p9"/>
          <p:cNvGrpSpPr/>
          <p:nvPr/>
        </p:nvGrpSpPr>
        <p:grpSpPr>
          <a:xfrm>
            <a:off x="0" y="0"/>
            <a:ext cx="523875" cy="11308642"/>
            <a:chOff x="0" y="0"/>
            <a:chExt cx="523875" cy="11308642"/>
          </a:xfrm>
        </p:grpSpPr>
        <p:sp>
          <p:nvSpPr>
            <p:cNvPr id="1101" name="Google Shape;1101;p9"/>
            <p:cNvSpPr/>
            <p:nvPr/>
          </p:nvSpPr>
          <p:spPr>
            <a:xfrm>
              <a:off x="0" y="0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9"/>
            <p:cNvSpPr/>
            <p:nvPr/>
          </p:nvSpPr>
          <p:spPr>
            <a:xfrm>
              <a:off x="0" y="14772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9"/>
            <p:cNvSpPr/>
            <p:nvPr/>
          </p:nvSpPr>
          <p:spPr>
            <a:xfrm>
              <a:off x="0" y="44729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9"/>
            <p:cNvSpPr/>
            <p:nvPr/>
          </p:nvSpPr>
          <p:spPr>
            <a:xfrm>
              <a:off x="0" y="599133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9"/>
            <p:cNvSpPr/>
            <p:nvPr/>
          </p:nvSpPr>
          <p:spPr>
            <a:xfrm>
              <a:off x="0" y="746867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9"/>
            <p:cNvSpPr/>
            <p:nvPr/>
          </p:nvSpPr>
          <p:spPr>
            <a:xfrm>
              <a:off x="0" y="1046428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9"/>
            <p:cNvSpPr/>
            <p:nvPr/>
          </p:nvSpPr>
          <p:spPr>
            <a:xfrm>
              <a:off x="0" y="894590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9"/>
            <p:cNvSpPr/>
            <p:nvPr/>
          </p:nvSpPr>
          <p:spPr>
            <a:xfrm>
              <a:off x="0" y="1194162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9"/>
            <p:cNvSpPr/>
            <p:nvPr/>
          </p:nvSpPr>
          <p:spPr>
            <a:xfrm>
              <a:off x="0" y="134188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9"/>
            <p:cNvSpPr/>
            <p:nvPr/>
          </p:nvSpPr>
          <p:spPr>
            <a:xfrm>
              <a:off x="0" y="1493734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9"/>
            <p:cNvSpPr/>
            <p:nvPr/>
          </p:nvSpPr>
          <p:spPr>
            <a:xfrm>
              <a:off x="0" y="1641458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9"/>
            <p:cNvSpPr/>
            <p:nvPr/>
          </p:nvSpPr>
          <p:spPr>
            <a:xfrm>
              <a:off x="0" y="1793296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9"/>
            <p:cNvSpPr/>
            <p:nvPr/>
          </p:nvSpPr>
          <p:spPr>
            <a:xfrm>
              <a:off x="0" y="1941019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9"/>
            <p:cNvSpPr/>
            <p:nvPr/>
          </p:nvSpPr>
          <p:spPr>
            <a:xfrm>
              <a:off x="0" y="208875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9"/>
            <p:cNvSpPr/>
            <p:nvPr/>
          </p:nvSpPr>
          <p:spPr>
            <a:xfrm>
              <a:off x="0" y="2240581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9"/>
            <p:cNvSpPr/>
            <p:nvPr/>
          </p:nvSpPr>
          <p:spPr>
            <a:xfrm>
              <a:off x="0" y="299573"/>
              <a:ext cx="523875" cy="2237105"/>
            </a:xfrm>
            <a:custGeom>
              <a:rect b="b" l="l" r="r" t="t"/>
              <a:pathLst>
                <a:path extrusionOk="0" h="2237105" w="52387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extrusionOk="0" h="2237105" w="52387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9"/>
            <p:cNvSpPr/>
            <p:nvPr/>
          </p:nvSpPr>
          <p:spPr>
            <a:xfrm>
              <a:off x="0" y="2536592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9"/>
            <p:cNvSpPr/>
            <p:nvPr/>
          </p:nvSpPr>
          <p:spPr>
            <a:xfrm>
              <a:off x="0" y="2684326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9"/>
            <p:cNvSpPr/>
            <p:nvPr/>
          </p:nvSpPr>
          <p:spPr>
            <a:xfrm>
              <a:off x="0" y="2983888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9"/>
            <p:cNvSpPr/>
            <p:nvPr/>
          </p:nvSpPr>
          <p:spPr>
            <a:xfrm>
              <a:off x="0" y="3135736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9"/>
            <p:cNvSpPr/>
            <p:nvPr/>
          </p:nvSpPr>
          <p:spPr>
            <a:xfrm>
              <a:off x="0" y="3283460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9"/>
            <p:cNvSpPr/>
            <p:nvPr/>
          </p:nvSpPr>
          <p:spPr>
            <a:xfrm>
              <a:off x="0" y="3583021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9"/>
            <p:cNvSpPr/>
            <p:nvPr/>
          </p:nvSpPr>
          <p:spPr>
            <a:xfrm>
              <a:off x="0" y="343118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9"/>
            <p:cNvSpPr/>
            <p:nvPr/>
          </p:nvSpPr>
          <p:spPr>
            <a:xfrm>
              <a:off x="0" y="3730755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9"/>
            <p:cNvSpPr/>
            <p:nvPr/>
          </p:nvSpPr>
          <p:spPr>
            <a:xfrm>
              <a:off x="0" y="3878489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9"/>
            <p:cNvSpPr/>
            <p:nvPr/>
          </p:nvSpPr>
          <p:spPr>
            <a:xfrm>
              <a:off x="0" y="4030327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9"/>
            <p:cNvSpPr/>
            <p:nvPr/>
          </p:nvSpPr>
          <p:spPr>
            <a:xfrm>
              <a:off x="0" y="4178050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9"/>
            <p:cNvSpPr/>
            <p:nvPr/>
          </p:nvSpPr>
          <p:spPr>
            <a:xfrm>
              <a:off x="0" y="4329889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9"/>
            <p:cNvSpPr/>
            <p:nvPr/>
          </p:nvSpPr>
          <p:spPr>
            <a:xfrm>
              <a:off x="0" y="4477612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9"/>
            <p:cNvSpPr/>
            <p:nvPr/>
          </p:nvSpPr>
          <p:spPr>
            <a:xfrm>
              <a:off x="0" y="4625346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9"/>
            <p:cNvSpPr/>
            <p:nvPr/>
          </p:nvSpPr>
          <p:spPr>
            <a:xfrm>
              <a:off x="0" y="4777194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9"/>
            <p:cNvSpPr/>
            <p:nvPr/>
          </p:nvSpPr>
          <p:spPr>
            <a:xfrm>
              <a:off x="0" y="2836169"/>
              <a:ext cx="523875" cy="2237105"/>
            </a:xfrm>
            <a:custGeom>
              <a:rect b="b" l="l" r="r" t="t"/>
              <a:pathLst>
                <a:path extrusionOk="0" h="2237104" w="52387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extrusionOk="0" h="2237104" w="52387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9"/>
            <p:cNvSpPr/>
            <p:nvPr/>
          </p:nvSpPr>
          <p:spPr>
            <a:xfrm>
              <a:off x="0" y="5072641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9"/>
            <p:cNvSpPr/>
            <p:nvPr/>
          </p:nvSpPr>
          <p:spPr>
            <a:xfrm>
              <a:off x="0" y="522037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9"/>
            <p:cNvSpPr/>
            <p:nvPr/>
          </p:nvSpPr>
          <p:spPr>
            <a:xfrm>
              <a:off x="0" y="5519936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9"/>
            <p:cNvSpPr/>
            <p:nvPr/>
          </p:nvSpPr>
          <p:spPr>
            <a:xfrm>
              <a:off x="0" y="5671785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9"/>
            <p:cNvSpPr/>
            <p:nvPr/>
          </p:nvSpPr>
          <p:spPr>
            <a:xfrm>
              <a:off x="0" y="5819508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9"/>
            <p:cNvSpPr/>
            <p:nvPr/>
          </p:nvSpPr>
          <p:spPr>
            <a:xfrm>
              <a:off x="0" y="6119070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9"/>
            <p:cNvSpPr/>
            <p:nvPr/>
          </p:nvSpPr>
          <p:spPr>
            <a:xfrm>
              <a:off x="0" y="5967231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9"/>
            <p:cNvSpPr/>
            <p:nvPr/>
          </p:nvSpPr>
          <p:spPr>
            <a:xfrm>
              <a:off x="0" y="6266803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9"/>
            <p:cNvSpPr/>
            <p:nvPr/>
          </p:nvSpPr>
          <p:spPr>
            <a:xfrm>
              <a:off x="0" y="6414527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0" y="6566375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0" y="6714099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9"/>
            <p:cNvSpPr/>
            <p:nvPr/>
          </p:nvSpPr>
          <p:spPr>
            <a:xfrm>
              <a:off x="0" y="6865937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9"/>
            <p:cNvSpPr/>
            <p:nvPr/>
          </p:nvSpPr>
          <p:spPr>
            <a:xfrm>
              <a:off x="0" y="7013671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9"/>
            <p:cNvSpPr/>
            <p:nvPr/>
          </p:nvSpPr>
          <p:spPr>
            <a:xfrm>
              <a:off x="0" y="7161394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9"/>
            <p:cNvSpPr/>
            <p:nvPr/>
          </p:nvSpPr>
          <p:spPr>
            <a:xfrm>
              <a:off x="0" y="7313243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9"/>
            <p:cNvSpPr/>
            <p:nvPr/>
          </p:nvSpPr>
          <p:spPr>
            <a:xfrm>
              <a:off x="0" y="5372232"/>
              <a:ext cx="523875" cy="2236470"/>
            </a:xfrm>
            <a:custGeom>
              <a:rect b="b" l="l" r="r" t="t"/>
              <a:pathLst>
                <a:path extrusionOk="0" h="2236470" w="523875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extrusionOk="0" h="2236470" w="523875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9"/>
            <p:cNvSpPr/>
            <p:nvPr/>
          </p:nvSpPr>
          <p:spPr>
            <a:xfrm>
              <a:off x="0" y="7608689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9"/>
            <p:cNvSpPr/>
            <p:nvPr/>
          </p:nvSpPr>
          <p:spPr>
            <a:xfrm>
              <a:off x="0" y="775642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9"/>
            <p:cNvSpPr/>
            <p:nvPr/>
          </p:nvSpPr>
          <p:spPr>
            <a:xfrm>
              <a:off x="0" y="805598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9"/>
            <p:cNvSpPr/>
            <p:nvPr/>
          </p:nvSpPr>
          <p:spPr>
            <a:xfrm>
              <a:off x="0" y="8207833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9"/>
            <p:cNvSpPr/>
            <p:nvPr/>
          </p:nvSpPr>
          <p:spPr>
            <a:xfrm>
              <a:off x="0" y="8355557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9"/>
            <p:cNvSpPr/>
            <p:nvPr/>
          </p:nvSpPr>
          <p:spPr>
            <a:xfrm>
              <a:off x="0" y="8655119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9"/>
            <p:cNvSpPr/>
            <p:nvPr/>
          </p:nvSpPr>
          <p:spPr>
            <a:xfrm>
              <a:off x="0" y="8503280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9"/>
            <p:cNvSpPr/>
            <p:nvPr/>
          </p:nvSpPr>
          <p:spPr>
            <a:xfrm>
              <a:off x="0" y="8802862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9"/>
            <p:cNvSpPr/>
            <p:nvPr/>
          </p:nvSpPr>
          <p:spPr>
            <a:xfrm>
              <a:off x="0" y="895057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9"/>
            <p:cNvSpPr/>
            <p:nvPr/>
          </p:nvSpPr>
          <p:spPr>
            <a:xfrm>
              <a:off x="0" y="9102424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9"/>
            <p:cNvSpPr/>
            <p:nvPr/>
          </p:nvSpPr>
          <p:spPr>
            <a:xfrm>
              <a:off x="0" y="9250157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9"/>
            <p:cNvSpPr/>
            <p:nvPr/>
          </p:nvSpPr>
          <p:spPr>
            <a:xfrm>
              <a:off x="0" y="9401985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9"/>
            <p:cNvSpPr/>
            <p:nvPr/>
          </p:nvSpPr>
          <p:spPr>
            <a:xfrm>
              <a:off x="0" y="9549719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9"/>
            <p:cNvSpPr/>
            <p:nvPr/>
          </p:nvSpPr>
          <p:spPr>
            <a:xfrm>
              <a:off x="0" y="969744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9"/>
            <p:cNvSpPr/>
            <p:nvPr/>
          </p:nvSpPr>
          <p:spPr>
            <a:xfrm>
              <a:off x="0" y="9849281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9"/>
            <p:cNvSpPr/>
            <p:nvPr/>
          </p:nvSpPr>
          <p:spPr>
            <a:xfrm>
              <a:off x="0" y="7908270"/>
              <a:ext cx="523875" cy="2237105"/>
            </a:xfrm>
            <a:custGeom>
              <a:rect b="b" l="l" r="r" t="t"/>
              <a:pathLst>
                <a:path extrusionOk="0" h="2237104" w="52387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extrusionOk="0" h="2237104" w="523875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9"/>
            <p:cNvSpPr/>
            <p:nvPr/>
          </p:nvSpPr>
          <p:spPr>
            <a:xfrm>
              <a:off x="0" y="10144749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9"/>
            <p:cNvSpPr/>
            <p:nvPr/>
          </p:nvSpPr>
          <p:spPr>
            <a:xfrm>
              <a:off x="0" y="10292471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9"/>
            <p:cNvSpPr/>
            <p:nvPr/>
          </p:nvSpPr>
          <p:spPr>
            <a:xfrm>
              <a:off x="0" y="1059203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9"/>
            <p:cNvSpPr/>
            <p:nvPr/>
          </p:nvSpPr>
          <p:spPr>
            <a:xfrm>
              <a:off x="0" y="10743882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9"/>
            <p:cNvSpPr/>
            <p:nvPr/>
          </p:nvSpPr>
          <p:spPr>
            <a:xfrm>
              <a:off x="0" y="10891605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9"/>
            <p:cNvSpPr/>
            <p:nvPr/>
          </p:nvSpPr>
          <p:spPr>
            <a:xfrm>
              <a:off x="0" y="11191167"/>
              <a:ext cx="523875" cy="117475"/>
            </a:xfrm>
            <a:custGeom>
              <a:rect b="b" l="l" r="r" t="t"/>
              <a:pathLst>
                <a:path extrusionOk="0" h="117475" w="5238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9"/>
            <p:cNvSpPr/>
            <p:nvPr/>
          </p:nvSpPr>
          <p:spPr>
            <a:xfrm>
              <a:off x="0" y="11039339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9"/>
            <p:cNvSpPr/>
            <p:nvPr/>
          </p:nvSpPr>
          <p:spPr>
            <a:xfrm>
              <a:off x="0" y="10444310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3" name="Google Shape;1173;p9"/>
          <p:cNvSpPr txBox="1"/>
          <p:nvPr/>
        </p:nvSpPr>
        <p:spPr>
          <a:xfrm>
            <a:off x="1670050" y="903775"/>
            <a:ext cx="15011400" cy="87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ru-RU" sz="5000" u="none" cap="none" strike="noStrike">
                <a:solidFill>
                  <a:srgbClr val="005970"/>
                </a:solidFill>
                <a:latin typeface="Arial"/>
                <a:ea typeface="Arial"/>
                <a:cs typeface="Arial"/>
                <a:sym typeface="Arial"/>
              </a:rPr>
              <a:t>Интерпретация данных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9"/>
          <p:cNvSpPr txBox="1"/>
          <p:nvPr/>
        </p:nvSpPr>
        <p:spPr>
          <a:xfrm>
            <a:off x="1670050" y="1783325"/>
            <a:ext cx="15585600" cy="17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5970"/>
              </a:buClr>
              <a:buSzPts val="4400"/>
              <a:buChar char="●"/>
            </a:pPr>
            <a:r>
              <a:rPr b="1" lang="ru-RU" sz="4400">
                <a:solidFill>
                  <a:srgbClr val="005970"/>
                </a:solidFill>
              </a:rPr>
              <a:t>О популярности, выраженной в количестве продаж, и ее зависимости от комплектующих</a:t>
            </a:r>
            <a:endParaRPr b="1" sz="4400">
              <a:solidFill>
                <a:srgbClr val="005970"/>
              </a:solidFill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sz="4400">
              <a:solidFill>
                <a:srgbClr val="005970"/>
              </a:solidFill>
            </a:endParaRPr>
          </a:p>
        </p:txBody>
      </p:sp>
      <p:sp>
        <p:nvSpPr>
          <p:cNvPr id="1175" name="Google Shape;1175;p9"/>
          <p:cNvSpPr txBox="1"/>
          <p:nvPr/>
        </p:nvSpPr>
        <p:spPr>
          <a:xfrm>
            <a:off x="2040475" y="4740475"/>
            <a:ext cx="8935500" cy="54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666B"/>
              </a:buClr>
              <a:buSzPts val="4000"/>
              <a:buChar char="✓"/>
            </a:pPr>
            <a:r>
              <a:rPr b="1" lang="ru-RU" sz="4000">
                <a:solidFill>
                  <a:srgbClr val="00666B"/>
                </a:solidFill>
              </a:rPr>
              <a:t>Количество отзывов</a:t>
            </a:r>
            <a:endParaRPr b="1" sz="4000">
              <a:solidFill>
                <a:srgbClr val="00666B"/>
              </a:solidFill>
            </a:endParaRPr>
          </a:p>
          <a:p>
            <a:pPr indent="-4826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666B"/>
              </a:buClr>
              <a:buSzPts val="4000"/>
              <a:buChar char="✓"/>
            </a:pPr>
            <a:r>
              <a:rPr b="1" lang="ru-RU" sz="4000">
                <a:solidFill>
                  <a:srgbClr val="00666B"/>
                </a:solidFill>
              </a:rPr>
              <a:t>Цена</a:t>
            </a:r>
            <a:endParaRPr b="1" sz="4000">
              <a:solidFill>
                <a:srgbClr val="00666B"/>
              </a:solidFill>
            </a:endParaRPr>
          </a:p>
          <a:p>
            <a:pPr indent="-4826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666B"/>
              </a:buClr>
              <a:buSzPts val="4000"/>
              <a:buChar char="✓"/>
            </a:pPr>
            <a:r>
              <a:rPr b="1" lang="ru-RU" sz="4000">
                <a:solidFill>
                  <a:srgbClr val="00666B"/>
                </a:solidFill>
              </a:rPr>
              <a:t>Гарантийный срок</a:t>
            </a:r>
            <a:endParaRPr b="1" sz="4000">
              <a:solidFill>
                <a:srgbClr val="00666B"/>
              </a:solidFill>
            </a:endParaRPr>
          </a:p>
          <a:p>
            <a:pPr indent="-4826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666B"/>
              </a:buClr>
              <a:buSzPts val="4000"/>
              <a:buChar char="✓"/>
            </a:pPr>
            <a:r>
              <a:rPr b="1" lang="ru-RU" sz="4000">
                <a:solidFill>
                  <a:srgbClr val="00666B"/>
                </a:solidFill>
              </a:rPr>
              <a:t>Количество ядер процессора</a:t>
            </a:r>
            <a:endParaRPr b="1" sz="4000">
              <a:solidFill>
                <a:srgbClr val="00666B"/>
              </a:solidFill>
            </a:endParaRPr>
          </a:p>
          <a:p>
            <a:pPr indent="-4826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666B"/>
              </a:buClr>
              <a:buSzPts val="4000"/>
              <a:buChar char="✓"/>
            </a:pPr>
            <a:r>
              <a:rPr b="1" lang="ru-RU" sz="4000">
                <a:solidFill>
                  <a:srgbClr val="00666B"/>
                </a:solidFill>
              </a:rPr>
              <a:t>Объем оперативной памяти</a:t>
            </a:r>
            <a:endParaRPr b="1" sz="4000">
              <a:solidFill>
                <a:srgbClr val="00666B"/>
              </a:solidFill>
            </a:endParaRPr>
          </a:p>
          <a:p>
            <a:pPr indent="-4826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666B"/>
              </a:buClr>
              <a:buSzPts val="4000"/>
              <a:buChar char="✓"/>
            </a:pPr>
            <a:r>
              <a:rPr b="1" lang="ru-RU" sz="4000">
                <a:solidFill>
                  <a:srgbClr val="00666B"/>
                </a:solidFill>
              </a:rPr>
              <a:t>Тип видеопроцессора</a:t>
            </a:r>
            <a:endParaRPr b="1" sz="4000">
              <a:solidFill>
                <a:schemeClr val="dk1"/>
              </a:solidFill>
            </a:endParaRPr>
          </a:p>
          <a:p>
            <a:pPr indent="-4826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✓"/>
            </a:pPr>
            <a:r>
              <a:rPr lang="ru-RU" sz="4000">
                <a:solidFill>
                  <a:schemeClr val="dk1"/>
                </a:solidFill>
              </a:rPr>
              <a:t>Операционная система</a:t>
            </a:r>
            <a:endParaRPr sz="4000">
              <a:solidFill>
                <a:schemeClr val="dk1"/>
              </a:solidFill>
            </a:endParaRPr>
          </a:p>
          <a:p>
            <a:pPr indent="-4826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✓"/>
            </a:pPr>
            <a:r>
              <a:rPr lang="ru-RU" sz="4000">
                <a:solidFill>
                  <a:schemeClr val="dk1"/>
                </a:solidFill>
              </a:rPr>
              <a:t>Тип процессора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1176" name="Google Shape;1176;p9"/>
          <p:cNvSpPr txBox="1"/>
          <p:nvPr/>
        </p:nvSpPr>
        <p:spPr>
          <a:xfrm>
            <a:off x="1670050" y="3541625"/>
            <a:ext cx="9860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400">
                <a:solidFill>
                  <a:schemeClr val="dk1"/>
                </a:solidFill>
              </a:rPr>
              <a:t>Факторы, которые имеют влияние </a:t>
            </a:r>
            <a:endParaRPr b="1" sz="3400">
              <a:solidFill>
                <a:schemeClr val="dk1"/>
              </a:solidFill>
            </a:endParaRPr>
          </a:p>
        </p:txBody>
      </p:sp>
      <p:sp>
        <p:nvSpPr>
          <p:cNvPr id="1177" name="Google Shape;1177;p9"/>
          <p:cNvSpPr txBox="1"/>
          <p:nvPr/>
        </p:nvSpPr>
        <p:spPr>
          <a:xfrm>
            <a:off x="11346400" y="4740475"/>
            <a:ext cx="8935500" cy="27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●"/>
            </a:pPr>
            <a:r>
              <a:rPr lang="ru-RU" sz="4000">
                <a:solidFill>
                  <a:schemeClr val="dk1"/>
                </a:solidFill>
              </a:rPr>
              <a:t>Тип оперативной памяти</a:t>
            </a:r>
            <a:endParaRPr sz="4000">
              <a:solidFill>
                <a:schemeClr val="dk1"/>
              </a:solidFill>
            </a:endParaRPr>
          </a:p>
          <a:p>
            <a:pPr indent="-4826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●"/>
            </a:pPr>
            <a:r>
              <a:rPr lang="ru-RU" sz="4000">
                <a:solidFill>
                  <a:schemeClr val="dk1"/>
                </a:solidFill>
              </a:rPr>
              <a:t>Oбъем жеского ssd диска</a:t>
            </a:r>
            <a:endParaRPr sz="4000">
              <a:solidFill>
                <a:schemeClr val="dk1"/>
              </a:solidFill>
            </a:endParaRPr>
          </a:p>
          <a:p>
            <a:pPr indent="-4826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●"/>
            </a:pPr>
            <a:r>
              <a:rPr lang="ru-RU" sz="4000">
                <a:solidFill>
                  <a:schemeClr val="dk1"/>
                </a:solidFill>
              </a:rPr>
              <a:t>Oбъем жесткого hdd диска</a:t>
            </a:r>
            <a:endParaRPr sz="4000">
              <a:solidFill>
                <a:schemeClr val="dk1"/>
              </a:solidFill>
            </a:endParaRPr>
          </a:p>
          <a:p>
            <a:pPr indent="-4826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●"/>
            </a:pPr>
            <a:r>
              <a:rPr lang="ru-RU" sz="4000">
                <a:solidFill>
                  <a:schemeClr val="dk1"/>
                </a:solidFill>
              </a:rPr>
              <a:t>Рейтинг продавца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1178" name="Google Shape;1178;p9"/>
          <p:cNvSpPr txBox="1"/>
          <p:nvPr/>
        </p:nvSpPr>
        <p:spPr>
          <a:xfrm>
            <a:off x="10421800" y="3587825"/>
            <a:ext cx="9860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400">
                <a:solidFill>
                  <a:schemeClr val="dk1"/>
                </a:solidFill>
              </a:rPr>
              <a:t>Факторы, которые не имеют влияние </a:t>
            </a:r>
            <a:endParaRPr b="1" sz="3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4" name="Google Shape;1184;g25eef6840ca_0_795"/>
          <p:cNvGrpSpPr/>
          <p:nvPr/>
        </p:nvGrpSpPr>
        <p:grpSpPr>
          <a:xfrm>
            <a:off x="0" y="0"/>
            <a:ext cx="523875" cy="11308642"/>
            <a:chOff x="0" y="0"/>
            <a:chExt cx="523875" cy="11308642"/>
          </a:xfrm>
        </p:grpSpPr>
        <p:sp>
          <p:nvSpPr>
            <p:cNvPr id="1185" name="Google Shape;1185;g25eef6840ca_0_795"/>
            <p:cNvSpPr/>
            <p:nvPr/>
          </p:nvSpPr>
          <p:spPr>
            <a:xfrm>
              <a:off x="0" y="0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g25eef6840ca_0_795"/>
            <p:cNvSpPr/>
            <p:nvPr/>
          </p:nvSpPr>
          <p:spPr>
            <a:xfrm>
              <a:off x="0" y="14772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g25eef6840ca_0_795"/>
            <p:cNvSpPr/>
            <p:nvPr/>
          </p:nvSpPr>
          <p:spPr>
            <a:xfrm>
              <a:off x="0" y="44729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g25eef6840ca_0_795"/>
            <p:cNvSpPr/>
            <p:nvPr/>
          </p:nvSpPr>
          <p:spPr>
            <a:xfrm>
              <a:off x="0" y="599133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g25eef6840ca_0_795"/>
            <p:cNvSpPr/>
            <p:nvPr/>
          </p:nvSpPr>
          <p:spPr>
            <a:xfrm>
              <a:off x="0" y="746867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g25eef6840ca_0_795"/>
            <p:cNvSpPr/>
            <p:nvPr/>
          </p:nvSpPr>
          <p:spPr>
            <a:xfrm>
              <a:off x="0" y="1046428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g25eef6840ca_0_795"/>
            <p:cNvSpPr/>
            <p:nvPr/>
          </p:nvSpPr>
          <p:spPr>
            <a:xfrm>
              <a:off x="0" y="894590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g25eef6840ca_0_795"/>
            <p:cNvSpPr/>
            <p:nvPr/>
          </p:nvSpPr>
          <p:spPr>
            <a:xfrm>
              <a:off x="0" y="1194162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g25eef6840ca_0_795"/>
            <p:cNvSpPr/>
            <p:nvPr/>
          </p:nvSpPr>
          <p:spPr>
            <a:xfrm>
              <a:off x="0" y="134188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g25eef6840ca_0_795"/>
            <p:cNvSpPr/>
            <p:nvPr/>
          </p:nvSpPr>
          <p:spPr>
            <a:xfrm>
              <a:off x="0" y="1493734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g25eef6840ca_0_795"/>
            <p:cNvSpPr/>
            <p:nvPr/>
          </p:nvSpPr>
          <p:spPr>
            <a:xfrm>
              <a:off x="0" y="1641458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g25eef6840ca_0_795"/>
            <p:cNvSpPr/>
            <p:nvPr/>
          </p:nvSpPr>
          <p:spPr>
            <a:xfrm>
              <a:off x="0" y="1793296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g25eef6840ca_0_795"/>
            <p:cNvSpPr/>
            <p:nvPr/>
          </p:nvSpPr>
          <p:spPr>
            <a:xfrm>
              <a:off x="0" y="1941019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g25eef6840ca_0_795"/>
            <p:cNvSpPr/>
            <p:nvPr/>
          </p:nvSpPr>
          <p:spPr>
            <a:xfrm>
              <a:off x="0" y="208875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g25eef6840ca_0_795"/>
            <p:cNvSpPr/>
            <p:nvPr/>
          </p:nvSpPr>
          <p:spPr>
            <a:xfrm>
              <a:off x="0" y="2240581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g25eef6840ca_0_795"/>
            <p:cNvSpPr/>
            <p:nvPr/>
          </p:nvSpPr>
          <p:spPr>
            <a:xfrm>
              <a:off x="0" y="299573"/>
              <a:ext cx="523875" cy="2237105"/>
            </a:xfrm>
            <a:custGeom>
              <a:rect b="b" l="l" r="r" t="t"/>
              <a:pathLst>
                <a:path extrusionOk="0" h="2237105" w="52387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extrusionOk="0" h="2237105" w="52387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g25eef6840ca_0_795"/>
            <p:cNvSpPr/>
            <p:nvPr/>
          </p:nvSpPr>
          <p:spPr>
            <a:xfrm>
              <a:off x="0" y="2536592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g25eef6840ca_0_795"/>
            <p:cNvSpPr/>
            <p:nvPr/>
          </p:nvSpPr>
          <p:spPr>
            <a:xfrm>
              <a:off x="0" y="2684326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g25eef6840ca_0_795"/>
            <p:cNvSpPr/>
            <p:nvPr/>
          </p:nvSpPr>
          <p:spPr>
            <a:xfrm>
              <a:off x="0" y="2983888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g25eef6840ca_0_795"/>
            <p:cNvSpPr/>
            <p:nvPr/>
          </p:nvSpPr>
          <p:spPr>
            <a:xfrm>
              <a:off x="0" y="3135736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g25eef6840ca_0_795"/>
            <p:cNvSpPr/>
            <p:nvPr/>
          </p:nvSpPr>
          <p:spPr>
            <a:xfrm>
              <a:off x="0" y="3283460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g25eef6840ca_0_795"/>
            <p:cNvSpPr/>
            <p:nvPr/>
          </p:nvSpPr>
          <p:spPr>
            <a:xfrm>
              <a:off x="0" y="3583021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g25eef6840ca_0_795"/>
            <p:cNvSpPr/>
            <p:nvPr/>
          </p:nvSpPr>
          <p:spPr>
            <a:xfrm>
              <a:off x="0" y="343118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g25eef6840ca_0_795"/>
            <p:cNvSpPr/>
            <p:nvPr/>
          </p:nvSpPr>
          <p:spPr>
            <a:xfrm>
              <a:off x="0" y="3730755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g25eef6840ca_0_795"/>
            <p:cNvSpPr/>
            <p:nvPr/>
          </p:nvSpPr>
          <p:spPr>
            <a:xfrm>
              <a:off x="0" y="3878489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g25eef6840ca_0_795"/>
            <p:cNvSpPr/>
            <p:nvPr/>
          </p:nvSpPr>
          <p:spPr>
            <a:xfrm>
              <a:off x="0" y="4030327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g25eef6840ca_0_795"/>
            <p:cNvSpPr/>
            <p:nvPr/>
          </p:nvSpPr>
          <p:spPr>
            <a:xfrm>
              <a:off x="0" y="4178050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g25eef6840ca_0_795"/>
            <p:cNvSpPr/>
            <p:nvPr/>
          </p:nvSpPr>
          <p:spPr>
            <a:xfrm>
              <a:off x="0" y="4329889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g25eef6840ca_0_795"/>
            <p:cNvSpPr/>
            <p:nvPr/>
          </p:nvSpPr>
          <p:spPr>
            <a:xfrm>
              <a:off x="0" y="4477612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g25eef6840ca_0_795"/>
            <p:cNvSpPr/>
            <p:nvPr/>
          </p:nvSpPr>
          <p:spPr>
            <a:xfrm>
              <a:off x="0" y="4625346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g25eef6840ca_0_795"/>
            <p:cNvSpPr/>
            <p:nvPr/>
          </p:nvSpPr>
          <p:spPr>
            <a:xfrm>
              <a:off x="0" y="4777194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g25eef6840ca_0_795"/>
            <p:cNvSpPr/>
            <p:nvPr/>
          </p:nvSpPr>
          <p:spPr>
            <a:xfrm>
              <a:off x="0" y="2836169"/>
              <a:ext cx="523875" cy="2237104"/>
            </a:xfrm>
            <a:custGeom>
              <a:rect b="b" l="l" r="r" t="t"/>
              <a:pathLst>
                <a:path extrusionOk="0" h="2237104" w="52387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extrusionOk="0" h="2237104" w="52387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g25eef6840ca_0_795"/>
            <p:cNvSpPr/>
            <p:nvPr/>
          </p:nvSpPr>
          <p:spPr>
            <a:xfrm>
              <a:off x="0" y="5072641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g25eef6840ca_0_795"/>
            <p:cNvSpPr/>
            <p:nvPr/>
          </p:nvSpPr>
          <p:spPr>
            <a:xfrm>
              <a:off x="0" y="522037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g25eef6840ca_0_795"/>
            <p:cNvSpPr/>
            <p:nvPr/>
          </p:nvSpPr>
          <p:spPr>
            <a:xfrm>
              <a:off x="0" y="5519936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g25eef6840ca_0_795"/>
            <p:cNvSpPr/>
            <p:nvPr/>
          </p:nvSpPr>
          <p:spPr>
            <a:xfrm>
              <a:off x="0" y="5671785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g25eef6840ca_0_795"/>
            <p:cNvSpPr/>
            <p:nvPr/>
          </p:nvSpPr>
          <p:spPr>
            <a:xfrm>
              <a:off x="0" y="5819508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g25eef6840ca_0_795"/>
            <p:cNvSpPr/>
            <p:nvPr/>
          </p:nvSpPr>
          <p:spPr>
            <a:xfrm>
              <a:off x="0" y="6119070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g25eef6840ca_0_795"/>
            <p:cNvSpPr/>
            <p:nvPr/>
          </p:nvSpPr>
          <p:spPr>
            <a:xfrm>
              <a:off x="0" y="5967231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g25eef6840ca_0_795"/>
            <p:cNvSpPr/>
            <p:nvPr/>
          </p:nvSpPr>
          <p:spPr>
            <a:xfrm>
              <a:off x="0" y="6266803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g25eef6840ca_0_795"/>
            <p:cNvSpPr/>
            <p:nvPr/>
          </p:nvSpPr>
          <p:spPr>
            <a:xfrm>
              <a:off x="0" y="6414527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g25eef6840ca_0_795"/>
            <p:cNvSpPr/>
            <p:nvPr/>
          </p:nvSpPr>
          <p:spPr>
            <a:xfrm>
              <a:off x="0" y="6566375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g25eef6840ca_0_795"/>
            <p:cNvSpPr/>
            <p:nvPr/>
          </p:nvSpPr>
          <p:spPr>
            <a:xfrm>
              <a:off x="0" y="6714099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g25eef6840ca_0_795"/>
            <p:cNvSpPr/>
            <p:nvPr/>
          </p:nvSpPr>
          <p:spPr>
            <a:xfrm>
              <a:off x="0" y="6865937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g25eef6840ca_0_795"/>
            <p:cNvSpPr/>
            <p:nvPr/>
          </p:nvSpPr>
          <p:spPr>
            <a:xfrm>
              <a:off x="0" y="7013671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g25eef6840ca_0_795"/>
            <p:cNvSpPr/>
            <p:nvPr/>
          </p:nvSpPr>
          <p:spPr>
            <a:xfrm>
              <a:off x="0" y="7161394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g25eef6840ca_0_795"/>
            <p:cNvSpPr/>
            <p:nvPr/>
          </p:nvSpPr>
          <p:spPr>
            <a:xfrm>
              <a:off x="0" y="7313243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g25eef6840ca_0_795"/>
            <p:cNvSpPr/>
            <p:nvPr/>
          </p:nvSpPr>
          <p:spPr>
            <a:xfrm>
              <a:off x="0" y="5372232"/>
              <a:ext cx="523875" cy="2236470"/>
            </a:xfrm>
            <a:custGeom>
              <a:rect b="b" l="l" r="r" t="t"/>
              <a:pathLst>
                <a:path extrusionOk="0" h="2236470" w="523875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extrusionOk="0" h="2236470" w="523875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g25eef6840ca_0_795"/>
            <p:cNvSpPr/>
            <p:nvPr/>
          </p:nvSpPr>
          <p:spPr>
            <a:xfrm>
              <a:off x="0" y="7608689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g25eef6840ca_0_795"/>
            <p:cNvSpPr/>
            <p:nvPr/>
          </p:nvSpPr>
          <p:spPr>
            <a:xfrm>
              <a:off x="0" y="775642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g25eef6840ca_0_795"/>
            <p:cNvSpPr/>
            <p:nvPr/>
          </p:nvSpPr>
          <p:spPr>
            <a:xfrm>
              <a:off x="0" y="805598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g25eef6840ca_0_795"/>
            <p:cNvSpPr/>
            <p:nvPr/>
          </p:nvSpPr>
          <p:spPr>
            <a:xfrm>
              <a:off x="0" y="8207833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g25eef6840ca_0_795"/>
            <p:cNvSpPr/>
            <p:nvPr/>
          </p:nvSpPr>
          <p:spPr>
            <a:xfrm>
              <a:off x="0" y="8355557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g25eef6840ca_0_795"/>
            <p:cNvSpPr/>
            <p:nvPr/>
          </p:nvSpPr>
          <p:spPr>
            <a:xfrm>
              <a:off x="0" y="8655119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g25eef6840ca_0_795"/>
            <p:cNvSpPr/>
            <p:nvPr/>
          </p:nvSpPr>
          <p:spPr>
            <a:xfrm>
              <a:off x="0" y="8503280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g25eef6840ca_0_795"/>
            <p:cNvSpPr/>
            <p:nvPr/>
          </p:nvSpPr>
          <p:spPr>
            <a:xfrm>
              <a:off x="0" y="8802862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g25eef6840ca_0_795"/>
            <p:cNvSpPr/>
            <p:nvPr/>
          </p:nvSpPr>
          <p:spPr>
            <a:xfrm>
              <a:off x="0" y="895057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g25eef6840ca_0_795"/>
            <p:cNvSpPr/>
            <p:nvPr/>
          </p:nvSpPr>
          <p:spPr>
            <a:xfrm>
              <a:off x="0" y="9102424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g25eef6840ca_0_795"/>
            <p:cNvSpPr/>
            <p:nvPr/>
          </p:nvSpPr>
          <p:spPr>
            <a:xfrm>
              <a:off x="0" y="9250157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g25eef6840ca_0_795"/>
            <p:cNvSpPr/>
            <p:nvPr/>
          </p:nvSpPr>
          <p:spPr>
            <a:xfrm>
              <a:off x="0" y="9401985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g25eef6840ca_0_795"/>
            <p:cNvSpPr/>
            <p:nvPr/>
          </p:nvSpPr>
          <p:spPr>
            <a:xfrm>
              <a:off x="0" y="9549719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g25eef6840ca_0_795"/>
            <p:cNvSpPr/>
            <p:nvPr/>
          </p:nvSpPr>
          <p:spPr>
            <a:xfrm>
              <a:off x="0" y="969744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g25eef6840ca_0_795"/>
            <p:cNvSpPr/>
            <p:nvPr/>
          </p:nvSpPr>
          <p:spPr>
            <a:xfrm>
              <a:off x="0" y="9849281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g25eef6840ca_0_795"/>
            <p:cNvSpPr/>
            <p:nvPr/>
          </p:nvSpPr>
          <p:spPr>
            <a:xfrm>
              <a:off x="0" y="7908270"/>
              <a:ext cx="523875" cy="2237104"/>
            </a:xfrm>
            <a:custGeom>
              <a:rect b="b" l="l" r="r" t="t"/>
              <a:pathLst>
                <a:path extrusionOk="0" h="2237104" w="52387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extrusionOk="0" h="2237104" w="523875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g25eef6840ca_0_795"/>
            <p:cNvSpPr/>
            <p:nvPr/>
          </p:nvSpPr>
          <p:spPr>
            <a:xfrm>
              <a:off x="0" y="10144749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g25eef6840ca_0_795"/>
            <p:cNvSpPr/>
            <p:nvPr/>
          </p:nvSpPr>
          <p:spPr>
            <a:xfrm>
              <a:off x="0" y="10292471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g25eef6840ca_0_795"/>
            <p:cNvSpPr/>
            <p:nvPr/>
          </p:nvSpPr>
          <p:spPr>
            <a:xfrm>
              <a:off x="0" y="1059203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g25eef6840ca_0_795"/>
            <p:cNvSpPr/>
            <p:nvPr/>
          </p:nvSpPr>
          <p:spPr>
            <a:xfrm>
              <a:off x="0" y="10743882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g25eef6840ca_0_795"/>
            <p:cNvSpPr/>
            <p:nvPr/>
          </p:nvSpPr>
          <p:spPr>
            <a:xfrm>
              <a:off x="0" y="10891605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g25eef6840ca_0_795"/>
            <p:cNvSpPr/>
            <p:nvPr/>
          </p:nvSpPr>
          <p:spPr>
            <a:xfrm>
              <a:off x="0" y="11191167"/>
              <a:ext cx="523875" cy="117475"/>
            </a:xfrm>
            <a:custGeom>
              <a:rect b="b" l="l" r="r" t="t"/>
              <a:pathLst>
                <a:path extrusionOk="0" h="117475" w="5238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g25eef6840ca_0_795"/>
            <p:cNvSpPr/>
            <p:nvPr/>
          </p:nvSpPr>
          <p:spPr>
            <a:xfrm>
              <a:off x="0" y="11039339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g25eef6840ca_0_795"/>
            <p:cNvSpPr/>
            <p:nvPr/>
          </p:nvSpPr>
          <p:spPr>
            <a:xfrm>
              <a:off x="0" y="10444310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7" name="Google Shape;1257;g25eef6840ca_0_795"/>
          <p:cNvSpPr txBox="1"/>
          <p:nvPr/>
        </p:nvSpPr>
        <p:spPr>
          <a:xfrm>
            <a:off x="1210600" y="903775"/>
            <a:ext cx="15011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ru-RU" sz="5000" u="none" cap="none" strike="noStrike">
                <a:solidFill>
                  <a:srgbClr val="005970"/>
                </a:solidFill>
                <a:latin typeface="Arial"/>
                <a:ea typeface="Arial"/>
                <a:cs typeface="Arial"/>
                <a:sym typeface="Arial"/>
              </a:rPr>
              <a:t>Интерпретация данных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g25eef6840ca_0_795"/>
          <p:cNvSpPr txBox="1"/>
          <p:nvPr/>
        </p:nvSpPr>
        <p:spPr>
          <a:xfrm>
            <a:off x="1210600" y="1765675"/>
            <a:ext cx="18195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445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5970"/>
              </a:buClr>
              <a:buSzPts val="3400"/>
              <a:buChar char="●"/>
            </a:pPr>
            <a:r>
              <a:rPr b="1" lang="ru-RU" sz="3400">
                <a:solidFill>
                  <a:srgbClr val="005970"/>
                </a:solidFill>
              </a:rPr>
              <a:t>О наиболее популярных комплектующих, продаваемых в составе компьютеров</a:t>
            </a:r>
            <a:endParaRPr b="1" sz="3400">
              <a:solidFill>
                <a:srgbClr val="005970"/>
              </a:solidFill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005970"/>
              </a:solidFill>
            </a:endParaRPr>
          </a:p>
        </p:txBody>
      </p:sp>
      <p:pic>
        <p:nvPicPr>
          <p:cNvPr id="1259" name="Google Shape;1259;g25eef6840ca_0_7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350" y="2579247"/>
            <a:ext cx="17978101" cy="31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0" name="Google Shape;1260;g25eef6840ca_0_795"/>
          <p:cNvSpPr txBox="1"/>
          <p:nvPr/>
        </p:nvSpPr>
        <p:spPr>
          <a:xfrm>
            <a:off x="1319350" y="5654675"/>
            <a:ext cx="18195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445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5970"/>
              </a:buClr>
              <a:buSzPts val="3400"/>
              <a:buChar char="●"/>
            </a:pPr>
            <a:r>
              <a:rPr b="1" lang="ru-RU" sz="3400">
                <a:solidFill>
                  <a:srgbClr val="005970"/>
                </a:solidFill>
              </a:rPr>
              <a:t>ТОП-5 самых популярных конфигураций компьютеров по продажам</a:t>
            </a:r>
            <a:endParaRPr b="1" sz="3400">
              <a:solidFill>
                <a:srgbClr val="005970"/>
              </a:solidFill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rgbClr val="005970"/>
              </a:solidFill>
            </a:endParaRPr>
          </a:p>
        </p:txBody>
      </p:sp>
      <p:pic>
        <p:nvPicPr>
          <p:cNvPr id="1261" name="Google Shape;1261;g25eef6840ca_0_7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9350" y="6502900"/>
            <a:ext cx="17521400" cy="40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8"/>
          <p:cNvSpPr txBox="1"/>
          <p:nvPr/>
        </p:nvSpPr>
        <p:spPr>
          <a:xfrm>
            <a:off x="1587775" y="3887500"/>
            <a:ext cx="8935500" cy="6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666B"/>
              </a:buClr>
              <a:buSzPts val="4000"/>
              <a:buChar char="●"/>
            </a:pPr>
            <a:r>
              <a:rPr b="1" lang="ru-RU" sz="4000">
                <a:solidFill>
                  <a:srgbClr val="00666B"/>
                </a:solidFill>
              </a:rPr>
              <a:t>К</a:t>
            </a:r>
            <a:r>
              <a:rPr b="1" lang="ru-RU" sz="4000">
                <a:solidFill>
                  <a:srgbClr val="00666B"/>
                </a:solidFill>
              </a:rPr>
              <a:t>оличество ядер процессора</a:t>
            </a:r>
            <a:endParaRPr b="1" sz="4000">
              <a:solidFill>
                <a:srgbClr val="00666B"/>
              </a:solidFill>
            </a:endParaRPr>
          </a:p>
          <a:p>
            <a:pPr indent="-4826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666B"/>
              </a:buClr>
              <a:buSzPts val="4000"/>
              <a:buChar char="●"/>
            </a:pPr>
            <a:r>
              <a:rPr b="1" lang="ru-RU" sz="4000">
                <a:solidFill>
                  <a:srgbClr val="00666B"/>
                </a:solidFill>
              </a:rPr>
              <a:t>Объем оперативной памяти</a:t>
            </a:r>
            <a:endParaRPr b="1" sz="4000">
              <a:solidFill>
                <a:srgbClr val="00666B"/>
              </a:solidFill>
            </a:endParaRPr>
          </a:p>
          <a:p>
            <a:pPr indent="-4826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666B"/>
              </a:buClr>
              <a:buSzPts val="4000"/>
              <a:buChar char="●"/>
            </a:pPr>
            <a:r>
              <a:rPr b="1" lang="ru-RU" sz="4000">
                <a:solidFill>
                  <a:srgbClr val="00666B"/>
                </a:solidFill>
              </a:rPr>
              <a:t>Объем жесткого ssd диска</a:t>
            </a:r>
            <a:endParaRPr b="1" sz="4000">
              <a:solidFill>
                <a:srgbClr val="00666B"/>
              </a:solidFill>
            </a:endParaRPr>
          </a:p>
          <a:p>
            <a:pPr indent="-4826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666B"/>
              </a:buClr>
              <a:buSzPts val="4000"/>
              <a:buChar char="●"/>
            </a:pPr>
            <a:r>
              <a:rPr b="1" lang="ru-RU" sz="4000">
                <a:solidFill>
                  <a:srgbClr val="00666B"/>
                </a:solidFill>
              </a:rPr>
              <a:t>Тип видеопроцессора</a:t>
            </a:r>
            <a:endParaRPr b="1" sz="4000">
              <a:solidFill>
                <a:srgbClr val="00666B"/>
              </a:solidFill>
            </a:endParaRPr>
          </a:p>
          <a:p>
            <a:pPr indent="-4826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666B"/>
              </a:buClr>
              <a:buSzPts val="4000"/>
              <a:buChar char="●"/>
            </a:pPr>
            <a:r>
              <a:rPr b="1" lang="ru-RU" sz="4000">
                <a:solidFill>
                  <a:srgbClr val="00666B"/>
                </a:solidFill>
              </a:rPr>
              <a:t>Тип оперативной памяти</a:t>
            </a:r>
            <a:endParaRPr b="1" sz="4000">
              <a:solidFill>
                <a:srgbClr val="00666B"/>
              </a:solidFill>
            </a:endParaRPr>
          </a:p>
          <a:p>
            <a:pPr indent="-4826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●"/>
            </a:pPr>
            <a:r>
              <a:rPr lang="ru-RU" sz="4000">
                <a:solidFill>
                  <a:schemeClr val="dk1"/>
                </a:solidFill>
              </a:rPr>
              <a:t>Oбъем жесткого hdd диска</a:t>
            </a:r>
            <a:endParaRPr b="1" sz="4000">
              <a:solidFill>
                <a:schemeClr val="dk1"/>
              </a:solidFill>
            </a:endParaRPr>
          </a:p>
          <a:p>
            <a:pPr indent="-4826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●"/>
            </a:pPr>
            <a:r>
              <a:rPr lang="ru-RU" sz="4000">
                <a:solidFill>
                  <a:schemeClr val="dk1"/>
                </a:solidFill>
              </a:rPr>
              <a:t>Операционная система</a:t>
            </a:r>
            <a:endParaRPr sz="4000">
              <a:solidFill>
                <a:schemeClr val="dk1"/>
              </a:solidFill>
            </a:endParaRPr>
          </a:p>
          <a:p>
            <a:pPr indent="-4826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●"/>
            </a:pPr>
            <a:r>
              <a:rPr lang="ru-RU" sz="4000">
                <a:solidFill>
                  <a:schemeClr val="dk1"/>
                </a:solidFill>
              </a:rPr>
              <a:t>Тип процессора</a:t>
            </a:r>
            <a:endParaRPr sz="4000">
              <a:solidFill>
                <a:schemeClr val="dk1"/>
              </a:solidFill>
            </a:endParaRPr>
          </a:p>
          <a:p>
            <a:pPr indent="-4826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●"/>
            </a:pPr>
            <a:r>
              <a:rPr lang="ru-RU" sz="4000">
                <a:solidFill>
                  <a:schemeClr val="dk1"/>
                </a:solidFill>
              </a:rPr>
              <a:t>Количество продаж</a:t>
            </a:r>
            <a:endParaRPr sz="4000">
              <a:solidFill>
                <a:schemeClr val="dk1"/>
              </a:solidFill>
            </a:endParaRPr>
          </a:p>
          <a:p>
            <a:pPr indent="-4826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●"/>
            </a:pPr>
            <a:r>
              <a:rPr lang="ru-RU" sz="4000">
                <a:solidFill>
                  <a:schemeClr val="dk1"/>
                </a:solidFill>
              </a:rPr>
              <a:t>Гарантийный срок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1268" name="Google Shape;1268;p8"/>
          <p:cNvSpPr txBox="1"/>
          <p:nvPr/>
        </p:nvSpPr>
        <p:spPr>
          <a:xfrm>
            <a:off x="1305875" y="3087100"/>
            <a:ext cx="18939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chemeClr val="dk1"/>
                </a:solidFill>
              </a:rPr>
              <a:t>Факторы, которые влияют на Цену компьютера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1269" name="Google Shape;1269;p8"/>
          <p:cNvSpPr txBox="1"/>
          <p:nvPr/>
        </p:nvSpPr>
        <p:spPr>
          <a:xfrm>
            <a:off x="1587775" y="518650"/>
            <a:ext cx="15011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ru-RU" sz="5000" u="none" cap="none" strike="noStrike">
                <a:solidFill>
                  <a:srgbClr val="005970"/>
                </a:solidFill>
                <a:latin typeface="Arial"/>
                <a:ea typeface="Arial"/>
                <a:cs typeface="Arial"/>
                <a:sym typeface="Arial"/>
              </a:rPr>
              <a:t>Интерпретация данных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p8"/>
          <p:cNvSpPr txBox="1"/>
          <p:nvPr/>
        </p:nvSpPr>
        <p:spPr>
          <a:xfrm>
            <a:off x="1305875" y="1380550"/>
            <a:ext cx="185163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44500" lvl="0" marL="4572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5970"/>
              </a:buClr>
              <a:buSzPts val="3400"/>
              <a:buChar char="●"/>
            </a:pPr>
            <a:r>
              <a:rPr b="1" lang="ru-RU" sz="4400">
                <a:solidFill>
                  <a:srgbClr val="005970"/>
                </a:solidFill>
              </a:rPr>
              <a:t>О цене на компьютеры и ее зависимости от комплектующих, о ценовой вилке</a:t>
            </a:r>
            <a:endParaRPr b="1" sz="3400">
              <a:solidFill>
                <a:srgbClr val="005970"/>
              </a:solidFill>
            </a:endParaRPr>
          </a:p>
        </p:txBody>
      </p:sp>
      <p:pic>
        <p:nvPicPr>
          <p:cNvPr id="1271" name="Google Shape;127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3275" y="6006200"/>
            <a:ext cx="8624525" cy="46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7" name="Google Shape;1277;p10"/>
          <p:cNvGrpSpPr/>
          <p:nvPr/>
        </p:nvGrpSpPr>
        <p:grpSpPr>
          <a:xfrm>
            <a:off x="0" y="0"/>
            <a:ext cx="523875" cy="11308642"/>
            <a:chOff x="0" y="0"/>
            <a:chExt cx="523875" cy="11308642"/>
          </a:xfrm>
        </p:grpSpPr>
        <p:sp>
          <p:nvSpPr>
            <p:cNvPr id="1278" name="Google Shape;1278;p10"/>
            <p:cNvSpPr/>
            <p:nvPr/>
          </p:nvSpPr>
          <p:spPr>
            <a:xfrm>
              <a:off x="0" y="0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10"/>
            <p:cNvSpPr/>
            <p:nvPr/>
          </p:nvSpPr>
          <p:spPr>
            <a:xfrm>
              <a:off x="0" y="14772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10"/>
            <p:cNvSpPr/>
            <p:nvPr/>
          </p:nvSpPr>
          <p:spPr>
            <a:xfrm>
              <a:off x="0" y="44729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10"/>
            <p:cNvSpPr/>
            <p:nvPr/>
          </p:nvSpPr>
          <p:spPr>
            <a:xfrm>
              <a:off x="0" y="599133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10"/>
            <p:cNvSpPr/>
            <p:nvPr/>
          </p:nvSpPr>
          <p:spPr>
            <a:xfrm>
              <a:off x="0" y="746867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10"/>
            <p:cNvSpPr/>
            <p:nvPr/>
          </p:nvSpPr>
          <p:spPr>
            <a:xfrm>
              <a:off x="0" y="1046428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10"/>
            <p:cNvSpPr/>
            <p:nvPr/>
          </p:nvSpPr>
          <p:spPr>
            <a:xfrm>
              <a:off x="0" y="894590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10"/>
            <p:cNvSpPr/>
            <p:nvPr/>
          </p:nvSpPr>
          <p:spPr>
            <a:xfrm>
              <a:off x="0" y="1194162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10"/>
            <p:cNvSpPr/>
            <p:nvPr/>
          </p:nvSpPr>
          <p:spPr>
            <a:xfrm>
              <a:off x="0" y="134188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10"/>
            <p:cNvSpPr/>
            <p:nvPr/>
          </p:nvSpPr>
          <p:spPr>
            <a:xfrm>
              <a:off x="0" y="1493734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10"/>
            <p:cNvSpPr/>
            <p:nvPr/>
          </p:nvSpPr>
          <p:spPr>
            <a:xfrm>
              <a:off x="0" y="1641458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10"/>
            <p:cNvSpPr/>
            <p:nvPr/>
          </p:nvSpPr>
          <p:spPr>
            <a:xfrm>
              <a:off x="0" y="1793296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10"/>
            <p:cNvSpPr/>
            <p:nvPr/>
          </p:nvSpPr>
          <p:spPr>
            <a:xfrm>
              <a:off x="0" y="1941019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10"/>
            <p:cNvSpPr/>
            <p:nvPr/>
          </p:nvSpPr>
          <p:spPr>
            <a:xfrm>
              <a:off x="0" y="208875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10"/>
            <p:cNvSpPr/>
            <p:nvPr/>
          </p:nvSpPr>
          <p:spPr>
            <a:xfrm>
              <a:off x="0" y="2240581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10"/>
            <p:cNvSpPr/>
            <p:nvPr/>
          </p:nvSpPr>
          <p:spPr>
            <a:xfrm>
              <a:off x="0" y="299573"/>
              <a:ext cx="523875" cy="2237105"/>
            </a:xfrm>
            <a:custGeom>
              <a:rect b="b" l="l" r="r" t="t"/>
              <a:pathLst>
                <a:path extrusionOk="0" h="2237105" w="52387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extrusionOk="0" h="2237105" w="52387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10"/>
            <p:cNvSpPr/>
            <p:nvPr/>
          </p:nvSpPr>
          <p:spPr>
            <a:xfrm>
              <a:off x="0" y="2536592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10"/>
            <p:cNvSpPr/>
            <p:nvPr/>
          </p:nvSpPr>
          <p:spPr>
            <a:xfrm>
              <a:off x="0" y="2684326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10"/>
            <p:cNvSpPr/>
            <p:nvPr/>
          </p:nvSpPr>
          <p:spPr>
            <a:xfrm>
              <a:off x="0" y="2983888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10"/>
            <p:cNvSpPr/>
            <p:nvPr/>
          </p:nvSpPr>
          <p:spPr>
            <a:xfrm>
              <a:off x="0" y="3135736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10"/>
            <p:cNvSpPr/>
            <p:nvPr/>
          </p:nvSpPr>
          <p:spPr>
            <a:xfrm>
              <a:off x="0" y="3283460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10"/>
            <p:cNvSpPr/>
            <p:nvPr/>
          </p:nvSpPr>
          <p:spPr>
            <a:xfrm>
              <a:off x="0" y="3583021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10"/>
            <p:cNvSpPr/>
            <p:nvPr/>
          </p:nvSpPr>
          <p:spPr>
            <a:xfrm>
              <a:off x="0" y="343118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10"/>
            <p:cNvSpPr/>
            <p:nvPr/>
          </p:nvSpPr>
          <p:spPr>
            <a:xfrm>
              <a:off x="0" y="3730755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10"/>
            <p:cNvSpPr/>
            <p:nvPr/>
          </p:nvSpPr>
          <p:spPr>
            <a:xfrm>
              <a:off x="0" y="3878489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10"/>
            <p:cNvSpPr/>
            <p:nvPr/>
          </p:nvSpPr>
          <p:spPr>
            <a:xfrm>
              <a:off x="0" y="4030327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10"/>
            <p:cNvSpPr/>
            <p:nvPr/>
          </p:nvSpPr>
          <p:spPr>
            <a:xfrm>
              <a:off x="0" y="4178050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10"/>
            <p:cNvSpPr/>
            <p:nvPr/>
          </p:nvSpPr>
          <p:spPr>
            <a:xfrm>
              <a:off x="0" y="4329889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10"/>
            <p:cNvSpPr/>
            <p:nvPr/>
          </p:nvSpPr>
          <p:spPr>
            <a:xfrm>
              <a:off x="0" y="4477612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10"/>
            <p:cNvSpPr/>
            <p:nvPr/>
          </p:nvSpPr>
          <p:spPr>
            <a:xfrm>
              <a:off x="0" y="4625346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10"/>
            <p:cNvSpPr/>
            <p:nvPr/>
          </p:nvSpPr>
          <p:spPr>
            <a:xfrm>
              <a:off x="0" y="4777194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10"/>
            <p:cNvSpPr/>
            <p:nvPr/>
          </p:nvSpPr>
          <p:spPr>
            <a:xfrm>
              <a:off x="0" y="2836169"/>
              <a:ext cx="523875" cy="2237105"/>
            </a:xfrm>
            <a:custGeom>
              <a:rect b="b" l="l" r="r" t="t"/>
              <a:pathLst>
                <a:path extrusionOk="0" h="2237104" w="52387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extrusionOk="0" h="2237104" w="52387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10"/>
            <p:cNvSpPr/>
            <p:nvPr/>
          </p:nvSpPr>
          <p:spPr>
            <a:xfrm>
              <a:off x="0" y="5072641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10"/>
            <p:cNvSpPr/>
            <p:nvPr/>
          </p:nvSpPr>
          <p:spPr>
            <a:xfrm>
              <a:off x="0" y="522037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10"/>
            <p:cNvSpPr/>
            <p:nvPr/>
          </p:nvSpPr>
          <p:spPr>
            <a:xfrm>
              <a:off x="0" y="5519936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10"/>
            <p:cNvSpPr/>
            <p:nvPr/>
          </p:nvSpPr>
          <p:spPr>
            <a:xfrm>
              <a:off x="0" y="5671785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10"/>
            <p:cNvSpPr/>
            <p:nvPr/>
          </p:nvSpPr>
          <p:spPr>
            <a:xfrm>
              <a:off x="0" y="5819508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10"/>
            <p:cNvSpPr/>
            <p:nvPr/>
          </p:nvSpPr>
          <p:spPr>
            <a:xfrm>
              <a:off x="0" y="6119070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10"/>
            <p:cNvSpPr/>
            <p:nvPr/>
          </p:nvSpPr>
          <p:spPr>
            <a:xfrm>
              <a:off x="0" y="5967231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10"/>
            <p:cNvSpPr/>
            <p:nvPr/>
          </p:nvSpPr>
          <p:spPr>
            <a:xfrm>
              <a:off x="0" y="6266803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10"/>
            <p:cNvSpPr/>
            <p:nvPr/>
          </p:nvSpPr>
          <p:spPr>
            <a:xfrm>
              <a:off x="0" y="6414527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10"/>
            <p:cNvSpPr/>
            <p:nvPr/>
          </p:nvSpPr>
          <p:spPr>
            <a:xfrm>
              <a:off x="0" y="6566375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10"/>
            <p:cNvSpPr/>
            <p:nvPr/>
          </p:nvSpPr>
          <p:spPr>
            <a:xfrm>
              <a:off x="0" y="6714099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10"/>
            <p:cNvSpPr/>
            <p:nvPr/>
          </p:nvSpPr>
          <p:spPr>
            <a:xfrm>
              <a:off x="0" y="6865937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10"/>
            <p:cNvSpPr/>
            <p:nvPr/>
          </p:nvSpPr>
          <p:spPr>
            <a:xfrm>
              <a:off x="0" y="7013671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10"/>
            <p:cNvSpPr/>
            <p:nvPr/>
          </p:nvSpPr>
          <p:spPr>
            <a:xfrm>
              <a:off x="0" y="7161394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10"/>
            <p:cNvSpPr/>
            <p:nvPr/>
          </p:nvSpPr>
          <p:spPr>
            <a:xfrm>
              <a:off x="0" y="7313243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10"/>
            <p:cNvSpPr/>
            <p:nvPr/>
          </p:nvSpPr>
          <p:spPr>
            <a:xfrm>
              <a:off x="0" y="5372232"/>
              <a:ext cx="523875" cy="2236470"/>
            </a:xfrm>
            <a:custGeom>
              <a:rect b="b" l="l" r="r" t="t"/>
              <a:pathLst>
                <a:path extrusionOk="0" h="2236470" w="523875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extrusionOk="0" h="2236470" w="523875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10"/>
            <p:cNvSpPr/>
            <p:nvPr/>
          </p:nvSpPr>
          <p:spPr>
            <a:xfrm>
              <a:off x="0" y="7608689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10"/>
            <p:cNvSpPr/>
            <p:nvPr/>
          </p:nvSpPr>
          <p:spPr>
            <a:xfrm>
              <a:off x="0" y="775642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10"/>
            <p:cNvSpPr/>
            <p:nvPr/>
          </p:nvSpPr>
          <p:spPr>
            <a:xfrm>
              <a:off x="0" y="805598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10"/>
            <p:cNvSpPr/>
            <p:nvPr/>
          </p:nvSpPr>
          <p:spPr>
            <a:xfrm>
              <a:off x="0" y="8207833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10"/>
            <p:cNvSpPr/>
            <p:nvPr/>
          </p:nvSpPr>
          <p:spPr>
            <a:xfrm>
              <a:off x="0" y="8355557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10"/>
            <p:cNvSpPr/>
            <p:nvPr/>
          </p:nvSpPr>
          <p:spPr>
            <a:xfrm>
              <a:off x="0" y="8655119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10"/>
            <p:cNvSpPr/>
            <p:nvPr/>
          </p:nvSpPr>
          <p:spPr>
            <a:xfrm>
              <a:off x="0" y="8503280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10"/>
            <p:cNvSpPr/>
            <p:nvPr/>
          </p:nvSpPr>
          <p:spPr>
            <a:xfrm>
              <a:off x="0" y="8802862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10"/>
            <p:cNvSpPr/>
            <p:nvPr/>
          </p:nvSpPr>
          <p:spPr>
            <a:xfrm>
              <a:off x="0" y="895057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10"/>
            <p:cNvSpPr/>
            <p:nvPr/>
          </p:nvSpPr>
          <p:spPr>
            <a:xfrm>
              <a:off x="0" y="9102424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10"/>
            <p:cNvSpPr/>
            <p:nvPr/>
          </p:nvSpPr>
          <p:spPr>
            <a:xfrm>
              <a:off x="0" y="9250157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10"/>
            <p:cNvSpPr/>
            <p:nvPr/>
          </p:nvSpPr>
          <p:spPr>
            <a:xfrm>
              <a:off x="0" y="9401985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10"/>
            <p:cNvSpPr/>
            <p:nvPr/>
          </p:nvSpPr>
          <p:spPr>
            <a:xfrm>
              <a:off x="0" y="9549719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10"/>
            <p:cNvSpPr/>
            <p:nvPr/>
          </p:nvSpPr>
          <p:spPr>
            <a:xfrm>
              <a:off x="0" y="969744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10"/>
            <p:cNvSpPr/>
            <p:nvPr/>
          </p:nvSpPr>
          <p:spPr>
            <a:xfrm>
              <a:off x="0" y="9849281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10"/>
            <p:cNvSpPr/>
            <p:nvPr/>
          </p:nvSpPr>
          <p:spPr>
            <a:xfrm>
              <a:off x="0" y="7908270"/>
              <a:ext cx="523875" cy="2237105"/>
            </a:xfrm>
            <a:custGeom>
              <a:rect b="b" l="l" r="r" t="t"/>
              <a:pathLst>
                <a:path extrusionOk="0" h="2237104" w="52387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extrusionOk="0" h="2237104" w="523875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10"/>
            <p:cNvSpPr/>
            <p:nvPr/>
          </p:nvSpPr>
          <p:spPr>
            <a:xfrm>
              <a:off x="0" y="10144749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10"/>
            <p:cNvSpPr/>
            <p:nvPr/>
          </p:nvSpPr>
          <p:spPr>
            <a:xfrm>
              <a:off x="0" y="10292471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10"/>
            <p:cNvSpPr/>
            <p:nvPr/>
          </p:nvSpPr>
          <p:spPr>
            <a:xfrm>
              <a:off x="0" y="1059203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10"/>
            <p:cNvSpPr/>
            <p:nvPr/>
          </p:nvSpPr>
          <p:spPr>
            <a:xfrm>
              <a:off x="0" y="10743882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10"/>
            <p:cNvSpPr/>
            <p:nvPr/>
          </p:nvSpPr>
          <p:spPr>
            <a:xfrm>
              <a:off x="0" y="10891605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10"/>
            <p:cNvSpPr/>
            <p:nvPr/>
          </p:nvSpPr>
          <p:spPr>
            <a:xfrm>
              <a:off x="0" y="11191167"/>
              <a:ext cx="523875" cy="117475"/>
            </a:xfrm>
            <a:custGeom>
              <a:rect b="b" l="l" r="r" t="t"/>
              <a:pathLst>
                <a:path extrusionOk="0" h="117475" w="5238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10"/>
            <p:cNvSpPr/>
            <p:nvPr/>
          </p:nvSpPr>
          <p:spPr>
            <a:xfrm>
              <a:off x="0" y="11039339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10"/>
            <p:cNvSpPr/>
            <p:nvPr/>
          </p:nvSpPr>
          <p:spPr>
            <a:xfrm>
              <a:off x="0" y="10444310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0" name="Google Shape;1350;p10"/>
          <p:cNvSpPr txBox="1"/>
          <p:nvPr/>
        </p:nvSpPr>
        <p:spPr>
          <a:xfrm>
            <a:off x="1517650" y="1783326"/>
            <a:ext cx="17068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ru-RU" sz="4400" u="none" cap="none" strike="noStrike">
                <a:solidFill>
                  <a:srgbClr val="005970"/>
                </a:solidFill>
                <a:latin typeface="Arial"/>
                <a:ea typeface="Arial"/>
                <a:cs typeface="Arial"/>
                <a:sym typeface="Arial"/>
              </a:rPr>
              <a:t>Рекомендации для Заказчика: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1" name="Google Shape;1351;p10"/>
          <p:cNvSpPr txBox="1"/>
          <p:nvPr/>
        </p:nvSpPr>
        <p:spPr>
          <a:xfrm>
            <a:off x="1517650" y="903775"/>
            <a:ext cx="15011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ru-RU" sz="5000" u="none" cap="none" strike="noStrike">
                <a:solidFill>
                  <a:srgbClr val="005970"/>
                </a:solidFill>
                <a:latin typeface="Arial"/>
                <a:ea typeface="Arial"/>
                <a:cs typeface="Arial"/>
                <a:sym typeface="Arial"/>
              </a:rPr>
              <a:t>Интерпретация данных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Google Shape;1352;p10"/>
          <p:cNvSpPr txBox="1"/>
          <p:nvPr/>
        </p:nvSpPr>
        <p:spPr>
          <a:xfrm>
            <a:off x="1517650" y="2570475"/>
            <a:ext cx="15011400" cy="15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dk1"/>
                </a:solidFill>
              </a:rPr>
              <a:t>При принятии своих будущих решений Заказчику можно обратить внимание на следующие позиции: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1353" name="Google Shape;1353;p10"/>
          <p:cNvSpPr txBox="1"/>
          <p:nvPr/>
        </p:nvSpPr>
        <p:spPr>
          <a:xfrm>
            <a:off x="1694375" y="4297250"/>
            <a:ext cx="8694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rgbClr val="00666B"/>
                </a:solidFill>
              </a:rPr>
              <a:t>Тип видеопроцессора</a:t>
            </a:r>
            <a:endParaRPr b="1" sz="4000">
              <a:solidFill>
                <a:srgbClr val="00666B"/>
              </a:solidFill>
            </a:endParaRPr>
          </a:p>
        </p:txBody>
      </p:sp>
      <p:sp>
        <p:nvSpPr>
          <p:cNvPr id="1354" name="Google Shape;1354;p10"/>
          <p:cNvSpPr txBox="1"/>
          <p:nvPr/>
        </p:nvSpPr>
        <p:spPr>
          <a:xfrm>
            <a:off x="11700975" y="4297250"/>
            <a:ext cx="6285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rgbClr val="00666B"/>
                </a:solidFill>
              </a:rPr>
              <a:t>Тип процессора</a:t>
            </a:r>
            <a:endParaRPr b="1" sz="4000">
              <a:solidFill>
                <a:srgbClr val="00666B"/>
              </a:solidFill>
            </a:endParaRPr>
          </a:p>
        </p:txBody>
      </p:sp>
      <p:pic>
        <p:nvPicPr>
          <p:cNvPr id="1355" name="Google Shape;135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750" y="5295625"/>
            <a:ext cx="10290100" cy="27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6" name="Google Shape;1356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70850" y="5159150"/>
            <a:ext cx="8547300" cy="33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2" name="Google Shape;1362;g25eef6840ca_0_886"/>
          <p:cNvGrpSpPr/>
          <p:nvPr/>
        </p:nvGrpSpPr>
        <p:grpSpPr>
          <a:xfrm>
            <a:off x="0" y="0"/>
            <a:ext cx="523875" cy="11308642"/>
            <a:chOff x="0" y="0"/>
            <a:chExt cx="523875" cy="11308642"/>
          </a:xfrm>
        </p:grpSpPr>
        <p:sp>
          <p:nvSpPr>
            <p:cNvPr id="1363" name="Google Shape;1363;g25eef6840ca_0_886"/>
            <p:cNvSpPr/>
            <p:nvPr/>
          </p:nvSpPr>
          <p:spPr>
            <a:xfrm>
              <a:off x="0" y="0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g25eef6840ca_0_886"/>
            <p:cNvSpPr/>
            <p:nvPr/>
          </p:nvSpPr>
          <p:spPr>
            <a:xfrm>
              <a:off x="0" y="14772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g25eef6840ca_0_886"/>
            <p:cNvSpPr/>
            <p:nvPr/>
          </p:nvSpPr>
          <p:spPr>
            <a:xfrm>
              <a:off x="0" y="44729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g25eef6840ca_0_886"/>
            <p:cNvSpPr/>
            <p:nvPr/>
          </p:nvSpPr>
          <p:spPr>
            <a:xfrm>
              <a:off x="0" y="599133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g25eef6840ca_0_886"/>
            <p:cNvSpPr/>
            <p:nvPr/>
          </p:nvSpPr>
          <p:spPr>
            <a:xfrm>
              <a:off x="0" y="746867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g25eef6840ca_0_886"/>
            <p:cNvSpPr/>
            <p:nvPr/>
          </p:nvSpPr>
          <p:spPr>
            <a:xfrm>
              <a:off x="0" y="1046428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g25eef6840ca_0_886"/>
            <p:cNvSpPr/>
            <p:nvPr/>
          </p:nvSpPr>
          <p:spPr>
            <a:xfrm>
              <a:off x="0" y="894590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g25eef6840ca_0_886"/>
            <p:cNvSpPr/>
            <p:nvPr/>
          </p:nvSpPr>
          <p:spPr>
            <a:xfrm>
              <a:off x="0" y="1194162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g25eef6840ca_0_886"/>
            <p:cNvSpPr/>
            <p:nvPr/>
          </p:nvSpPr>
          <p:spPr>
            <a:xfrm>
              <a:off x="0" y="134188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g25eef6840ca_0_886"/>
            <p:cNvSpPr/>
            <p:nvPr/>
          </p:nvSpPr>
          <p:spPr>
            <a:xfrm>
              <a:off x="0" y="1493734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g25eef6840ca_0_886"/>
            <p:cNvSpPr/>
            <p:nvPr/>
          </p:nvSpPr>
          <p:spPr>
            <a:xfrm>
              <a:off x="0" y="1641458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g25eef6840ca_0_886"/>
            <p:cNvSpPr/>
            <p:nvPr/>
          </p:nvSpPr>
          <p:spPr>
            <a:xfrm>
              <a:off x="0" y="1793296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g25eef6840ca_0_886"/>
            <p:cNvSpPr/>
            <p:nvPr/>
          </p:nvSpPr>
          <p:spPr>
            <a:xfrm>
              <a:off x="0" y="1941019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g25eef6840ca_0_886"/>
            <p:cNvSpPr/>
            <p:nvPr/>
          </p:nvSpPr>
          <p:spPr>
            <a:xfrm>
              <a:off x="0" y="208875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g25eef6840ca_0_886"/>
            <p:cNvSpPr/>
            <p:nvPr/>
          </p:nvSpPr>
          <p:spPr>
            <a:xfrm>
              <a:off x="0" y="2240581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g25eef6840ca_0_886"/>
            <p:cNvSpPr/>
            <p:nvPr/>
          </p:nvSpPr>
          <p:spPr>
            <a:xfrm>
              <a:off x="0" y="299573"/>
              <a:ext cx="523875" cy="2237105"/>
            </a:xfrm>
            <a:custGeom>
              <a:rect b="b" l="l" r="r" t="t"/>
              <a:pathLst>
                <a:path extrusionOk="0" h="2237105" w="52387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extrusionOk="0" h="2237105" w="52387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g25eef6840ca_0_886"/>
            <p:cNvSpPr/>
            <p:nvPr/>
          </p:nvSpPr>
          <p:spPr>
            <a:xfrm>
              <a:off x="0" y="2536592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g25eef6840ca_0_886"/>
            <p:cNvSpPr/>
            <p:nvPr/>
          </p:nvSpPr>
          <p:spPr>
            <a:xfrm>
              <a:off x="0" y="2684326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g25eef6840ca_0_886"/>
            <p:cNvSpPr/>
            <p:nvPr/>
          </p:nvSpPr>
          <p:spPr>
            <a:xfrm>
              <a:off x="0" y="2983888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g25eef6840ca_0_886"/>
            <p:cNvSpPr/>
            <p:nvPr/>
          </p:nvSpPr>
          <p:spPr>
            <a:xfrm>
              <a:off x="0" y="3135736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g25eef6840ca_0_886"/>
            <p:cNvSpPr/>
            <p:nvPr/>
          </p:nvSpPr>
          <p:spPr>
            <a:xfrm>
              <a:off x="0" y="3283460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g25eef6840ca_0_886"/>
            <p:cNvSpPr/>
            <p:nvPr/>
          </p:nvSpPr>
          <p:spPr>
            <a:xfrm>
              <a:off x="0" y="3583021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g25eef6840ca_0_886"/>
            <p:cNvSpPr/>
            <p:nvPr/>
          </p:nvSpPr>
          <p:spPr>
            <a:xfrm>
              <a:off x="0" y="343118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g25eef6840ca_0_886"/>
            <p:cNvSpPr/>
            <p:nvPr/>
          </p:nvSpPr>
          <p:spPr>
            <a:xfrm>
              <a:off x="0" y="3730755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g25eef6840ca_0_886"/>
            <p:cNvSpPr/>
            <p:nvPr/>
          </p:nvSpPr>
          <p:spPr>
            <a:xfrm>
              <a:off x="0" y="3878489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g25eef6840ca_0_886"/>
            <p:cNvSpPr/>
            <p:nvPr/>
          </p:nvSpPr>
          <p:spPr>
            <a:xfrm>
              <a:off x="0" y="4030327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g25eef6840ca_0_886"/>
            <p:cNvSpPr/>
            <p:nvPr/>
          </p:nvSpPr>
          <p:spPr>
            <a:xfrm>
              <a:off x="0" y="4178050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g25eef6840ca_0_886"/>
            <p:cNvSpPr/>
            <p:nvPr/>
          </p:nvSpPr>
          <p:spPr>
            <a:xfrm>
              <a:off x="0" y="4329889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g25eef6840ca_0_886"/>
            <p:cNvSpPr/>
            <p:nvPr/>
          </p:nvSpPr>
          <p:spPr>
            <a:xfrm>
              <a:off x="0" y="4477612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g25eef6840ca_0_886"/>
            <p:cNvSpPr/>
            <p:nvPr/>
          </p:nvSpPr>
          <p:spPr>
            <a:xfrm>
              <a:off x="0" y="4625346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g25eef6840ca_0_886"/>
            <p:cNvSpPr/>
            <p:nvPr/>
          </p:nvSpPr>
          <p:spPr>
            <a:xfrm>
              <a:off x="0" y="4777194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g25eef6840ca_0_886"/>
            <p:cNvSpPr/>
            <p:nvPr/>
          </p:nvSpPr>
          <p:spPr>
            <a:xfrm>
              <a:off x="0" y="2836169"/>
              <a:ext cx="523875" cy="2237104"/>
            </a:xfrm>
            <a:custGeom>
              <a:rect b="b" l="l" r="r" t="t"/>
              <a:pathLst>
                <a:path extrusionOk="0" h="2237104" w="52387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extrusionOk="0" h="2237104" w="52387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g25eef6840ca_0_886"/>
            <p:cNvSpPr/>
            <p:nvPr/>
          </p:nvSpPr>
          <p:spPr>
            <a:xfrm>
              <a:off x="0" y="5072641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g25eef6840ca_0_886"/>
            <p:cNvSpPr/>
            <p:nvPr/>
          </p:nvSpPr>
          <p:spPr>
            <a:xfrm>
              <a:off x="0" y="522037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g25eef6840ca_0_886"/>
            <p:cNvSpPr/>
            <p:nvPr/>
          </p:nvSpPr>
          <p:spPr>
            <a:xfrm>
              <a:off x="0" y="5519936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g25eef6840ca_0_886"/>
            <p:cNvSpPr/>
            <p:nvPr/>
          </p:nvSpPr>
          <p:spPr>
            <a:xfrm>
              <a:off x="0" y="5671785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g25eef6840ca_0_886"/>
            <p:cNvSpPr/>
            <p:nvPr/>
          </p:nvSpPr>
          <p:spPr>
            <a:xfrm>
              <a:off x="0" y="5819508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g25eef6840ca_0_886"/>
            <p:cNvSpPr/>
            <p:nvPr/>
          </p:nvSpPr>
          <p:spPr>
            <a:xfrm>
              <a:off x="0" y="6119070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g25eef6840ca_0_886"/>
            <p:cNvSpPr/>
            <p:nvPr/>
          </p:nvSpPr>
          <p:spPr>
            <a:xfrm>
              <a:off x="0" y="5967231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g25eef6840ca_0_886"/>
            <p:cNvSpPr/>
            <p:nvPr/>
          </p:nvSpPr>
          <p:spPr>
            <a:xfrm>
              <a:off x="0" y="6266803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g25eef6840ca_0_886"/>
            <p:cNvSpPr/>
            <p:nvPr/>
          </p:nvSpPr>
          <p:spPr>
            <a:xfrm>
              <a:off x="0" y="6414527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g25eef6840ca_0_886"/>
            <p:cNvSpPr/>
            <p:nvPr/>
          </p:nvSpPr>
          <p:spPr>
            <a:xfrm>
              <a:off x="0" y="6566375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g25eef6840ca_0_886"/>
            <p:cNvSpPr/>
            <p:nvPr/>
          </p:nvSpPr>
          <p:spPr>
            <a:xfrm>
              <a:off x="0" y="6714099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g25eef6840ca_0_886"/>
            <p:cNvSpPr/>
            <p:nvPr/>
          </p:nvSpPr>
          <p:spPr>
            <a:xfrm>
              <a:off x="0" y="6865937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g25eef6840ca_0_886"/>
            <p:cNvSpPr/>
            <p:nvPr/>
          </p:nvSpPr>
          <p:spPr>
            <a:xfrm>
              <a:off x="0" y="7013671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g25eef6840ca_0_886"/>
            <p:cNvSpPr/>
            <p:nvPr/>
          </p:nvSpPr>
          <p:spPr>
            <a:xfrm>
              <a:off x="0" y="7161394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g25eef6840ca_0_886"/>
            <p:cNvSpPr/>
            <p:nvPr/>
          </p:nvSpPr>
          <p:spPr>
            <a:xfrm>
              <a:off x="0" y="7313243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g25eef6840ca_0_886"/>
            <p:cNvSpPr/>
            <p:nvPr/>
          </p:nvSpPr>
          <p:spPr>
            <a:xfrm>
              <a:off x="0" y="5372232"/>
              <a:ext cx="523875" cy="2236470"/>
            </a:xfrm>
            <a:custGeom>
              <a:rect b="b" l="l" r="r" t="t"/>
              <a:pathLst>
                <a:path extrusionOk="0" h="2236470" w="523875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extrusionOk="0" h="2236470" w="523875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g25eef6840ca_0_886"/>
            <p:cNvSpPr/>
            <p:nvPr/>
          </p:nvSpPr>
          <p:spPr>
            <a:xfrm>
              <a:off x="0" y="7608689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g25eef6840ca_0_886"/>
            <p:cNvSpPr/>
            <p:nvPr/>
          </p:nvSpPr>
          <p:spPr>
            <a:xfrm>
              <a:off x="0" y="775642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g25eef6840ca_0_886"/>
            <p:cNvSpPr/>
            <p:nvPr/>
          </p:nvSpPr>
          <p:spPr>
            <a:xfrm>
              <a:off x="0" y="805598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g25eef6840ca_0_886"/>
            <p:cNvSpPr/>
            <p:nvPr/>
          </p:nvSpPr>
          <p:spPr>
            <a:xfrm>
              <a:off x="0" y="8207833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g25eef6840ca_0_886"/>
            <p:cNvSpPr/>
            <p:nvPr/>
          </p:nvSpPr>
          <p:spPr>
            <a:xfrm>
              <a:off x="0" y="8355557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g25eef6840ca_0_886"/>
            <p:cNvSpPr/>
            <p:nvPr/>
          </p:nvSpPr>
          <p:spPr>
            <a:xfrm>
              <a:off x="0" y="8655119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g25eef6840ca_0_886"/>
            <p:cNvSpPr/>
            <p:nvPr/>
          </p:nvSpPr>
          <p:spPr>
            <a:xfrm>
              <a:off x="0" y="8503280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g25eef6840ca_0_886"/>
            <p:cNvSpPr/>
            <p:nvPr/>
          </p:nvSpPr>
          <p:spPr>
            <a:xfrm>
              <a:off x="0" y="8802862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g25eef6840ca_0_886"/>
            <p:cNvSpPr/>
            <p:nvPr/>
          </p:nvSpPr>
          <p:spPr>
            <a:xfrm>
              <a:off x="0" y="895057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g25eef6840ca_0_886"/>
            <p:cNvSpPr/>
            <p:nvPr/>
          </p:nvSpPr>
          <p:spPr>
            <a:xfrm>
              <a:off x="0" y="9102424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g25eef6840ca_0_886"/>
            <p:cNvSpPr/>
            <p:nvPr/>
          </p:nvSpPr>
          <p:spPr>
            <a:xfrm>
              <a:off x="0" y="9250157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g25eef6840ca_0_886"/>
            <p:cNvSpPr/>
            <p:nvPr/>
          </p:nvSpPr>
          <p:spPr>
            <a:xfrm>
              <a:off x="0" y="9401985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g25eef6840ca_0_886"/>
            <p:cNvSpPr/>
            <p:nvPr/>
          </p:nvSpPr>
          <p:spPr>
            <a:xfrm>
              <a:off x="0" y="9549719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g25eef6840ca_0_886"/>
            <p:cNvSpPr/>
            <p:nvPr/>
          </p:nvSpPr>
          <p:spPr>
            <a:xfrm>
              <a:off x="0" y="969744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g25eef6840ca_0_886"/>
            <p:cNvSpPr/>
            <p:nvPr/>
          </p:nvSpPr>
          <p:spPr>
            <a:xfrm>
              <a:off x="0" y="9849281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g25eef6840ca_0_886"/>
            <p:cNvSpPr/>
            <p:nvPr/>
          </p:nvSpPr>
          <p:spPr>
            <a:xfrm>
              <a:off x="0" y="7908270"/>
              <a:ext cx="523875" cy="2237104"/>
            </a:xfrm>
            <a:custGeom>
              <a:rect b="b" l="l" r="r" t="t"/>
              <a:pathLst>
                <a:path extrusionOk="0" h="2237104" w="52387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extrusionOk="0" h="2237104" w="523875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g25eef6840ca_0_886"/>
            <p:cNvSpPr/>
            <p:nvPr/>
          </p:nvSpPr>
          <p:spPr>
            <a:xfrm>
              <a:off x="0" y="10144749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g25eef6840ca_0_886"/>
            <p:cNvSpPr/>
            <p:nvPr/>
          </p:nvSpPr>
          <p:spPr>
            <a:xfrm>
              <a:off x="0" y="10292471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g25eef6840ca_0_886"/>
            <p:cNvSpPr/>
            <p:nvPr/>
          </p:nvSpPr>
          <p:spPr>
            <a:xfrm>
              <a:off x="0" y="1059203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g25eef6840ca_0_886"/>
            <p:cNvSpPr/>
            <p:nvPr/>
          </p:nvSpPr>
          <p:spPr>
            <a:xfrm>
              <a:off x="0" y="10743882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g25eef6840ca_0_886"/>
            <p:cNvSpPr/>
            <p:nvPr/>
          </p:nvSpPr>
          <p:spPr>
            <a:xfrm>
              <a:off x="0" y="10891605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g25eef6840ca_0_886"/>
            <p:cNvSpPr/>
            <p:nvPr/>
          </p:nvSpPr>
          <p:spPr>
            <a:xfrm>
              <a:off x="0" y="11191167"/>
              <a:ext cx="523875" cy="117475"/>
            </a:xfrm>
            <a:custGeom>
              <a:rect b="b" l="l" r="r" t="t"/>
              <a:pathLst>
                <a:path extrusionOk="0" h="117475" w="5238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g25eef6840ca_0_886"/>
            <p:cNvSpPr/>
            <p:nvPr/>
          </p:nvSpPr>
          <p:spPr>
            <a:xfrm>
              <a:off x="0" y="11039339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g25eef6840ca_0_886"/>
            <p:cNvSpPr/>
            <p:nvPr/>
          </p:nvSpPr>
          <p:spPr>
            <a:xfrm>
              <a:off x="0" y="10444310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5" name="Google Shape;1435;g25eef6840ca_0_886"/>
          <p:cNvSpPr txBox="1"/>
          <p:nvPr/>
        </p:nvSpPr>
        <p:spPr>
          <a:xfrm>
            <a:off x="1517650" y="1783326"/>
            <a:ext cx="17068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rgbClr val="00666B"/>
                </a:solidFill>
              </a:rPr>
              <a:t>Рекомендации для Заказчика:</a:t>
            </a:r>
            <a:endParaRPr b="1" sz="4000">
              <a:solidFill>
                <a:srgbClr val="00666B"/>
              </a:solidFill>
            </a:endParaRPr>
          </a:p>
        </p:txBody>
      </p:sp>
      <p:sp>
        <p:nvSpPr>
          <p:cNvPr id="1436" name="Google Shape;1436;g25eef6840ca_0_886"/>
          <p:cNvSpPr txBox="1"/>
          <p:nvPr/>
        </p:nvSpPr>
        <p:spPr>
          <a:xfrm>
            <a:off x="1517650" y="903775"/>
            <a:ext cx="15011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ru-RU" sz="5000" u="none" cap="none" strike="noStrike">
                <a:solidFill>
                  <a:srgbClr val="005970"/>
                </a:solidFill>
                <a:latin typeface="Arial"/>
                <a:ea typeface="Arial"/>
                <a:cs typeface="Arial"/>
                <a:sym typeface="Arial"/>
              </a:rPr>
              <a:t>Интерпретация данных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7" name="Google Shape;1437;g25eef6840ca_0_886"/>
          <p:cNvSpPr txBox="1"/>
          <p:nvPr/>
        </p:nvSpPr>
        <p:spPr>
          <a:xfrm>
            <a:off x="1517650" y="2570475"/>
            <a:ext cx="8694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rgbClr val="00666B"/>
                </a:solidFill>
              </a:rPr>
              <a:t>Объем жесткого диска SSD</a:t>
            </a:r>
            <a:endParaRPr b="1" sz="4000">
              <a:solidFill>
                <a:srgbClr val="00666B"/>
              </a:solidFill>
            </a:endParaRPr>
          </a:p>
        </p:txBody>
      </p:sp>
      <p:pic>
        <p:nvPicPr>
          <p:cNvPr id="1438" name="Google Shape;1438;g25eef6840ca_0_8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2250" y="3503058"/>
            <a:ext cx="8846475" cy="379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9" name="Google Shape;1439;g25eef6840ca_0_886"/>
          <p:cNvSpPr txBox="1"/>
          <p:nvPr/>
        </p:nvSpPr>
        <p:spPr>
          <a:xfrm>
            <a:off x="10611500" y="2570463"/>
            <a:ext cx="8694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rgbClr val="00666B"/>
                </a:solidFill>
              </a:rPr>
              <a:t>Объем оперативной памяти</a:t>
            </a:r>
            <a:endParaRPr b="1" sz="4000">
              <a:solidFill>
                <a:srgbClr val="00666B"/>
              </a:solidFill>
            </a:endParaRPr>
          </a:p>
        </p:txBody>
      </p:sp>
      <p:pic>
        <p:nvPicPr>
          <p:cNvPr id="1440" name="Google Shape;1440;g25eef6840ca_0_8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2100" y="3511546"/>
            <a:ext cx="8846447" cy="379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2"/>
          <p:cNvGrpSpPr/>
          <p:nvPr/>
        </p:nvGrpSpPr>
        <p:grpSpPr>
          <a:xfrm>
            <a:off x="0" y="0"/>
            <a:ext cx="523875" cy="11308642"/>
            <a:chOff x="0" y="0"/>
            <a:chExt cx="523875" cy="11308642"/>
          </a:xfrm>
        </p:grpSpPr>
        <p:sp>
          <p:nvSpPr>
            <p:cNvPr id="197" name="Google Shape;197;p2"/>
            <p:cNvSpPr/>
            <p:nvPr/>
          </p:nvSpPr>
          <p:spPr>
            <a:xfrm>
              <a:off x="0" y="0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0" y="14772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0" y="44729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0" y="599133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0" y="746867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0" y="1046428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0" y="894590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0" y="1194162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0" y="134188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0" y="1493734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0" y="1641458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0" y="1793296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0" y="1941019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0" y="208875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0" y="2240581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0" y="299573"/>
              <a:ext cx="523875" cy="2237105"/>
            </a:xfrm>
            <a:custGeom>
              <a:rect b="b" l="l" r="r" t="t"/>
              <a:pathLst>
                <a:path extrusionOk="0" h="2237105" w="52387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extrusionOk="0" h="2237105" w="52387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0" y="2536592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0" y="2684326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0" y="2983888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0" y="3135736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0" y="3283460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0" y="3583021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0" y="343118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0" y="3730755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0" y="3878489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0" y="4030327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0" y="4178050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0" y="4329889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0" y="4477612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0" y="4625346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0" y="4777194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0" y="2836169"/>
              <a:ext cx="523875" cy="2237105"/>
            </a:xfrm>
            <a:custGeom>
              <a:rect b="b" l="l" r="r" t="t"/>
              <a:pathLst>
                <a:path extrusionOk="0" h="2237104" w="52387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extrusionOk="0" h="2237104" w="52387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0" y="5072641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0" y="522037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0" y="5519936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0" y="5671785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0" y="5819508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0" y="6119070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0" y="5967231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0" y="6266803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0" y="6414527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0" y="6566375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0" y="6714099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0" y="6865937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0" y="7013671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0" y="7161394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0" y="7313243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0" y="5372232"/>
              <a:ext cx="523875" cy="2236470"/>
            </a:xfrm>
            <a:custGeom>
              <a:rect b="b" l="l" r="r" t="t"/>
              <a:pathLst>
                <a:path extrusionOk="0" h="2236470" w="523875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extrusionOk="0" h="2236470" w="523875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0" y="7608689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0" y="775642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0" y="805598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0" y="8207833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0" y="8355557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0" y="8655119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0" y="8503280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0" y="8802862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0" y="895057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0" y="9102424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0" y="9250157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0" y="9401985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0" y="9549719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0" y="969744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0" y="9849281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0" y="7908270"/>
              <a:ext cx="523875" cy="2237105"/>
            </a:xfrm>
            <a:custGeom>
              <a:rect b="b" l="l" r="r" t="t"/>
              <a:pathLst>
                <a:path extrusionOk="0" h="2237104" w="52387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extrusionOk="0" h="2237104" w="523875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0" y="10144749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0" y="10292471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0" y="1059203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0" y="10743882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0" y="10891605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0" y="11191167"/>
              <a:ext cx="523875" cy="117475"/>
            </a:xfrm>
            <a:custGeom>
              <a:rect b="b" l="l" r="r" t="t"/>
              <a:pathLst>
                <a:path extrusionOk="0" h="117475" w="5238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0" y="11039339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0" y="10444310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9" name="Google Shape;269;p2"/>
          <p:cNvSpPr txBox="1"/>
          <p:nvPr/>
        </p:nvSpPr>
        <p:spPr>
          <a:xfrm>
            <a:off x="1967400" y="1026300"/>
            <a:ext cx="15011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ru-RU" sz="5000">
                <a:solidFill>
                  <a:srgbClr val="005970"/>
                </a:solidFill>
              </a:rPr>
              <a:t>Описание проекта</a:t>
            </a:r>
            <a:endParaRPr b="1" sz="5000">
              <a:solidFill>
                <a:srgbClr val="005970"/>
              </a:solidFill>
            </a:endParaRPr>
          </a:p>
        </p:txBody>
      </p:sp>
      <p:sp>
        <p:nvSpPr>
          <p:cNvPr id="270" name="Google Shape;270;p2"/>
          <p:cNvSpPr txBox="1"/>
          <p:nvPr/>
        </p:nvSpPr>
        <p:spPr>
          <a:xfrm>
            <a:off x="1517650" y="1888200"/>
            <a:ext cx="17068800" cy="85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0000" spcFirstLastPara="1" rIns="91425" wrap="square" tIns="45700">
            <a:spAutoFit/>
          </a:bodyPr>
          <a:lstStyle/>
          <a:p>
            <a:pPr indent="0" lvl="0" marL="0" marR="326255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ru-RU" sz="3400" u="none" cap="none" strike="noStrike">
                <a:solidFill>
                  <a:srgbClr val="005970"/>
                </a:solidFill>
                <a:latin typeface="Arial"/>
                <a:ea typeface="Arial"/>
                <a:cs typeface="Arial"/>
                <a:sym typeface="Arial"/>
              </a:rPr>
              <a:t>Название проекта</a:t>
            </a:r>
            <a:r>
              <a:rPr b="1" i="0" lang="ru-RU" sz="4000" u="none" cap="none" strike="noStrike">
                <a:solidFill>
                  <a:srgbClr val="00597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i="0" lang="ru-RU" sz="4400" u="none" cap="none" strike="noStrike">
                <a:solidFill>
                  <a:srgbClr val="005970"/>
                </a:solidFill>
                <a:latin typeface="Arial"/>
                <a:ea typeface="Arial"/>
                <a:cs typeface="Arial"/>
                <a:sym typeface="Arial"/>
              </a:rPr>
              <a:t> Анализ товарного предложения компьютеров в онлайн-магазинах</a:t>
            </a:r>
            <a:endParaRPr b="1" i="0" sz="4400" u="none" cap="none" strike="noStrike">
              <a:solidFill>
                <a:srgbClr val="0059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26255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ru-RU" sz="3400" u="none" cap="none" strike="noStrike">
                <a:solidFill>
                  <a:srgbClr val="005970"/>
                </a:solidFill>
                <a:latin typeface="Arial"/>
                <a:ea typeface="Arial"/>
                <a:cs typeface="Arial"/>
                <a:sym typeface="Arial"/>
              </a:rPr>
              <a:t>Бизнес-цель заказчика:</a:t>
            </a:r>
            <a:r>
              <a:rPr lang="ru-RU" sz="3400">
                <a:solidFill>
                  <a:schemeClr val="dk1"/>
                </a:solidFill>
              </a:rPr>
              <a:t> Увеличение на 10 % общего объема продаж компьютеров с помощью сделок на онлайн-площадках Wildberries и Ozon и снижение затрат на содержание собственного магазина, доставку и рекламу товаров на 5%  в течение следующих 6 месяцев.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326255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ru-RU" sz="3400" u="none" cap="none" strike="noStrike">
                <a:solidFill>
                  <a:srgbClr val="005970"/>
                </a:solidFill>
                <a:latin typeface="Arial"/>
                <a:ea typeface="Arial"/>
                <a:cs typeface="Arial"/>
                <a:sym typeface="Arial"/>
              </a:rPr>
              <a:t>Объект исследования:</a:t>
            </a:r>
            <a:r>
              <a:rPr b="0" i="0" lang="ru-RU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ru-RU" sz="3400">
                <a:solidFill>
                  <a:schemeClr val="dk1"/>
                </a:solidFill>
              </a:rPr>
              <a:t>Компьютеры, размещенные для продажи в онлайн-магазинах</a:t>
            </a:r>
            <a:endParaRPr b="0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326255" rtl="0" algn="l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ru-RU" sz="3400" u="none" cap="none" strike="noStrike">
                <a:solidFill>
                  <a:srgbClr val="005970"/>
                </a:solidFill>
                <a:latin typeface="Arial"/>
                <a:ea typeface="Arial"/>
                <a:cs typeface="Arial"/>
                <a:sym typeface="Arial"/>
              </a:rPr>
              <a:t>Предмет исследования:</a:t>
            </a:r>
            <a:r>
              <a:rPr b="0" i="0" lang="ru-RU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3400">
                <a:solidFill>
                  <a:schemeClr val="dk1"/>
                </a:solidFill>
              </a:rPr>
              <a:t>Цены на компьютеры, типы процессоров, типы и объемы оперативной памяти, типы и объемы жестких дисков, типы видеопроцессоров, количество продаж (популярность компьютеров на онлайн-площадках)</a:t>
            </a:r>
            <a:r>
              <a:rPr b="0" i="0" lang="ru-RU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326255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ru-RU" sz="3400" u="none" cap="none" strike="noStrike">
                <a:solidFill>
                  <a:srgbClr val="005970"/>
                </a:solidFill>
                <a:latin typeface="Arial"/>
                <a:ea typeface="Arial"/>
                <a:cs typeface="Arial"/>
                <a:sym typeface="Arial"/>
              </a:rPr>
              <a:t>Цель анализа</a:t>
            </a:r>
            <a:r>
              <a:rPr b="0" i="0" lang="ru-RU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-RU" sz="3400">
                <a:solidFill>
                  <a:schemeClr val="dk1"/>
                </a:solidFill>
              </a:rPr>
              <a:t>Определить характеристики конкурентоспособной компьютерной техники, которая продается через онлайн-магазины</a:t>
            </a:r>
            <a:endParaRPr b="1" i="0" sz="3400" u="none" cap="none" strike="noStrike">
              <a:solidFill>
                <a:srgbClr val="00597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5" name="Google Shape;1445;p11"/>
          <p:cNvGrpSpPr/>
          <p:nvPr/>
        </p:nvGrpSpPr>
        <p:grpSpPr>
          <a:xfrm>
            <a:off x="0" y="0"/>
            <a:ext cx="2953385" cy="11308642"/>
            <a:chOff x="0" y="0"/>
            <a:chExt cx="2953385" cy="11308642"/>
          </a:xfrm>
        </p:grpSpPr>
        <p:grpSp>
          <p:nvGrpSpPr>
            <p:cNvPr id="1446" name="Google Shape;1446;p11"/>
            <p:cNvGrpSpPr/>
            <p:nvPr/>
          </p:nvGrpSpPr>
          <p:grpSpPr>
            <a:xfrm>
              <a:off x="0" y="0"/>
              <a:ext cx="2953385" cy="11308642"/>
              <a:chOff x="0" y="0"/>
              <a:chExt cx="2953385" cy="11308642"/>
            </a:xfrm>
          </p:grpSpPr>
          <p:sp>
            <p:nvSpPr>
              <p:cNvPr id="1447" name="Google Shape;1447;p11"/>
              <p:cNvSpPr/>
              <p:nvPr/>
            </p:nvSpPr>
            <p:spPr>
              <a:xfrm>
                <a:off x="0" y="299572"/>
                <a:ext cx="2953385" cy="147955"/>
              </a:xfrm>
              <a:custGeom>
                <a:rect b="b" l="l" r="r" t="t"/>
                <a:pathLst>
                  <a:path extrusionOk="0" h="147954" w="2953385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33"/>
                    </a:lnTo>
                    <a:lnTo>
                      <a:pt x="2952789" y="14773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11"/>
              <p:cNvSpPr/>
              <p:nvPr/>
            </p:nvSpPr>
            <p:spPr>
              <a:xfrm>
                <a:off x="0" y="2836165"/>
                <a:ext cx="2953385" cy="147955"/>
              </a:xfrm>
              <a:custGeom>
                <a:rect b="b" l="l" r="r" t="t"/>
                <a:pathLst>
                  <a:path extrusionOk="0" h="147955" w="2953385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33"/>
                    </a:lnTo>
                    <a:lnTo>
                      <a:pt x="2952789" y="14773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11"/>
              <p:cNvSpPr/>
              <p:nvPr/>
            </p:nvSpPr>
            <p:spPr>
              <a:xfrm>
                <a:off x="0" y="5372224"/>
                <a:ext cx="2953385" cy="147955"/>
              </a:xfrm>
              <a:custGeom>
                <a:rect b="b" l="l" r="r" t="t"/>
                <a:pathLst>
                  <a:path extrusionOk="0" h="147954" w="2953385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23"/>
                    </a:lnTo>
                    <a:lnTo>
                      <a:pt x="2952789" y="14772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11"/>
              <p:cNvSpPr/>
              <p:nvPr/>
            </p:nvSpPr>
            <p:spPr>
              <a:xfrm>
                <a:off x="0" y="7908262"/>
                <a:ext cx="2953385" cy="147955"/>
              </a:xfrm>
              <a:custGeom>
                <a:rect b="b" l="l" r="r" t="t"/>
                <a:pathLst>
                  <a:path extrusionOk="0" h="147954" w="2953385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23"/>
                    </a:lnTo>
                    <a:lnTo>
                      <a:pt x="2952789" y="14772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51" name="Google Shape;1451;p11"/>
              <p:cNvGrpSpPr/>
              <p:nvPr/>
            </p:nvGrpSpPr>
            <p:grpSpPr>
              <a:xfrm>
                <a:off x="0" y="0"/>
                <a:ext cx="2953385" cy="11308642"/>
                <a:chOff x="0" y="0"/>
                <a:chExt cx="2953385" cy="11308642"/>
              </a:xfrm>
            </p:grpSpPr>
            <p:grpSp>
              <p:nvGrpSpPr>
                <p:cNvPr id="1452" name="Google Shape;1452;p11"/>
                <p:cNvGrpSpPr/>
                <p:nvPr/>
              </p:nvGrpSpPr>
              <p:grpSpPr>
                <a:xfrm>
                  <a:off x="0" y="0"/>
                  <a:ext cx="2953385" cy="300123"/>
                  <a:chOff x="0" y="0"/>
                  <a:chExt cx="2953385" cy="300123"/>
                </a:xfrm>
              </p:grpSpPr>
              <p:sp>
                <p:nvSpPr>
                  <p:cNvPr id="1453" name="Google Shape;1453;p11"/>
                  <p:cNvSpPr/>
                  <p:nvPr/>
                </p:nvSpPr>
                <p:spPr>
                  <a:xfrm>
                    <a:off x="0" y="0"/>
                    <a:ext cx="2953385" cy="147955"/>
                  </a:xfrm>
                  <a:custGeom>
                    <a:rect b="b" l="l" r="r" t="t"/>
                    <a:pathLst>
                      <a:path extrusionOk="0" h="147955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4" name="Google Shape;1454;p11"/>
                  <p:cNvSpPr/>
                  <p:nvPr/>
                </p:nvSpPr>
                <p:spPr>
                  <a:xfrm>
                    <a:off x="0" y="147723"/>
                    <a:ext cx="2953385" cy="152400"/>
                  </a:xfrm>
                  <a:custGeom>
                    <a:rect b="b" l="l" r="r" t="t"/>
                    <a:pathLst>
                      <a:path extrusionOk="0" h="152400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55" name="Google Shape;1455;p11"/>
                <p:cNvGrpSpPr/>
                <p:nvPr/>
              </p:nvGrpSpPr>
              <p:grpSpPr>
                <a:xfrm>
                  <a:off x="0" y="447295"/>
                  <a:ext cx="2953385" cy="447527"/>
                  <a:chOff x="0" y="447295"/>
                  <a:chExt cx="2953385" cy="447527"/>
                </a:xfrm>
              </p:grpSpPr>
              <p:sp>
                <p:nvSpPr>
                  <p:cNvPr id="1456" name="Google Shape;1456;p11"/>
                  <p:cNvSpPr/>
                  <p:nvPr/>
                </p:nvSpPr>
                <p:spPr>
                  <a:xfrm>
                    <a:off x="0" y="447295"/>
                    <a:ext cx="2953385" cy="152400"/>
                  </a:xfrm>
                  <a:custGeom>
                    <a:rect b="b" l="l" r="r" t="t"/>
                    <a:pathLst>
                      <a:path extrusionOk="0" h="152400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7" name="Google Shape;1457;p11"/>
                  <p:cNvSpPr/>
                  <p:nvPr/>
                </p:nvSpPr>
                <p:spPr>
                  <a:xfrm>
                    <a:off x="0" y="599133"/>
                    <a:ext cx="2953385" cy="147955"/>
                  </a:xfrm>
                  <a:custGeom>
                    <a:rect b="b" l="l" r="r" t="t"/>
                    <a:pathLst>
                      <a:path extrusionOk="0" h="147954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8" name="Google Shape;1458;p11"/>
                  <p:cNvSpPr/>
                  <p:nvPr/>
                </p:nvSpPr>
                <p:spPr>
                  <a:xfrm>
                    <a:off x="0" y="746867"/>
                    <a:ext cx="2953385" cy="147955"/>
                  </a:xfrm>
                  <a:custGeom>
                    <a:rect b="b" l="l" r="r" t="t"/>
                    <a:pathLst>
                      <a:path extrusionOk="0" h="147955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59" name="Google Shape;1459;p11"/>
                <p:cNvGrpSpPr/>
                <p:nvPr/>
              </p:nvGrpSpPr>
              <p:grpSpPr>
                <a:xfrm>
                  <a:off x="0" y="894590"/>
                  <a:ext cx="2953385" cy="1641690"/>
                  <a:chOff x="0" y="894590"/>
                  <a:chExt cx="2953385" cy="1641690"/>
                </a:xfrm>
              </p:grpSpPr>
              <p:sp>
                <p:nvSpPr>
                  <p:cNvPr id="1460" name="Google Shape;1460;p11"/>
                  <p:cNvSpPr/>
                  <p:nvPr/>
                </p:nvSpPr>
                <p:spPr>
                  <a:xfrm>
                    <a:off x="0" y="1046428"/>
                    <a:ext cx="2953385" cy="147955"/>
                  </a:xfrm>
                  <a:custGeom>
                    <a:rect b="b" l="l" r="r" t="t"/>
                    <a:pathLst>
                      <a:path extrusionOk="0" h="147955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61" name="Google Shape;1461;p11"/>
                  <p:cNvSpPr/>
                  <p:nvPr/>
                </p:nvSpPr>
                <p:spPr>
                  <a:xfrm>
                    <a:off x="0" y="894590"/>
                    <a:ext cx="2953385" cy="152400"/>
                  </a:xfrm>
                  <a:custGeom>
                    <a:rect b="b" l="l" r="r" t="t"/>
                    <a:pathLst>
                      <a:path extrusionOk="0" h="152400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62" name="Google Shape;1462;p11"/>
                  <p:cNvSpPr/>
                  <p:nvPr/>
                </p:nvSpPr>
                <p:spPr>
                  <a:xfrm>
                    <a:off x="0" y="1194162"/>
                    <a:ext cx="2953385" cy="147955"/>
                  </a:xfrm>
                  <a:custGeom>
                    <a:rect b="b" l="l" r="r" t="t"/>
                    <a:pathLst>
                      <a:path extrusionOk="0" h="147955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63" name="Google Shape;1463;p11"/>
                  <p:cNvSpPr/>
                  <p:nvPr/>
                </p:nvSpPr>
                <p:spPr>
                  <a:xfrm>
                    <a:off x="0" y="1341885"/>
                    <a:ext cx="2953385" cy="152400"/>
                  </a:xfrm>
                  <a:custGeom>
                    <a:rect b="b" l="l" r="r" t="t"/>
                    <a:pathLst>
                      <a:path extrusionOk="0" h="152400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64" name="Google Shape;1464;p11"/>
                  <p:cNvSpPr/>
                  <p:nvPr/>
                </p:nvSpPr>
                <p:spPr>
                  <a:xfrm>
                    <a:off x="0" y="1493734"/>
                    <a:ext cx="2953385" cy="147955"/>
                  </a:xfrm>
                  <a:custGeom>
                    <a:rect b="b" l="l" r="r" t="t"/>
                    <a:pathLst>
                      <a:path extrusionOk="0" h="147955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65" name="Google Shape;1465;p11"/>
                  <p:cNvSpPr/>
                  <p:nvPr/>
                </p:nvSpPr>
                <p:spPr>
                  <a:xfrm>
                    <a:off x="0" y="1641457"/>
                    <a:ext cx="2953385" cy="152400"/>
                  </a:xfrm>
                  <a:custGeom>
                    <a:rect b="b" l="l" r="r" t="t"/>
                    <a:pathLst>
                      <a:path extrusionOk="0" h="152400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66" name="Google Shape;1466;p11"/>
                  <p:cNvSpPr/>
                  <p:nvPr/>
                </p:nvSpPr>
                <p:spPr>
                  <a:xfrm>
                    <a:off x="0" y="1793296"/>
                    <a:ext cx="2953385" cy="147955"/>
                  </a:xfrm>
                  <a:custGeom>
                    <a:rect b="b" l="l" r="r" t="t"/>
                    <a:pathLst>
                      <a:path extrusionOk="0" h="147955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67" name="Google Shape;1467;p11"/>
                  <p:cNvSpPr/>
                  <p:nvPr/>
                </p:nvSpPr>
                <p:spPr>
                  <a:xfrm>
                    <a:off x="0" y="1941019"/>
                    <a:ext cx="2953385" cy="147955"/>
                  </a:xfrm>
                  <a:custGeom>
                    <a:rect b="b" l="l" r="r" t="t"/>
                    <a:pathLst>
                      <a:path extrusionOk="0" h="147955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68" name="Google Shape;1468;p11"/>
                  <p:cNvSpPr/>
                  <p:nvPr/>
                </p:nvSpPr>
                <p:spPr>
                  <a:xfrm>
                    <a:off x="0" y="2088753"/>
                    <a:ext cx="2953385" cy="152400"/>
                  </a:xfrm>
                  <a:custGeom>
                    <a:rect b="b" l="l" r="r" t="t"/>
                    <a:pathLst>
                      <a:path extrusionOk="0" h="152400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69" name="Google Shape;1469;p11"/>
                  <p:cNvSpPr/>
                  <p:nvPr/>
                </p:nvSpPr>
                <p:spPr>
                  <a:xfrm>
                    <a:off x="0" y="2240581"/>
                    <a:ext cx="2953385" cy="147955"/>
                  </a:xfrm>
                  <a:custGeom>
                    <a:rect b="b" l="l" r="r" t="t"/>
                    <a:pathLst>
                      <a:path extrusionOk="0" h="147955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0" name="Google Shape;1470;p11"/>
                  <p:cNvSpPr/>
                  <p:nvPr/>
                </p:nvSpPr>
                <p:spPr>
                  <a:xfrm>
                    <a:off x="0" y="2388325"/>
                    <a:ext cx="2953385" cy="147955"/>
                  </a:xfrm>
                  <a:custGeom>
                    <a:rect b="b" l="l" r="r" t="t"/>
                    <a:pathLst>
                      <a:path extrusionOk="0" h="147955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71" name="Google Shape;1471;p11"/>
                <p:cNvGrpSpPr/>
                <p:nvPr/>
              </p:nvGrpSpPr>
              <p:grpSpPr>
                <a:xfrm>
                  <a:off x="0" y="2536593"/>
                  <a:ext cx="2953385" cy="300133"/>
                  <a:chOff x="0" y="2536593"/>
                  <a:chExt cx="2953385" cy="300133"/>
                </a:xfrm>
              </p:grpSpPr>
              <p:sp>
                <p:nvSpPr>
                  <p:cNvPr id="1472" name="Google Shape;1472;p11"/>
                  <p:cNvSpPr/>
                  <p:nvPr/>
                </p:nvSpPr>
                <p:spPr>
                  <a:xfrm>
                    <a:off x="0" y="2536593"/>
                    <a:ext cx="2953385" cy="147955"/>
                  </a:xfrm>
                  <a:custGeom>
                    <a:rect b="b" l="l" r="r" t="t"/>
                    <a:pathLst>
                      <a:path extrusionOk="0" h="147955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3" name="Google Shape;1473;p11"/>
                  <p:cNvSpPr/>
                  <p:nvPr/>
                </p:nvSpPr>
                <p:spPr>
                  <a:xfrm>
                    <a:off x="0" y="2684326"/>
                    <a:ext cx="2953385" cy="152400"/>
                  </a:xfrm>
                  <a:custGeom>
                    <a:rect b="b" l="l" r="r" t="t"/>
                    <a:pathLst>
                      <a:path extrusionOk="0" h="152400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74" name="Google Shape;1474;p11"/>
                <p:cNvGrpSpPr/>
                <p:nvPr/>
              </p:nvGrpSpPr>
              <p:grpSpPr>
                <a:xfrm>
                  <a:off x="0" y="2983888"/>
                  <a:ext cx="2953385" cy="447527"/>
                  <a:chOff x="0" y="2983888"/>
                  <a:chExt cx="2953385" cy="447527"/>
                </a:xfrm>
              </p:grpSpPr>
              <p:sp>
                <p:nvSpPr>
                  <p:cNvPr id="1475" name="Google Shape;1475;p11"/>
                  <p:cNvSpPr/>
                  <p:nvPr/>
                </p:nvSpPr>
                <p:spPr>
                  <a:xfrm>
                    <a:off x="0" y="2983888"/>
                    <a:ext cx="2953385" cy="152400"/>
                  </a:xfrm>
                  <a:custGeom>
                    <a:rect b="b" l="l" r="r" t="t"/>
                    <a:pathLst>
                      <a:path extrusionOk="0" h="152400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6" name="Google Shape;1476;p11"/>
                  <p:cNvSpPr/>
                  <p:nvPr/>
                </p:nvSpPr>
                <p:spPr>
                  <a:xfrm>
                    <a:off x="0" y="3135736"/>
                    <a:ext cx="2953385" cy="147955"/>
                  </a:xfrm>
                  <a:custGeom>
                    <a:rect b="b" l="l" r="r" t="t"/>
                    <a:pathLst>
                      <a:path extrusionOk="0" h="147954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7" name="Google Shape;1477;p11"/>
                  <p:cNvSpPr/>
                  <p:nvPr/>
                </p:nvSpPr>
                <p:spPr>
                  <a:xfrm>
                    <a:off x="0" y="3283460"/>
                    <a:ext cx="2953385" cy="147955"/>
                  </a:xfrm>
                  <a:custGeom>
                    <a:rect b="b" l="l" r="r" t="t"/>
                    <a:pathLst>
                      <a:path extrusionOk="0" h="147954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78" name="Google Shape;1478;p11"/>
                <p:cNvGrpSpPr/>
                <p:nvPr/>
              </p:nvGrpSpPr>
              <p:grpSpPr>
                <a:xfrm>
                  <a:off x="0" y="3431183"/>
                  <a:ext cx="2953385" cy="1641690"/>
                  <a:chOff x="0" y="3431183"/>
                  <a:chExt cx="2953385" cy="1641690"/>
                </a:xfrm>
              </p:grpSpPr>
              <p:sp>
                <p:nvSpPr>
                  <p:cNvPr id="1479" name="Google Shape;1479;p11"/>
                  <p:cNvSpPr/>
                  <p:nvPr/>
                </p:nvSpPr>
                <p:spPr>
                  <a:xfrm>
                    <a:off x="0" y="3583021"/>
                    <a:ext cx="2953385" cy="147955"/>
                  </a:xfrm>
                  <a:custGeom>
                    <a:rect b="b" l="l" r="r" t="t"/>
                    <a:pathLst>
                      <a:path extrusionOk="0" h="147954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80" name="Google Shape;1480;p11"/>
                  <p:cNvSpPr/>
                  <p:nvPr/>
                </p:nvSpPr>
                <p:spPr>
                  <a:xfrm>
                    <a:off x="0" y="3431183"/>
                    <a:ext cx="2953385" cy="152400"/>
                  </a:xfrm>
                  <a:custGeom>
                    <a:rect b="b" l="l" r="r" t="t"/>
                    <a:pathLst>
                      <a:path extrusionOk="0" h="152400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81" name="Google Shape;1481;p11"/>
                  <p:cNvSpPr/>
                  <p:nvPr/>
                </p:nvSpPr>
                <p:spPr>
                  <a:xfrm>
                    <a:off x="0" y="3730755"/>
                    <a:ext cx="2953385" cy="147955"/>
                  </a:xfrm>
                  <a:custGeom>
                    <a:rect b="b" l="l" r="r" t="t"/>
                    <a:pathLst>
                      <a:path extrusionOk="0" h="147954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82" name="Google Shape;1482;p11"/>
                  <p:cNvSpPr/>
                  <p:nvPr/>
                </p:nvSpPr>
                <p:spPr>
                  <a:xfrm>
                    <a:off x="0" y="3878489"/>
                    <a:ext cx="2953385" cy="152400"/>
                  </a:xfrm>
                  <a:custGeom>
                    <a:rect b="b" l="l" r="r" t="t"/>
                    <a:pathLst>
                      <a:path extrusionOk="0" h="152400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83" name="Google Shape;1483;p11"/>
                  <p:cNvSpPr/>
                  <p:nvPr/>
                </p:nvSpPr>
                <p:spPr>
                  <a:xfrm>
                    <a:off x="0" y="4030327"/>
                    <a:ext cx="2953385" cy="147955"/>
                  </a:xfrm>
                  <a:custGeom>
                    <a:rect b="b" l="l" r="r" t="t"/>
                    <a:pathLst>
                      <a:path extrusionOk="0" h="147954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84" name="Google Shape;1484;p11"/>
                  <p:cNvSpPr/>
                  <p:nvPr/>
                </p:nvSpPr>
                <p:spPr>
                  <a:xfrm>
                    <a:off x="0" y="4178050"/>
                    <a:ext cx="2953385" cy="152400"/>
                  </a:xfrm>
                  <a:custGeom>
                    <a:rect b="b" l="l" r="r" t="t"/>
                    <a:pathLst>
                      <a:path extrusionOk="0" h="152400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85" name="Google Shape;1485;p11"/>
                  <p:cNvSpPr/>
                  <p:nvPr/>
                </p:nvSpPr>
                <p:spPr>
                  <a:xfrm>
                    <a:off x="0" y="4329889"/>
                    <a:ext cx="2953385" cy="147955"/>
                  </a:xfrm>
                  <a:custGeom>
                    <a:rect b="b" l="l" r="r" t="t"/>
                    <a:pathLst>
                      <a:path extrusionOk="0" h="147954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86" name="Google Shape;1486;p11"/>
                  <p:cNvSpPr/>
                  <p:nvPr/>
                </p:nvSpPr>
                <p:spPr>
                  <a:xfrm>
                    <a:off x="0" y="4477612"/>
                    <a:ext cx="2953385" cy="147955"/>
                  </a:xfrm>
                  <a:custGeom>
                    <a:rect b="b" l="l" r="r" t="t"/>
                    <a:pathLst>
                      <a:path extrusionOk="0" h="147954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87" name="Google Shape;1487;p11"/>
                  <p:cNvSpPr/>
                  <p:nvPr/>
                </p:nvSpPr>
                <p:spPr>
                  <a:xfrm>
                    <a:off x="0" y="4625346"/>
                    <a:ext cx="2953385" cy="152400"/>
                  </a:xfrm>
                  <a:custGeom>
                    <a:rect b="b" l="l" r="r" t="t"/>
                    <a:pathLst>
                      <a:path extrusionOk="0" h="152400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88" name="Google Shape;1488;p11"/>
                  <p:cNvSpPr/>
                  <p:nvPr/>
                </p:nvSpPr>
                <p:spPr>
                  <a:xfrm>
                    <a:off x="0" y="4777194"/>
                    <a:ext cx="2953385" cy="147955"/>
                  </a:xfrm>
                  <a:custGeom>
                    <a:rect b="b" l="l" r="r" t="t"/>
                    <a:pathLst>
                      <a:path extrusionOk="0" h="147954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89" name="Google Shape;1489;p11"/>
                  <p:cNvSpPr/>
                  <p:nvPr/>
                </p:nvSpPr>
                <p:spPr>
                  <a:xfrm>
                    <a:off x="0" y="4924918"/>
                    <a:ext cx="2953385" cy="147955"/>
                  </a:xfrm>
                  <a:custGeom>
                    <a:rect b="b" l="l" r="r" t="t"/>
                    <a:pathLst>
                      <a:path extrusionOk="0" h="147954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90" name="Google Shape;1490;p11"/>
                <p:cNvGrpSpPr/>
                <p:nvPr/>
              </p:nvGrpSpPr>
              <p:grpSpPr>
                <a:xfrm>
                  <a:off x="0" y="5072641"/>
                  <a:ext cx="2953385" cy="300134"/>
                  <a:chOff x="0" y="5072641"/>
                  <a:chExt cx="2953385" cy="300134"/>
                </a:xfrm>
              </p:grpSpPr>
              <p:sp>
                <p:nvSpPr>
                  <p:cNvPr id="1491" name="Google Shape;1491;p11"/>
                  <p:cNvSpPr/>
                  <p:nvPr/>
                </p:nvSpPr>
                <p:spPr>
                  <a:xfrm>
                    <a:off x="0" y="5072641"/>
                    <a:ext cx="2953385" cy="147955"/>
                  </a:xfrm>
                  <a:custGeom>
                    <a:rect b="b" l="l" r="r" t="t"/>
                    <a:pathLst>
                      <a:path extrusionOk="0" h="147954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92" name="Google Shape;1492;p11"/>
                  <p:cNvSpPr/>
                  <p:nvPr/>
                </p:nvSpPr>
                <p:spPr>
                  <a:xfrm>
                    <a:off x="0" y="5220375"/>
                    <a:ext cx="2953385" cy="152400"/>
                  </a:xfrm>
                  <a:custGeom>
                    <a:rect b="b" l="l" r="r" t="t"/>
                    <a:pathLst>
                      <a:path extrusionOk="0" h="152400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93" name="Google Shape;1493;p11"/>
                <p:cNvGrpSpPr/>
                <p:nvPr/>
              </p:nvGrpSpPr>
              <p:grpSpPr>
                <a:xfrm>
                  <a:off x="0" y="5519936"/>
                  <a:ext cx="2953385" cy="447527"/>
                  <a:chOff x="0" y="5519936"/>
                  <a:chExt cx="2953385" cy="447527"/>
                </a:xfrm>
              </p:grpSpPr>
              <p:sp>
                <p:nvSpPr>
                  <p:cNvPr id="1494" name="Google Shape;1494;p11"/>
                  <p:cNvSpPr/>
                  <p:nvPr/>
                </p:nvSpPr>
                <p:spPr>
                  <a:xfrm>
                    <a:off x="0" y="5519936"/>
                    <a:ext cx="2953385" cy="152400"/>
                  </a:xfrm>
                  <a:custGeom>
                    <a:rect b="b" l="l" r="r" t="t"/>
                    <a:pathLst>
                      <a:path extrusionOk="0" h="152400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95" name="Google Shape;1495;p11"/>
                  <p:cNvSpPr/>
                  <p:nvPr/>
                </p:nvSpPr>
                <p:spPr>
                  <a:xfrm>
                    <a:off x="0" y="5671785"/>
                    <a:ext cx="2953385" cy="147955"/>
                  </a:xfrm>
                  <a:custGeom>
                    <a:rect b="b" l="l" r="r" t="t"/>
                    <a:pathLst>
                      <a:path extrusionOk="0" h="147954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96" name="Google Shape;1496;p11"/>
                  <p:cNvSpPr/>
                  <p:nvPr/>
                </p:nvSpPr>
                <p:spPr>
                  <a:xfrm>
                    <a:off x="0" y="5819508"/>
                    <a:ext cx="2953385" cy="147955"/>
                  </a:xfrm>
                  <a:custGeom>
                    <a:rect b="b" l="l" r="r" t="t"/>
                    <a:pathLst>
                      <a:path extrusionOk="0" h="147954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97" name="Google Shape;1497;p11"/>
                <p:cNvGrpSpPr/>
                <p:nvPr/>
              </p:nvGrpSpPr>
              <p:grpSpPr>
                <a:xfrm>
                  <a:off x="0" y="5967231"/>
                  <a:ext cx="2953385" cy="1641690"/>
                  <a:chOff x="0" y="5967231"/>
                  <a:chExt cx="2953385" cy="1641690"/>
                </a:xfrm>
              </p:grpSpPr>
              <p:sp>
                <p:nvSpPr>
                  <p:cNvPr id="1498" name="Google Shape;1498;p11"/>
                  <p:cNvSpPr/>
                  <p:nvPr/>
                </p:nvSpPr>
                <p:spPr>
                  <a:xfrm>
                    <a:off x="0" y="6119070"/>
                    <a:ext cx="2953385" cy="147955"/>
                  </a:xfrm>
                  <a:custGeom>
                    <a:rect b="b" l="l" r="r" t="t"/>
                    <a:pathLst>
                      <a:path extrusionOk="0" h="147954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99" name="Google Shape;1499;p11"/>
                  <p:cNvSpPr/>
                  <p:nvPr/>
                </p:nvSpPr>
                <p:spPr>
                  <a:xfrm>
                    <a:off x="0" y="5967231"/>
                    <a:ext cx="2953385" cy="152400"/>
                  </a:xfrm>
                  <a:custGeom>
                    <a:rect b="b" l="l" r="r" t="t"/>
                    <a:pathLst>
                      <a:path extrusionOk="0" h="152400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0" name="Google Shape;1500;p11"/>
                  <p:cNvSpPr/>
                  <p:nvPr/>
                </p:nvSpPr>
                <p:spPr>
                  <a:xfrm>
                    <a:off x="0" y="6266803"/>
                    <a:ext cx="2953385" cy="147955"/>
                  </a:xfrm>
                  <a:custGeom>
                    <a:rect b="b" l="l" r="r" t="t"/>
                    <a:pathLst>
                      <a:path extrusionOk="0" h="147954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1" name="Google Shape;1501;p11"/>
                  <p:cNvSpPr/>
                  <p:nvPr/>
                </p:nvSpPr>
                <p:spPr>
                  <a:xfrm>
                    <a:off x="0" y="6414527"/>
                    <a:ext cx="2953385" cy="152400"/>
                  </a:xfrm>
                  <a:custGeom>
                    <a:rect b="b" l="l" r="r" t="t"/>
                    <a:pathLst>
                      <a:path extrusionOk="0" h="152400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2" name="Google Shape;1502;p11"/>
                  <p:cNvSpPr/>
                  <p:nvPr/>
                </p:nvSpPr>
                <p:spPr>
                  <a:xfrm>
                    <a:off x="0" y="6566375"/>
                    <a:ext cx="2953385" cy="147955"/>
                  </a:xfrm>
                  <a:custGeom>
                    <a:rect b="b" l="l" r="r" t="t"/>
                    <a:pathLst>
                      <a:path extrusionOk="0" h="147954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3" name="Google Shape;1503;p11"/>
                  <p:cNvSpPr/>
                  <p:nvPr/>
                </p:nvSpPr>
                <p:spPr>
                  <a:xfrm>
                    <a:off x="0" y="6714099"/>
                    <a:ext cx="2953385" cy="152400"/>
                  </a:xfrm>
                  <a:custGeom>
                    <a:rect b="b" l="l" r="r" t="t"/>
                    <a:pathLst>
                      <a:path extrusionOk="0" h="152400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4" name="Google Shape;1504;p11"/>
                  <p:cNvSpPr/>
                  <p:nvPr/>
                </p:nvSpPr>
                <p:spPr>
                  <a:xfrm>
                    <a:off x="0" y="6865937"/>
                    <a:ext cx="2953385" cy="147955"/>
                  </a:xfrm>
                  <a:custGeom>
                    <a:rect b="b" l="l" r="r" t="t"/>
                    <a:pathLst>
                      <a:path extrusionOk="0" h="147954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5" name="Google Shape;1505;p11"/>
                  <p:cNvSpPr/>
                  <p:nvPr/>
                </p:nvSpPr>
                <p:spPr>
                  <a:xfrm>
                    <a:off x="0" y="7013671"/>
                    <a:ext cx="2953385" cy="147955"/>
                  </a:xfrm>
                  <a:custGeom>
                    <a:rect b="b" l="l" r="r" t="t"/>
                    <a:pathLst>
                      <a:path extrusionOk="0" h="147954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6" name="Google Shape;1506;p11"/>
                  <p:cNvSpPr/>
                  <p:nvPr/>
                </p:nvSpPr>
                <p:spPr>
                  <a:xfrm>
                    <a:off x="0" y="7161394"/>
                    <a:ext cx="2953385" cy="152400"/>
                  </a:xfrm>
                  <a:custGeom>
                    <a:rect b="b" l="l" r="r" t="t"/>
                    <a:pathLst>
                      <a:path extrusionOk="0" h="152400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7" name="Google Shape;1507;p11"/>
                  <p:cNvSpPr/>
                  <p:nvPr/>
                </p:nvSpPr>
                <p:spPr>
                  <a:xfrm>
                    <a:off x="0" y="7313243"/>
                    <a:ext cx="2953385" cy="147955"/>
                  </a:xfrm>
                  <a:custGeom>
                    <a:rect b="b" l="l" r="r" t="t"/>
                    <a:pathLst>
                      <a:path extrusionOk="0" h="147954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8" name="Google Shape;1508;p11"/>
                  <p:cNvSpPr/>
                  <p:nvPr/>
                </p:nvSpPr>
                <p:spPr>
                  <a:xfrm>
                    <a:off x="0" y="7460966"/>
                    <a:ext cx="2953385" cy="147955"/>
                  </a:xfrm>
                  <a:custGeom>
                    <a:rect b="b" l="l" r="r" t="t"/>
                    <a:pathLst>
                      <a:path extrusionOk="0" h="147954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09" name="Google Shape;1509;p11"/>
                <p:cNvGrpSpPr/>
                <p:nvPr/>
              </p:nvGrpSpPr>
              <p:grpSpPr>
                <a:xfrm>
                  <a:off x="0" y="7608689"/>
                  <a:ext cx="2953385" cy="300134"/>
                  <a:chOff x="0" y="7608689"/>
                  <a:chExt cx="2953385" cy="300134"/>
                </a:xfrm>
              </p:grpSpPr>
              <p:sp>
                <p:nvSpPr>
                  <p:cNvPr id="1510" name="Google Shape;1510;p11"/>
                  <p:cNvSpPr/>
                  <p:nvPr/>
                </p:nvSpPr>
                <p:spPr>
                  <a:xfrm>
                    <a:off x="0" y="7608689"/>
                    <a:ext cx="2953385" cy="147955"/>
                  </a:xfrm>
                  <a:custGeom>
                    <a:rect b="b" l="l" r="r" t="t"/>
                    <a:pathLst>
                      <a:path extrusionOk="0" h="147954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1" name="Google Shape;1511;p11"/>
                  <p:cNvSpPr/>
                  <p:nvPr/>
                </p:nvSpPr>
                <p:spPr>
                  <a:xfrm>
                    <a:off x="0" y="7756423"/>
                    <a:ext cx="2953385" cy="152400"/>
                  </a:xfrm>
                  <a:custGeom>
                    <a:rect b="b" l="l" r="r" t="t"/>
                    <a:pathLst>
                      <a:path extrusionOk="0" h="152400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12" name="Google Shape;1512;p11"/>
                <p:cNvGrpSpPr/>
                <p:nvPr/>
              </p:nvGrpSpPr>
              <p:grpSpPr>
                <a:xfrm>
                  <a:off x="0" y="8055985"/>
                  <a:ext cx="2953385" cy="447527"/>
                  <a:chOff x="0" y="8055985"/>
                  <a:chExt cx="2953385" cy="447527"/>
                </a:xfrm>
              </p:grpSpPr>
              <p:sp>
                <p:nvSpPr>
                  <p:cNvPr id="1513" name="Google Shape;1513;p11"/>
                  <p:cNvSpPr/>
                  <p:nvPr/>
                </p:nvSpPr>
                <p:spPr>
                  <a:xfrm>
                    <a:off x="0" y="8055985"/>
                    <a:ext cx="2953385" cy="152400"/>
                  </a:xfrm>
                  <a:custGeom>
                    <a:rect b="b" l="l" r="r" t="t"/>
                    <a:pathLst>
                      <a:path extrusionOk="0" h="152400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4" name="Google Shape;1514;p11"/>
                  <p:cNvSpPr/>
                  <p:nvPr/>
                </p:nvSpPr>
                <p:spPr>
                  <a:xfrm>
                    <a:off x="0" y="8207833"/>
                    <a:ext cx="2953385" cy="147955"/>
                  </a:xfrm>
                  <a:custGeom>
                    <a:rect b="b" l="l" r="r" t="t"/>
                    <a:pathLst>
                      <a:path extrusionOk="0" h="147954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5" name="Google Shape;1515;p11"/>
                  <p:cNvSpPr/>
                  <p:nvPr/>
                </p:nvSpPr>
                <p:spPr>
                  <a:xfrm>
                    <a:off x="0" y="8355557"/>
                    <a:ext cx="2953385" cy="147955"/>
                  </a:xfrm>
                  <a:custGeom>
                    <a:rect b="b" l="l" r="r" t="t"/>
                    <a:pathLst>
                      <a:path extrusionOk="0" h="147954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16" name="Google Shape;1516;p11"/>
                <p:cNvGrpSpPr/>
                <p:nvPr/>
              </p:nvGrpSpPr>
              <p:grpSpPr>
                <a:xfrm>
                  <a:off x="0" y="8503280"/>
                  <a:ext cx="2953385" cy="1641689"/>
                  <a:chOff x="0" y="8503280"/>
                  <a:chExt cx="2953385" cy="1641689"/>
                </a:xfrm>
              </p:grpSpPr>
              <p:sp>
                <p:nvSpPr>
                  <p:cNvPr id="1517" name="Google Shape;1517;p11"/>
                  <p:cNvSpPr/>
                  <p:nvPr/>
                </p:nvSpPr>
                <p:spPr>
                  <a:xfrm>
                    <a:off x="0" y="8655118"/>
                    <a:ext cx="2953385" cy="147955"/>
                  </a:xfrm>
                  <a:custGeom>
                    <a:rect b="b" l="l" r="r" t="t"/>
                    <a:pathLst>
                      <a:path extrusionOk="0" h="147954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8" name="Google Shape;1518;p11"/>
                  <p:cNvSpPr/>
                  <p:nvPr/>
                </p:nvSpPr>
                <p:spPr>
                  <a:xfrm>
                    <a:off x="0" y="8503280"/>
                    <a:ext cx="2953385" cy="152400"/>
                  </a:xfrm>
                  <a:custGeom>
                    <a:rect b="b" l="l" r="r" t="t"/>
                    <a:pathLst>
                      <a:path extrusionOk="0" h="152400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9" name="Google Shape;1519;p11"/>
                  <p:cNvSpPr/>
                  <p:nvPr/>
                </p:nvSpPr>
                <p:spPr>
                  <a:xfrm>
                    <a:off x="0" y="8802862"/>
                    <a:ext cx="2953385" cy="147955"/>
                  </a:xfrm>
                  <a:custGeom>
                    <a:rect b="b" l="l" r="r" t="t"/>
                    <a:pathLst>
                      <a:path extrusionOk="0" h="147954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0" name="Google Shape;1520;p11"/>
                  <p:cNvSpPr/>
                  <p:nvPr/>
                </p:nvSpPr>
                <p:spPr>
                  <a:xfrm>
                    <a:off x="0" y="8950575"/>
                    <a:ext cx="2953385" cy="152400"/>
                  </a:xfrm>
                  <a:custGeom>
                    <a:rect b="b" l="l" r="r" t="t"/>
                    <a:pathLst>
                      <a:path extrusionOk="0" h="152400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1" name="Google Shape;1521;p11"/>
                  <p:cNvSpPr/>
                  <p:nvPr/>
                </p:nvSpPr>
                <p:spPr>
                  <a:xfrm>
                    <a:off x="0" y="9102424"/>
                    <a:ext cx="2953385" cy="147955"/>
                  </a:xfrm>
                  <a:custGeom>
                    <a:rect b="b" l="l" r="r" t="t"/>
                    <a:pathLst>
                      <a:path extrusionOk="0" h="147954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2" name="Google Shape;1522;p11"/>
                  <p:cNvSpPr/>
                  <p:nvPr/>
                </p:nvSpPr>
                <p:spPr>
                  <a:xfrm>
                    <a:off x="0" y="9250157"/>
                    <a:ext cx="2953385" cy="152400"/>
                  </a:xfrm>
                  <a:custGeom>
                    <a:rect b="b" l="l" r="r" t="t"/>
                    <a:pathLst>
                      <a:path extrusionOk="0" h="152400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3" name="Google Shape;1523;p11"/>
                  <p:cNvSpPr/>
                  <p:nvPr/>
                </p:nvSpPr>
                <p:spPr>
                  <a:xfrm>
                    <a:off x="0" y="9401985"/>
                    <a:ext cx="2953385" cy="147955"/>
                  </a:xfrm>
                  <a:custGeom>
                    <a:rect b="b" l="l" r="r" t="t"/>
                    <a:pathLst>
                      <a:path extrusionOk="0" h="147954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4" name="Google Shape;1524;p11"/>
                  <p:cNvSpPr/>
                  <p:nvPr/>
                </p:nvSpPr>
                <p:spPr>
                  <a:xfrm>
                    <a:off x="0" y="9549719"/>
                    <a:ext cx="2953385" cy="147955"/>
                  </a:xfrm>
                  <a:custGeom>
                    <a:rect b="b" l="l" r="r" t="t"/>
                    <a:pathLst>
                      <a:path extrusionOk="0" h="147954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5" name="Google Shape;1525;p11"/>
                  <p:cNvSpPr/>
                  <p:nvPr/>
                </p:nvSpPr>
                <p:spPr>
                  <a:xfrm>
                    <a:off x="0" y="9697442"/>
                    <a:ext cx="2953385" cy="152400"/>
                  </a:xfrm>
                  <a:custGeom>
                    <a:rect b="b" l="l" r="r" t="t"/>
                    <a:pathLst>
                      <a:path extrusionOk="0" h="152400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6" name="Google Shape;1526;p11"/>
                  <p:cNvSpPr/>
                  <p:nvPr/>
                </p:nvSpPr>
                <p:spPr>
                  <a:xfrm>
                    <a:off x="0" y="9849281"/>
                    <a:ext cx="2953385" cy="147955"/>
                  </a:xfrm>
                  <a:custGeom>
                    <a:rect b="b" l="l" r="r" t="t"/>
                    <a:pathLst>
                      <a:path extrusionOk="0" h="147954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7" name="Google Shape;1527;p11"/>
                  <p:cNvSpPr/>
                  <p:nvPr/>
                </p:nvSpPr>
                <p:spPr>
                  <a:xfrm>
                    <a:off x="0" y="9997014"/>
                    <a:ext cx="2953385" cy="147955"/>
                  </a:xfrm>
                  <a:custGeom>
                    <a:rect b="b" l="l" r="r" t="t"/>
                    <a:pathLst>
                      <a:path extrusionOk="0" h="147954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28" name="Google Shape;1528;p11"/>
                <p:cNvGrpSpPr/>
                <p:nvPr/>
              </p:nvGrpSpPr>
              <p:grpSpPr>
                <a:xfrm>
                  <a:off x="0" y="10144748"/>
                  <a:ext cx="2953385" cy="300124"/>
                  <a:chOff x="0" y="10144748"/>
                  <a:chExt cx="2953385" cy="300124"/>
                </a:xfrm>
              </p:grpSpPr>
              <p:sp>
                <p:nvSpPr>
                  <p:cNvPr id="1529" name="Google Shape;1529;p11"/>
                  <p:cNvSpPr/>
                  <p:nvPr/>
                </p:nvSpPr>
                <p:spPr>
                  <a:xfrm>
                    <a:off x="0" y="10144748"/>
                    <a:ext cx="2953385" cy="147955"/>
                  </a:xfrm>
                  <a:custGeom>
                    <a:rect b="b" l="l" r="r" t="t"/>
                    <a:pathLst>
                      <a:path extrusionOk="0" h="147954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0" name="Google Shape;1530;p11"/>
                  <p:cNvSpPr/>
                  <p:nvPr/>
                </p:nvSpPr>
                <p:spPr>
                  <a:xfrm>
                    <a:off x="0" y="10292472"/>
                    <a:ext cx="2953385" cy="152400"/>
                  </a:xfrm>
                  <a:custGeom>
                    <a:rect b="b" l="l" r="r" t="t"/>
                    <a:pathLst>
                      <a:path extrusionOk="0" h="152400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31" name="Google Shape;1531;p11"/>
                <p:cNvGrpSpPr/>
                <p:nvPr/>
              </p:nvGrpSpPr>
              <p:grpSpPr>
                <a:xfrm>
                  <a:off x="0" y="10592033"/>
                  <a:ext cx="2953385" cy="447527"/>
                  <a:chOff x="0" y="10592033"/>
                  <a:chExt cx="2953385" cy="447527"/>
                </a:xfrm>
              </p:grpSpPr>
              <p:sp>
                <p:nvSpPr>
                  <p:cNvPr id="1532" name="Google Shape;1532;p11"/>
                  <p:cNvSpPr/>
                  <p:nvPr/>
                </p:nvSpPr>
                <p:spPr>
                  <a:xfrm>
                    <a:off x="0" y="10592033"/>
                    <a:ext cx="2953385" cy="152400"/>
                  </a:xfrm>
                  <a:custGeom>
                    <a:rect b="b" l="l" r="r" t="t"/>
                    <a:pathLst>
                      <a:path extrusionOk="0" h="152400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3" name="Google Shape;1533;p11"/>
                  <p:cNvSpPr/>
                  <p:nvPr/>
                </p:nvSpPr>
                <p:spPr>
                  <a:xfrm>
                    <a:off x="0" y="10743882"/>
                    <a:ext cx="2953385" cy="147955"/>
                  </a:xfrm>
                  <a:custGeom>
                    <a:rect b="b" l="l" r="r" t="t"/>
                    <a:pathLst>
                      <a:path extrusionOk="0" h="147954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4" name="Google Shape;1534;p11"/>
                  <p:cNvSpPr/>
                  <p:nvPr/>
                </p:nvSpPr>
                <p:spPr>
                  <a:xfrm>
                    <a:off x="0" y="10891605"/>
                    <a:ext cx="2953385" cy="147955"/>
                  </a:xfrm>
                  <a:custGeom>
                    <a:rect b="b" l="l" r="r" t="t"/>
                    <a:pathLst>
                      <a:path extrusionOk="0" h="147954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35" name="Google Shape;1535;p11"/>
                <p:cNvGrpSpPr/>
                <p:nvPr/>
              </p:nvGrpSpPr>
              <p:grpSpPr>
                <a:xfrm>
                  <a:off x="0" y="11039339"/>
                  <a:ext cx="2953385" cy="269303"/>
                  <a:chOff x="0" y="11039339"/>
                  <a:chExt cx="2953385" cy="269303"/>
                </a:xfrm>
              </p:grpSpPr>
              <p:sp>
                <p:nvSpPr>
                  <p:cNvPr id="1536" name="Google Shape;1536;p11"/>
                  <p:cNvSpPr/>
                  <p:nvPr/>
                </p:nvSpPr>
                <p:spPr>
                  <a:xfrm>
                    <a:off x="0" y="11191167"/>
                    <a:ext cx="2953385" cy="117475"/>
                  </a:xfrm>
                  <a:custGeom>
                    <a:rect b="b" l="l" r="r" t="t"/>
                    <a:pathLst>
                      <a:path extrusionOk="0" h="117475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17389"/>
                        </a:lnTo>
                        <a:lnTo>
                          <a:pt x="2952789" y="117389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" name="Google Shape;1537;p11"/>
                  <p:cNvSpPr/>
                  <p:nvPr/>
                </p:nvSpPr>
                <p:spPr>
                  <a:xfrm>
                    <a:off x="0" y="11039339"/>
                    <a:ext cx="2953385" cy="152400"/>
                  </a:xfrm>
                  <a:custGeom>
                    <a:rect b="b" l="l" r="r" t="t"/>
                    <a:pathLst>
                      <a:path extrusionOk="0" h="152400" w="295338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1538" name="Google Shape;1538;p11"/>
            <p:cNvSpPr/>
            <p:nvPr/>
          </p:nvSpPr>
          <p:spPr>
            <a:xfrm>
              <a:off x="0" y="10444310"/>
              <a:ext cx="2953385" cy="147955"/>
            </a:xfrm>
            <a:custGeom>
              <a:rect b="b" l="l" r="r" t="t"/>
              <a:pathLst>
                <a:path extrusionOk="0" h="147954" w="2953385">
                  <a:moveTo>
                    <a:pt x="2952789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2952789" y="147723"/>
                  </a:lnTo>
                  <a:lnTo>
                    <a:pt x="2952789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9" name="Google Shape;1539;p11"/>
          <p:cNvSpPr txBox="1"/>
          <p:nvPr>
            <p:ph type="title"/>
          </p:nvPr>
        </p:nvSpPr>
        <p:spPr>
          <a:xfrm>
            <a:off x="3498850" y="2890258"/>
            <a:ext cx="6937114" cy="18814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9375">
            <a:spAutoFit/>
          </a:bodyPr>
          <a:lstStyle/>
          <a:p>
            <a:pPr indent="0" lvl="0" marL="12700" marR="21590" rtl="0" algn="l">
              <a:lnSpc>
                <a:spcPct val="72125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8000">
                <a:solidFill>
                  <a:srgbClr val="0A4A5C"/>
                </a:solidFill>
                <a:latin typeface="Arial"/>
                <a:ea typeface="Arial"/>
                <a:cs typeface="Arial"/>
                <a:sym typeface="Arial"/>
              </a:rPr>
              <a:t>Спасибо</a:t>
            </a:r>
            <a:br>
              <a:rPr lang="ru-RU" sz="8000">
                <a:solidFill>
                  <a:srgbClr val="0A4A5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8000">
                <a:solidFill>
                  <a:srgbClr val="0A4A5C"/>
                </a:solidFill>
                <a:latin typeface="Arial"/>
                <a:ea typeface="Arial"/>
                <a:cs typeface="Arial"/>
                <a:sym typeface="Arial"/>
              </a:rPr>
              <a:t>за внимание!</a:t>
            </a:r>
            <a:endParaRPr sz="8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0" name="Google Shape;1540;p11"/>
          <p:cNvSpPr txBox="1"/>
          <p:nvPr/>
        </p:nvSpPr>
        <p:spPr>
          <a:xfrm>
            <a:off x="10924200" y="8803536"/>
            <a:ext cx="7010400" cy="12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82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ru-RU" sz="3200">
                <a:solidFill>
                  <a:schemeClr val="dk1"/>
                </a:solidFill>
              </a:rPr>
              <a:t>Салтыкова Св</a:t>
            </a:r>
            <a:r>
              <a:rPr b="1" lang="ru-RU" sz="3200">
                <a:solidFill>
                  <a:schemeClr val="dk1"/>
                </a:solidFill>
              </a:rPr>
              <a:t>етлана Валерьевна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4500" lvl="0" marL="12700" marR="0" rtl="0" algn="l">
              <a:lnSpc>
                <a:spcPct val="82812"/>
              </a:lnSpc>
              <a:spcBef>
                <a:spcPts val="13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  <a:p>
            <a:pPr indent="444500" lvl="0" marL="12700" marR="0" rtl="0" algn="l">
              <a:lnSpc>
                <a:spcPct val="82812"/>
              </a:lnSpc>
              <a:spcBef>
                <a:spcPts val="13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ru-RU" sz="3200">
                <a:solidFill>
                  <a:schemeClr val="dk1"/>
                </a:solidFill>
              </a:rPr>
              <a:t>Телеграмм - @svs_108</a:t>
            </a:r>
            <a:endParaRPr b="1" sz="3200">
              <a:solidFill>
                <a:schemeClr val="dk1"/>
              </a:solidFill>
            </a:endParaRPr>
          </a:p>
        </p:txBody>
      </p:sp>
      <p:pic>
        <p:nvPicPr>
          <p:cNvPr id="1541" name="Google Shape;154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2153" y="9477825"/>
            <a:ext cx="586850" cy="5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3"/>
          <p:cNvGrpSpPr/>
          <p:nvPr/>
        </p:nvGrpSpPr>
        <p:grpSpPr>
          <a:xfrm>
            <a:off x="0" y="0"/>
            <a:ext cx="523875" cy="11308642"/>
            <a:chOff x="0" y="0"/>
            <a:chExt cx="523875" cy="11308642"/>
          </a:xfrm>
        </p:grpSpPr>
        <p:sp>
          <p:nvSpPr>
            <p:cNvPr id="277" name="Google Shape;277;p3"/>
            <p:cNvSpPr/>
            <p:nvPr/>
          </p:nvSpPr>
          <p:spPr>
            <a:xfrm>
              <a:off x="0" y="0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0" y="14772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0" y="44729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0" y="599133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0" y="746867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0" y="1046428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0" y="894590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0" y="1194162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0" y="134188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0" y="1493734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0" y="1641458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0" y="1793296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0" y="1941019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0" y="208875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0" y="2240581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0" y="299573"/>
              <a:ext cx="523875" cy="2237105"/>
            </a:xfrm>
            <a:custGeom>
              <a:rect b="b" l="l" r="r" t="t"/>
              <a:pathLst>
                <a:path extrusionOk="0" h="2237105" w="52387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extrusionOk="0" h="2237105" w="52387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0" y="2536592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0" y="2684326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0" y="2983888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0" y="3135736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0" y="3283460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0" y="3583021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0" y="343118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0" y="3730755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0" y="3878489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0" y="4030327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0" y="4178050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0" y="4329889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0" y="4477612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0" y="4625346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0" y="4777194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0" y="2836169"/>
              <a:ext cx="523875" cy="2237105"/>
            </a:xfrm>
            <a:custGeom>
              <a:rect b="b" l="l" r="r" t="t"/>
              <a:pathLst>
                <a:path extrusionOk="0" h="2237104" w="52387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extrusionOk="0" h="2237104" w="52387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0" y="5072641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0" y="522037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0" y="5519936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0" y="5671785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0" y="5819508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0" y="6119070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0" y="5967231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0" y="6266803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0" y="6414527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0" y="6566375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0" y="6714099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0" y="6865937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0" y="7013671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0" y="7161394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0" y="7313243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0" y="5372232"/>
              <a:ext cx="523875" cy="2236470"/>
            </a:xfrm>
            <a:custGeom>
              <a:rect b="b" l="l" r="r" t="t"/>
              <a:pathLst>
                <a:path extrusionOk="0" h="2236470" w="523875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extrusionOk="0" h="2236470" w="523875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0" y="7608689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0" y="775642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0" y="805598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0" y="8207833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0" y="8355557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0" y="8655119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0" y="8503280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0" y="8802862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0" y="895057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0" y="9102424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0" y="9250157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0" y="9401985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0" y="9549719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0" y="969744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0" y="9849281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0" y="7908270"/>
              <a:ext cx="523875" cy="2237105"/>
            </a:xfrm>
            <a:custGeom>
              <a:rect b="b" l="l" r="r" t="t"/>
              <a:pathLst>
                <a:path extrusionOk="0" h="2237104" w="52387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extrusionOk="0" h="2237104" w="523875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0" y="10144749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0" y="10292471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0" y="1059203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0" y="10743882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0" y="10891605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0" y="11191167"/>
              <a:ext cx="523875" cy="117475"/>
            </a:xfrm>
            <a:custGeom>
              <a:rect b="b" l="l" r="r" t="t"/>
              <a:pathLst>
                <a:path extrusionOk="0" h="117475" w="5238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0" y="11039339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0" y="10444310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9" name="Google Shape;349;p3"/>
          <p:cNvSpPr txBox="1"/>
          <p:nvPr/>
        </p:nvSpPr>
        <p:spPr>
          <a:xfrm>
            <a:off x="1670050" y="2442825"/>
            <a:ext cx="16782000" cy="7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ru-RU" sz="4500" u="none" cap="none" strike="noStrike">
                <a:solidFill>
                  <a:srgbClr val="005970"/>
                </a:solidFill>
                <a:latin typeface="Arial"/>
                <a:ea typeface="Arial"/>
                <a:cs typeface="Arial"/>
                <a:sym typeface="Arial"/>
              </a:rPr>
              <a:t>Этапы исследования:</a:t>
            </a:r>
            <a:endParaRPr b="1" i="0" sz="4500" u="none" cap="none" strike="noStrike">
              <a:solidFill>
                <a:srgbClr val="0059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sz="4500">
              <a:solidFill>
                <a:srgbClr val="005970"/>
              </a:solidFill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ru-RU" sz="4000" u="none" cap="none" strike="noStrike">
                <a:solidFill>
                  <a:srgbClr val="005970"/>
                </a:solidFill>
                <a:latin typeface="Arial"/>
                <a:ea typeface="Arial"/>
                <a:cs typeface="Arial"/>
                <a:sym typeface="Arial"/>
              </a:rPr>
              <a:t>Разработка аналитического решения: </a:t>
            </a:r>
            <a:r>
              <a:rPr lang="ru-RU" sz="3400">
                <a:solidFill>
                  <a:schemeClr val="dk1"/>
                </a:solidFill>
              </a:rPr>
              <a:t>Была определена бизнес-цель Заказчика, объект и предмет исследования, цель анализа, определены источники и типы данных</a:t>
            </a:r>
            <a:endParaRPr sz="34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ru-RU" sz="4000" u="none" cap="none" strike="noStrike">
                <a:solidFill>
                  <a:srgbClr val="005970"/>
                </a:solidFill>
                <a:latin typeface="Arial"/>
                <a:ea typeface="Arial"/>
                <a:cs typeface="Arial"/>
                <a:sym typeface="Arial"/>
              </a:rPr>
              <a:t>Предобработка данных:</a:t>
            </a:r>
            <a:r>
              <a:rPr b="0" i="0" lang="ru-RU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3600">
                <a:solidFill>
                  <a:schemeClr val="dk1"/>
                </a:solidFill>
              </a:rPr>
              <a:t>На этом этапе были подготовлены два датасета (</a:t>
            </a:r>
            <a:r>
              <a:rPr lang="ru-RU" sz="3400">
                <a:solidFill>
                  <a:schemeClr val="dk1"/>
                </a:solidFill>
              </a:rPr>
              <a:t>для анализа Цены компьютера и для анализа его популярности</a:t>
            </a:r>
            <a:r>
              <a:rPr lang="ru-RU" sz="3600">
                <a:solidFill>
                  <a:schemeClr val="dk1"/>
                </a:solidFill>
              </a:rPr>
              <a:t>), которые были очищены от информации не несущей ценности в рамках задачи Заказчика, а также от дубликатов. Были распакованы </a:t>
            </a:r>
            <a:r>
              <a:rPr lang="ru-RU" sz="3400">
                <a:solidFill>
                  <a:schemeClr val="dk1"/>
                </a:solidFill>
              </a:rPr>
              <a:t>вложенные структуры данных, обработаны пустые значения. Данные были приведены к нужным форматам.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0059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"/>
          <p:cNvSpPr txBox="1"/>
          <p:nvPr/>
        </p:nvSpPr>
        <p:spPr>
          <a:xfrm>
            <a:off x="1670050" y="903775"/>
            <a:ext cx="15011400" cy="87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ru-RU" sz="5000" u="none" cap="none" strike="noStrike">
                <a:solidFill>
                  <a:srgbClr val="005970"/>
                </a:solidFill>
                <a:latin typeface="Arial"/>
                <a:ea typeface="Arial"/>
                <a:cs typeface="Arial"/>
                <a:sym typeface="Arial"/>
              </a:rPr>
              <a:t>Описание проекта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"/>
          <p:cNvSpPr txBox="1"/>
          <p:nvPr/>
        </p:nvSpPr>
        <p:spPr>
          <a:xfrm>
            <a:off x="1670050" y="1765675"/>
            <a:ext cx="15544800" cy="84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ru-RU" sz="4500" u="none" cap="none" strike="noStrike">
                <a:solidFill>
                  <a:srgbClr val="005970"/>
                </a:solidFill>
                <a:latin typeface="Arial"/>
                <a:ea typeface="Arial"/>
                <a:cs typeface="Arial"/>
                <a:sym typeface="Arial"/>
              </a:rPr>
              <a:t>Этапы исследования:</a:t>
            </a:r>
            <a:endParaRPr b="1" i="0" sz="4500" u="none" cap="none" strike="noStrike">
              <a:solidFill>
                <a:srgbClr val="0059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ru-RU" sz="4000" u="none" cap="none" strike="noStrike">
                <a:solidFill>
                  <a:srgbClr val="005970"/>
                </a:solidFill>
                <a:latin typeface="Arial"/>
                <a:ea typeface="Arial"/>
                <a:cs typeface="Arial"/>
                <a:sym typeface="Arial"/>
              </a:rPr>
              <a:t>Разведочный и статистический анализ данных: </a:t>
            </a:r>
            <a:r>
              <a:rPr lang="ru-RU" sz="3400">
                <a:solidFill>
                  <a:schemeClr val="dk1"/>
                </a:solidFill>
              </a:rPr>
              <a:t>был проведен анализ числовых, ранговых, категориальных признаков и их взаимосвязей отдельно для Цены и Количества продаж (популярности) с помощью следующих методов: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AutoNum type="arabicPeriod"/>
            </a:pPr>
            <a:r>
              <a:rPr b="1" i="0" lang="ru-RU" sz="3600" u="none" cap="none" strike="noStrike">
                <a:solidFill>
                  <a:srgbClr val="005970"/>
                </a:solidFill>
                <a:latin typeface="Arial"/>
                <a:ea typeface="Arial"/>
                <a:cs typeface="Arial"/>
                <a:sym typeface="Arial"/>
              </a:rPr>
              <a:t>Описательные статистики</a:t>
            </a:r>
            <a:r>
              <a:rPr b="0" i="0" lang="ru-RU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3400">
                <a:solidFill>
                  <a:schemeClr val="dk1"/>
                </a:solidFill>
              </a:rPr>
              <a:t>для  определения типа их распределения, выявление ошибок, а также нетипичных значений (выбросов)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AutoNum type="arabicPeriod"/>
            </a:pPr>
            <a:r>
              <a:rPr b="1" i="0" lang="ru-RU" sz="3600" u="none" cap="none" strike="noStrike">
                <a:solidFill>
                  <a:srgbClr val="005970"/>
                </a:solidFill>
                <a:latin typeface="Arial"/>
                <a:ea typeface="Arial"/>
                <a:cs typeface="Arial"/>
                <a:sym typeface="Arial"/>
              </a:rPr>
              <a:t>Статистические критерии сравнения групп -</a:t>
            </a:r>
            <a:r>
              <a:rPr b="0" i="0" lang="ru-RU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3400">
                <a:solidFill>
                  <a:schemeClr val="dk1"/>
                </a:solidFill>
              </a:rPr>
              <a:t>для сравнения значений статистических показателей между двумя и более группами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AutoNum type="arabicPeriod"/>
            </a:pPr>
            <a:r>
              <a:rPr b="1" i="0" lang="ru-RU" sz="3600" u="none" cap="none" strike="noStrike">
                <a:solidFill>
                  <a:srgbClr val="005970"/>
                </a:solidFill>
                <a:latin typeface="Arial"/>
                <a:ea typeface="Arial"/>
                <a:cs typeface="Arial"/>
                <a:sym typeface="Arial"/>
              </a:rPr>
              <a:t>Корреляционный анализ -</a:t>
            </a:r>
            <a:r>
              <a:rPr b="0" i="0" lang="ru-RU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3400">
                <a:solidFill>
                  <a:schemeClr val="dk1"/>
                </a:solidFill>
              </a:rPr>
              <a:t>для определения взаимосвязи между признаками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ru-RU" sz="4000" u="none" cap="none" strike="noStrike">
                <a:solidFill>
                  <a:srgbClr val="005970"/>
                </a:solidFill>
                <a:latin typeface="Arial"/>
                <a:ea typeface="Arial"/>
                <a:cs typeface="Arial"/>
                <a:sym typeface="Arial"/>
              </a:rPr>
              <a:t>Интерпретация данных:</a:t>
            </a:r>
            <a:r>
              <a:rPr b="0" i="0" lang="ru-RU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3400">
                <a:solidFill>
                  <a:schemeClr val="dk1"/>
                </a:solidFill>
              </a:rPr>
              <a:t>были сформированы выводы и рекомендации заказчику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"/>
          <p:cNvSpPr txBox="1"/>
          <p:nvPr/>
        </p:nvSpPr>
        <p:spPr>
          <a:xfrm>
            <a:off x="1670050" y="903775"/>
            <a:ext cx="15011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ru-RU" sz="5000" u="none" cap="none" strike="noStrike">
                <a:solidFill>
                  <a:srgbClr val="005970"/>
                </a:solidFill>
                <a:latin typeface="Arial"/>
                <a:ea typeface="Arial"/>
                <a:cs typeface="Arial"/>
                <a:sym typeface="Arial"/>
              </a:rPr>
              <a:t>Описание проекта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"/>
          <p:cNvSpPr txBox="1"/>
          <p:nvPr/>
        </p:nvSpPr>
        <p:spPr>
          <a:xfrm>
            <a:off x="1205225" y="388775"/>
            <a:ext cx="18898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5000">
                <a:solidFill>
                  <a:srgbClr val="005970"/>
                </a:solidFill>
              </a:rPr>
              <a:t>Выбор признаков для анализа</a:t>
            </a:r>
            <a:endParaRPr/>
          </a:p>
        </p:txBody>
      </p:sp>
      <p:graphicFrame>
        <p:nvGraphicFramePr>
          <p:cNvPr id="363" name="Google Shape;363;p5"/>
          <p:cNvGraphicFramePr/>
          <p:nvPr/>
        </p:nvGraphicFramePr>
        <p:xfrm>
          <a:off x="1205225" y="242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{A4E6CCDE-8896-4D8F-84EE-808DA52F6AB3}</a:tableStyleId>
              </a:tblPr>
              <a:tblGrid>
                <a:gridCol w="9099550"/>
                <a:gridCol w="9099550"/>
              </a:tblGrid>
              <a:tr h="381000">
                <a:tc>
                  <a:txBody>
                    <a:bodyPr/>
                    <a:lstStyle/>
                    <a:p>
                      <a:pPr indent="0" lvl="0" marL="45720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3600">
                          <a:solidFill>
                            <a:srgbClr val="005970"/>
                          </a:solidFill>
                        </a:rPr>
                        <a:t>Цена</a:t>
                      </a:r>
                      <a:endParaRPr b="1" sz="3600">
                        <a:solidFill>
                          <a:srgbClr val="00597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3600">
                          <a:solidFill>
                            <a:srgbClr val="005970"/>
                          </a:solidFill>
                        </a:rPr>
                        <a:t>Количество проданных компьютеров</a:t>
                      </a:r>
                      <a:endParaRPr b="1" sz="3600">
                        <a:solidFill>
                          <a:srgbClr val="00597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5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34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Количество ядер процессора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5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34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Объем оперативной памяти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5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34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Объем HDD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5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34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Объем SSD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ru-RU" sz="34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Количество отзывов</a:t>
                      </a:r>
                      <a:endParaRPr sz="34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t/>
                      </a:r>
                      <a:endParaRPr sz="34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4" name="Google Shape;364;p5"/>
          <p:cNvSpPr txBox="1"/>
          <p:nvPr/>
        </p:nvSpPr>
        <p:spPr>
          <a:xfrm>
            <a:off x="1205225" y="1530725"/>
            <a:ext cx="10743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b="1" lang="ru-RU" sz="3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Количественные</a:t>
            </a:r>
            <a:endParaRPr/>
          </a:p>
        </p:txBody>
      </p:sp>
      <p:sp>
        <p:nvSpPr>
          <p:cNvPr id="365" name="Google Shape;365;p5"/>
          <p:cNvSpPr txBox="1"/>
          <p:nvPr/>
        </p:nvSpPr>
        <p:spPr>
          <a:xfrm>
            <a:off x="1078900" y="5641200"/>
            <a:ext cx="17946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b="1" lang="ru-RU" sz="3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Ранговые (порядковые) -</a:t>
            </a:r>
            <a:r>
              <a:rPr b="1" i="1" lang="ru-RU" sz="3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3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Гарантийный срок</a:t>
            </a:r>
            <a:r>
              <a:rPr lang="ru-RU" sz="3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Рейтинг прода</a:t>
            </a:r>
            <a:r>
              <a:rPr lang="ru-RU" sz="3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вца</a:t>
            </a:r>
            <a:endParaRPr/>
          </a:p>
        </p:txBody>
      </p:sp>
      <p:sp>
        <p:nvSpPr>
          <p:cNvPr id="366" name="Google Shape;366;p5"/>
          <p:cNvSpPr txBox="1"/>
          <p:nvPr/>
        </p:nvSpPr>
        <p:spPr>
          <a:xfrm>
            <a:off x="1078850" y="6729550"/>
            <a:ext cx="8411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b="1" lang="ru-RU" sz="3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Категориальные</a:t>
            </a:r>
            <a:endParaRPr/>
          </a:p>
        </p:txBody>
      </p:sp>
      <p:graphicFrame>
        <p:nvGraphicFramePr>
          <p:cNvPr id="367" name="Google Shape;367;p5"/>
          <p:cNvGraphicFramePr/>
          <p:nvPr/>
        </p:nvGraphicFramePr>
        <p:xfrm>
          <a:off x="1078850" y="743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{A4E6CCDE-8896-4D8F-84EE-808DA52F6AB3}</a:tableStyleId>
              </a:tblPr>
              <a:tblGrid>
                <a:gridCol w="9225925"/>
                <a:gridCol w="9225925"/>
              </a:tblGrid>
              <a:tr h="610700"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ru-RU" sz="34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Тип процессора</a:t>
                      </a:r>
                      <a:endParaRPr sz="34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ru-RU" sz="34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Тип оперативной памяти</a:t>
                      </a:r>
                      <a:endParaRPr sz="34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ru-RU" sz="34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Видеопроцессор </a:t>
                      </a:r>
                      <a:endParaRPr sz="34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ru-RU" sz="34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Операционная система</a:t>
                      </a:r>
                      <a:endParaRPr sz="34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"/>
          <p:cNvSpPr txBox="1"/>
          <p:nvPr/>
        </p:nvSpPr>
        <p:spPr>
          <a:xfrm>
            <a:off x="1670050" y="2594000"/>
            <a:ext cx="17751900" cy="6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ru-RU" sz="4400" u="none" cap="none" strike="noStrike">
                <a:solidFill>
                  <a:srgbClr val="005970"/>
                </a:solidFill>
                <a:latin typeface="Arial"/>
                <a:ea typeface="Arial"/>
                <a:cs typeface="Arial"/>
                <a:sym typeface="Arial"/>
              </a:rPr>
              <a:t>Гипотеза исследования :</a:t>
            </a:r>
            <a:r>
              <a:rPr b="0" i="0" lang="ru-RU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3400">
                <a:solidFill>
                  <a:schemeClr val="dk1"/>
                </a:solidFill>
              </a:rPr>
              <a:t>На формирование  цены и на популярность компьютеров оказывают влияния такие комплектующие, как: Тип видеопроцессора, Тип процессора, Количество ядер процессора, Тип оперативной памяти и её объем, Объем жестких HDD и SSD дисков, а также тип Операционной системы и гарантийный срок</a:t>
            </a:r>
            <a:r>
              <a:rPr b="0" i="0" lang="ru-RU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ru-RU" sz="4400" u="none" cap="none" strike="noStrike">
                <a:solidFill>
                  <a:srgbClr val="005970"/>
                </a:solidFill>
                <a:latin typeface="Arial"/>
                <a:ea typeface="Arial"/>
                <a:cs typeface="Arial"/>
                <a:sym typeface="Arial"/>
              </a:rPr>
              <a:t>Метод(ы) проверки гипотезы:</a:t>
            </a:r>
            <a:endParaRPr b="1" i="0" sz="4400" u="none" cap="none" strike="noStrike">
              <a:solidFill>
                <a:srgbClr val="0059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3400">
                <a:solidFill>
                  <a:schemeClr val="dk1"/>
                </a:solidFill>
              </a:rPr>
              <a:t>Для проверки свойств распределения и  взаимосвязи признаков и целевых переменных (цены и количества продаж) были применены следующие тесты: Тесты Шапиро-Уилка, Краскала Уолиса, Манна-Уитни, Критерий ХИ2, тест Фишера для многомерных таблиц, точный тест Фишера, корреляция Спирмена..</a:t>
            </a:r>
            <a:endParaRPr b="1" i="0" sz="4400" u="none" cap="none" strike="noStrike">
              <a:solidFill>
                <a:srgbClr val="0059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4" name="Google Shape;374;p6"/>
          <p:cNvGrpSpPr/>
          <p:nvPr/>
        </p:nvGrpSpPr>
        <p:grpSpPr>
          <a:xfrm>
            <a:off x="0" y="0"/>
            <a:ext cx="523875" cy="11308642"/>
            <a:chOff x="0" y="0"/>
            <a:chExt cx="523875" cy="11308642"/>
          </a:xfrm>
        </p:grpSpPr>
        <p:sp>
          <p:nvSpPr>
            <p:cNvPr id="375" name="Google Shape;375;p6"/>
            <p:cNvSpPr/>
            <p:nvPr/>
          </p:nvSpPr>
          <p:spPr>
            <a:xfrm>
              <a:off x="0" y="0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0" y="14772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0" y="44729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6"/>
            <p:cNvSpPr/>
            <p:nvPr/>
          </p:nvSpPr>
          <p:spPr>
            <a:xfrm>
              <a:off x="0" y="599133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6"/>
            <p:cNvSpPr/>
            <p:nvPr/>
          </p:nvSpPr>
          <p:spPr>
            <a:xfrm>
              <a:off x="0" y="746867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0" y="1046428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0" y="894590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6"/>
            <p:cNvSpPr/>
            <p:nvPr/>
          </p:nvSpPr>
          <p:spPr>
            <a:xfrm>
              <a:off x="0" y="1194162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0" y="134188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0" y="1493734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0" y="1641458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0" y="1793296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0" y="1941019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0" y="208875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0" y="2240581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0" y="299573"/>
              <a:ext cx="523875" cy="2237105"/>
            </a:xfrm>
            <a:custGeom>
              <a:rect b="b" l="l" r="r" t="t"/>
              <a:pathLst>
                <a:path extrusionOk="0" h="2237105" w="52387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extrusionOk="0" h="2237105" w="52387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0" y="2536592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0" y="2684326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0" y="2983888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0" y="3135736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0" y="3283460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0" y="3583021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0" y="343118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0" y="3730755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0" y="3878489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0" y="4030327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0" y="4178050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0" y="4329889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0" y="4477612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0" y="4625346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0" y="4777194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0" y="2836169"/>
              <a:ext cx="523875" cy="2237105"/>
            </a:xfrm>
            <a:custGeom>
              <a:rect b="b" l="l" r="r" t="t"/>
              <a:pathLst>
                <a:path extrusionOk="0" h="2237104" w="52387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extrusionOk="0" h="2237104" w="52387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0" y="5072641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0" y="522037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0" y="5519936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0" y="5671785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0" y="5819508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0" y="6119070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0" y="5967231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0" y="6266803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0" y="6414527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0" y="6566375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0" y="6714099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0" y="6865937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0" y="7013671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0" y="7161394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0" y="7313243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0" y="5372232"/>
              <a:ext cx="523875" cy="2236470"/>
            </a:xfrm>
            <a:custGeom>
              <a:rect b="b" l="l" r="r" t="t"/>
              <a:pathLst>
                <a:path extrusionOk="0" h="2236470" w="523875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extrusionOk="0" h="2236470" w="523875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0" y="7608689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0" y="775642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0" y="805598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0" y="8207833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0" y="8355557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0" y="8655119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0" y="8503280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0" y="8802862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0" y="895057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0" y="9102424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0" y="9250157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0" y="9401985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0" y="9549719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0" y="969744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0" y="9849281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0" y="7908270"/>
              <a:ext cx="523875" cy="2237105"/>
            </a:xfrm>
            <a:custGeom>
              <a:rect b="b" l="l" r="r" t="t"/>
              <a:pathLst>
                <a:path extrusionOk="0" h="2237104" w="52387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extrusionOk="0" h="2237104" w="523875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0" y="10144749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0" y="10292471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0" y="1059203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0" y="10743882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0" y="10891605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0" y="11191167"/>
              <a:ext cx="523875" cy="117475"/>
            </a:xfrm>
            <a:custGeom>
              <a:rect b="b" l="l" r="r" t="t"/>
              <a:pathLst>
                <a:path extrusionOk="0" h="117475" w="5238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0" y="11039339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0" y="10444310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7" name="Google Shape;447;p6"/>
          <p:cNvSpPr txBox="1"/>
          <p:nvPr/>
        </p:nvSpPr>
        <p:spPr>
          <a:xfrm>
            <a:off x="1670050" y="903775"/>
            <a:ext cx="15011400" cy="87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ru-RU" sz="5000" u="none" cap="none" strike="noStrike">
                <a:solidFill>
                  <a:srgbClr val="005970"/>
                </a:solidFill>
                <a:latin typeface="Arial"/>
                <a:ea typeface="Arial"/>
                <a:cs typeface="Arial"/>
                <a:sym typeface="Arial"/>
              </a:rPr>
              <a:t>Результаты анализа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oogle Shape;453;p7"/>
          <p:cNvGrpSpPr/>
          <p:nvPr/>
        </p:nvGrpSpPr>
        <p:grpSpPr>
          <a:xfrm>
            <a:off x="0" y="0"/>
            <a:ext cx="523875" cy="11308642"/>
            <a:chOff x="0" y="0"/>
            <a:chExt cx="523875" cy="11308642"/>
          </a:xfrm>
        </p:grpSpPr>
        <p:sp>
          <p:nvSpPr>
            <p:cNvPr id="454" name="Google Shape;454;p7"/>
            <p:cNvSpPr/>
            <p:nvPr/>
          </p:nvSpPr>
          <p:spPr>
            <a:xfrm>
              <a:off x="0" y="0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7"/>
            <p:cNvSpPr/>
            <p:nvPr/>
          </p:nvSpPr>
          <p:spPr>
            <a:xfrm>
              <a:off x="0" y="14772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7"/>
            <p:cNvSpPr/>
            <p:nvPr/>
          </p:nvSpPr>
          <p:spPr>
            <a:xfrm>
              <a:off x="0" y="44729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7"/>
            <p:cNvSpPr/>
            <p:nvPr/>
          </p:nvSpPr>
          <p:spPr>
            <a:xfrm>
              <a:off x="0" y="599133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0" y="746867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0" y="1046428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0" y="894590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7"/>
            <p:cNvSpPr/>
            <p:nvPr/>
          </p:nvSpPr>
          <p:spPr>
            <a:xfrm>
              <a:off x="0" y="1194162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7"/>
            <p:cNvSpPr/>
            <p:nvPr/>
          </p:nvSpPr>
          <p:spPr>
            <a:xfrm>
              <a:off x="0" y="134188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7"/>
            <p:cNvSpPr/>
            <p:nvPr/>
          </p:nvSpPr>
          <p:spPr>
            <a:xfrm>
              <a:off x="0" y="1493734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7"/>
            <p:cNvSpPr/>
            <p:nvPr/>
          </p:nvSpPr>
          <p:spPr>
            <a:xfrm>
              <a:off x="0" y="1641458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7"/>
            <p:cNvSpPr/>
            <p:nvPr/>
          </p:nvSpPr>
          <p:spPr>
            <a:xfrm>
              <a:off x="0" y="1793296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7"/>
            <p:cNvSpPr/>
            <p:nvPr/>
          </p:nvSpPr>
          <p:spPr>
            <a:xfrm>
              <a:off x="0" y="1941019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7"/>
            <p:cNvSpPr/>
            <p:nvPr/>
          </p:nvSpPr>
          <p:spPr>
            <a:xfrm>
              <a:off x="0" y="208875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7"/>
            <p:cNvSpPr/>
            <p:nvPr/>
          </p:nvSpPr>
          <p:spPr>
            <a:xfrm>
              <a:off x="0" y="2240581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0" y="299573"/>
              <a:ext cx="523875" cy="2237105"/>
            </a:xfrm>
            <a:custGeom>
              <a:rect b="b" l="l" r="r" t="t"/>
              <a:pathLst>
                <a:path extrusionOk="0" h="2237105" w="52387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extrusionOk="0" h="2237105" w="52387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7"/>
            <p:cNvSpPr/>
            <p:nvPr/>
          </p:nvSpPr>
          <p:spPr>
            <a:xfrm>
              <a:off x="0" y="2536592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7"/>
            <p:cNvSpPr/>
            <p:nvPr/>
          </p:nvSpPr>
          <p:spPr>
            <a:xfrm>
              <a:off x="0" y="2684326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7"/>
            <p:cNvSpPr/>
            <p:nvPr/>
          </p:nvSpPr>
          <p:spPr>
            <a:xfrm>
              <a:off x="0" y="2983888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7"/>
            <p:cNvSpPr/>
            <p:nvPr/>
          </p:nvSpPr>
          <p:spPr>
            <a:xfrm>
              <a:off x="0" y="3135736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0" y="3283460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0" y="3583021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0" y="343118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0" y="3730755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0" y="3878489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0" y="4030327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0" y="4178050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0" y="4329889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7"/>
            <p:cNvSpPr/>
            <p:nvPr/>
          </p:nvSpPr>
          <p:spPr>
            <a:xfrm>
              <a:off x="0" y="4477612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0" y="4625346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0" y="4777194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0" y="2836169"/>
              <a:ext cx="523875" cy="2237105"/>
            </a:xfrm>
            <a:custGeom>
              <a:rect b="b" l="l" r="r" t="t"/>
              <a:pathLst>
                <a:path extrusionOk="0" h="2237104" w="52387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extrusionOk="0" h="2237104" w="52387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0" y="5072641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0" y="522037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0" y="5519936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0" y="5671785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0" y="5819508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0" y="6119070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0" y="5967231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0" y="6266803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0" y="6414527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0" y="6566375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0" y="6714099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0" y="6865937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0" y="7013671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0" y="7161394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0" y="7313243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0" y="5372232"/>
              <a:ext cx="523875" cy="2236470"/>
            </a:xfrm>
            <a:custGeom>
              <a:rect b="b" l="l" r="r" t="t"/>
              <a:pathLst>
                <a:path extrusionOk="0" h="2236470" w="523875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extrusionOk="0" h="2236470" w="523875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0" y="7608689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0" y="775642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0" y="805598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0" y="8207833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0" y="8355557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0" y="8655119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0" y="8503280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0" y="8802862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0" y="895057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0" y="9102424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0" y="9250157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0" y="9401985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0" y="9549719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0" y="969744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0" y="9849281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0" y="7908270"/>
              <a:ext cx="523875" cy="2237105"/>
            </a:xfrm>
            <a:custGeom>
              <a:rect b="b" l="l" r="r" t="t"/>
              <a:pathLst>
                <a:path extrusionOk="0" h="2237104" w="52387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extrusionOk="0" h="2237104" w="523875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0" y="10144749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0" y="10292471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0" y="1059203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0" y="10743882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0" y="10891605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0" y="11191167"/>
              <a:ext cx="523875" cy="117475"/>
            </a:xfrm>
            <a:custGeom>
              <a:rect b="b" l="l" r="r" t="t"/>
              <a:pathLst>
                <a:path extrusionOk="0" h="117475" w="5238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0" y="11039339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0" y="10444310"/>
              <a:ext cx="523875" cy="147955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6" name="Google Shape;526;p7"/>
          <p:cNvSpPr txBox="1"/>
          <p:nvPr/>
        </p:nvSpPr>
        <p:spPr>
          <a:xfrm>
            <a:off x="1700025" y="763550"/>
            <a:ext cx="14652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ru-RU" sz="5000" u="none" cap="none" strike="noStrike">
                <a:solidFill>
                  <a:srgbClr val="005970"/>
                </a:solidFill>
                <a:latin typeface="Arial"/>
                <a:ea typeface="Arial"/>
                <a:cs typeface="Arial"/>
                <a:sym typeface="Arial"/>
              </a:rPr>
              <a:t>Результаты анализа - Цена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7" name="Google Shape;5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0025" y="1625450"/>
            <a:ext cx="17682449" cy="88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g25eef6840ca_0_106"/>
          <p:cNvGrpSpPr/>
          <p:nvPr/>
        </p:nvGrpSpPr>
        <p:grpSpPr>
          <a:xfrm>
            <a:off x="0" y="0"/>
            <a:ext cx="523875" cy="11308642"/>
            <a:chOff x="0" y="0"/>
            <a:chExt cx="523875" cy="11308642"/>
          </a:xfrm>
        </p:grpSpPr>
        <p:sp>
          <p:nvSpPr>
            <p:cNvPr id="534" name="Google Shape;534;g25eef6840ca_0_106"/>
            <p:cNvSpPr/>
            <p:nvPr/>
          </p:nvSpPr>
          <p:spPr>
            <a:xfrm>
              <a:off x="0" y="0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g25eef6840ca_0_106"/>
            <p:cNvSpPr/>
            <p:nvPr/>
          </p:nvSpPr>
          <p:spPr>
            <a:xfrm>
              <a:off x="0" y="14772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g25eef6840ca_0_106"/>
            <p:cNvSpPr/>
            <p:nvPr/>
          </p:nvSpPr>
          <p:spPr>
            <a:xfrm>
              <a:off x="0" y="44729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g25eef6840ca_0_106"/>
            <p:cNvSpPr/>
            <p:nvPr/>
          </p:nvSpPr>
          <p:spPr>
            <a:xfrm>
              <a:off x="0" y="599133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g25eef6840ca_0_106"/>
            <p:cNvSpPr/>
            <p:nvPr/>
          </p:nvSpPr>
          <p:spPr>
            <a:xfrm>
              <a:off x="0" y="746867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g25eef6840ca_0_106"/>
            <p:cNvSpPr/>
            <p:nvPr/>
          </p:nvSpPr>
          <p:spPr>
            <a:xfrm>
              <a:off x="0" y="1046428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g25eef6840ca_0_106"/>
            <p:cNvSpPr/>
            <p:nvPr/>
          </p:nvSpPr>
          <p:spPr>
            <a:xfrm>
              <a:off x="0" y="894590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g25eef6840ca_0_106"/>
            <p:cNvSpPr/>
            <p:nvPr/>
          </p:nvSpPr>
          <p:spPr>
            <a:xfrm>
              <a:off x="0" y="1194162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g25eef6840ca_0_106"/>
            <p:cNvSpPr/>
            <p:nvPr/>
          </p:nvSpPr>
          <p:spPr>
            <a:xfrm>
              <a:off x="0" y="134188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g25eef6840ca_0_106"/>
            <p:cNvSpPr/>
            <p:nvPr/>
          </p:nvSpPr>
          <p:spPr>
            <a:xfrm>
              <a:off x="0" y="1493734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g25eef6840ca_0_106"/>
            <p:cNvSpPr/>
            <p:nvPr/>
          </p:nvSpPr>
          <p:spPr>
            <a:xfrm>
              <a:off x="0" y="1641458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g25eef6840ca_0_106"/>
            <p:cNvSpPr/>
            <p:nvPr/>
          </p:nvSpPr>
          <p:spPr>
            <a:xfrm>
              <a:off x="0" y="1793296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g25eef6840ca_0_106"/>
            <p:cNvSpPr/>
            <p:nvPr/>
          </p:nvSpPr>
          <p:spPr>
            <a:xfrm>
              <a:off x="0" y="1941019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g25eef6840ca_0_106"/>
            <p:cNvSpPr/>
            <p:nvPr/>
          </p:nvSpPr>
          <p:spPr>
            <a:xfrm>
              <a:off x="0" y="208875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g25eef6840ca_0_106"/>
            <p:cNvSpPr/>
            <p:nvPr/>
          </p:nvSpPr>
          <p:spPr>
            <a:xfrm>
              <a:off x="0" y="2240581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g25eef6840ca_0_106"/>
            <p:cNvSpPr/>
            <p:nvPr/>
          </p:nvSpPr>
          <p:spPr>
            <a:xfrm>
              <a:off x="0" y="299573"/>
              <a:ext cx="523875" cy="2237105"/>
            </a:xfrm>
            <a:custGeom>
              <a:rect b="b" l="l" r="r" t="t"/>
              <a:pathLst>
                <a:path extrusionOk="0" h="2237105" w="52387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extrusionOk="0" h="2237105" w="52387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g25eef6840ca_0_106"/>
            <p:cNvSpPr/>
            <p:nvPr/>
          </p:nvSpPr>
          <p:spPr>
            <a:xfrm>
              <a:off x="0" y="2536592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g25eef6840ca_0_106"/>
            <p:cNvSpPr/>
            <p:nvPr/>
          </p:nvSpPr>
          <p:spPr>
            <a:xfrm>
              <a:off x="0" y="2684326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g25eef6840ca_0_106"/>
            <p:cNvSpPr/>
            <p:nvPr/>
          </p:nvSpPr>
          <p:spPr>
            <a:xfrm>
              <a:off x="0" y="2983888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g25eef6840ca_0_106"/>
            <p:cNvSpPr/>
            <p:nvPr/>
          </p:nvSpPr>
          <p:spPr>
            <a:xfrm>
              <a:off x="0" y="3135736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g25eef6840ca_0_106"/>
            <p:cNvSpPr/>
            <p:nvPr/>
          </p:nvSpPr>
          <p:spPr>
            <a:xfrm>
              <a:off x="0" y="3283460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g25eef6840ca_0_106"/>
            <p:cNvSpPr/>
            <p:nvPr/>
          </p:nvSpPr>
          <p:spPr>
            <a:xfrm>
              <a:off x="0" y="3583021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g25eef6840ca_0_106"/>
            <p:cNvSpPr/>
            <p:nvPr/>
          </p:nvSpPr>
          <p:spPr>
            <a:xfrm>
              <a:off x="0" y="343118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g25eef6840ca_0_106"/>
            <p:cNvSpPr/>
            <p:nvPr/>
          </p:nvSpPr>
          <p:spPr>
            <a:xfrm>
              <a:off x="0" y="3730755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g25eef6840ca_0_106"/>
            <p:cNvSpPr/>
            <p:nvPr/>
          </p:nvSpPr>
          <p:spPr>
            <a:xfrm>
              <a:off x="0" y="3878489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g25eef6840ca_0_106"/>
            <p:cNvSpPr/>
            <p:nvPr/>
          </p:nvSpPr>
          <p:spPr>
            <a:xfrm>
              <a:off x="0" y="4030327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g25eef6840ca_0_106"/>
            <p:cNvSpPr/>
            <p:nvPr/>
          </p:nvSpPr>
          <p:spPr>
            <a:xfrm>
              <a:off x="0" y="4178050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g25eef6840ca_0_106"/>
            <p:cNvSpPr/>
            <p:nvPr/>
          </p:nvSpPr>
          <p:spPr>
            <a:xfrm>
              <a:off x="0" y="4329889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g25eef6840ca_0_106"/>
            <p:cNvSpPr/>
            <p:nvPr/>
          </p:nvSpPr>
          <p:spPr>
            <a:xfrm>
              <a:off x="0" y="4477612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g25eef6840ca_0_106"/>
            <p:cNvSpPr/>
            <p:nvPr/>
          </p:nvSpPr>
          <p:spPr>
            <a:xfrm>
              <a:off x="0" y="4625346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g25eef6840ca_0_106"/>
            <p:cNvSpPr/>
            <p:nvPr/>
          </p:nvSpPr>
          <p:spPr>
            <a:xfrm>
              <a:off x="0" y="4777194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g25eef6840ca_0_106"/>
            <p:cNvSpPr/>
            <p:nvPr/>
          </p:nvSpPr>
          <p:spPr>
            <a:xfrm>
              <a:off x="0" y="2836169"/>
              <a:ext cx="523875" cy="2237104"/>
            </a:xfrm>
            <a:custGeom>
              <a:rect b="b" l="l" r="r" t="t"/>
              <a:pathLst>
                <a:path extrusionOk="0" h="2237104" w="52387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extrusionOk="0" h="2237104" w="52387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g25eef6840ca_0_106"/>
            <p:cNvSpPr/>
            <p:nvPr/>
          </p:nvSpPr>
          <p:spPr>
            <a:xfrm>
              <a:off x="0" y="5072641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g25eef6840ca_0_106"/>
            <p:cNvSpPr/>
            <p:nvPr/>
          </p:nvSpPr>
          <p:spPr>
            <a:xfrm>
              <a:off x="0" y="522037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g25eef6840ca_0_106"/>
            <p:cNvSpPr/>
            <p:nvPr/>
          </p:nvSpPr>
          <p:spPr>
            <a:xfrm>
              <a:off x="0" y="5519936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g25eef6840ca_0_106"/>
            <p:cNvSpPr/>
            <p:nvPr/>
          </p:nvSpPr>
          <p:spPr>
            <a:xfrm>
              <a:off x="0" y="5671785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g25eef6840ca_0_106"/>
            <p:cNvSpPr/>
            <p:nvPr/>
          </p:nvSpPr>
          <p:spPr>
            <a:xfrm>
              <a:off x="0" y="5819508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g25eef6840ca_0_106"/>
            <p:cNvSpPr/>
            <p:nvPr/>
          </p:nvSpPr>
          <p:spPr>
            <a:xfrm>
              <a:off x="0" y="6119070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g25eef6840ca_0_106"/>
            <p:cNvSpPr/>
            <p:nvPr/>
          </p:nvSpPr>
          <p:spPr>
            <a:xfrm>
              <a:off x="0" y="5967231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g25eef6840ca_0_106"/>
            <p:cNvSpPr/>
            <p:nvPr/>
          </p:nvSpPr>
          <p:spPr>
            <a:xfrm>
              <a:off x="0" y="6266803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g25eef6840ca_0_106"/>
            <p:cNvSpPr/>
            <p:nvPr/>
          </p:nvSpPr>
          <p:spPr>
            <a:xfrm>
              <a:off x="0" y="6414527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g25eef6840ca_0_106"/>
            <p:cNvSpPr/>
            <p:nvPr/>
          </p:nvSpPr>
          <p:spPr>
            <a:xfrm>
              <a:off x="0" y="6566375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g25eef6840ca_0_106"/>
            <p:cNvSpPr/>
            <p:nvPr/>
          </p:nvSpPr>
          <p:spPr>
            <a:xfrm>
              <a:off x="0" y="6714099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g25eef6840ca_0_106"/>
            <p:cNvSpPr/>
            <p:nvPr/>
          </p:nvSpPr>
          <p:spPr>
            <a:xfrm>
              <a:off x="0" y="6865937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g25eef6840ca_0_106"/>
            <p:cNvSpPr/>
            <p:nvPr/>
          </p:nvSpPr>
          <p:spPr>
            <a:xfrm>
              <a:off x="0" y="7013671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g25eef6840ca_0_106"/>
            <p:cNvSpPr/>
            <p:nvPr/>
          </p:nvSpPr>
          <p:spPr>
            <a:xfrm>
              <a:off x="0" y="7161394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g25eef6840ca_0_106"/>
            <p:cNvSpPr/>
            <p:nvPr/>
          </p:nvSpPr>
          <p:spPr>
            <a:xfrm>
              <a:off x="0" y="7313243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g25eef6840ca_0_106"/>
            <p:cNvSpPr/>
            <p:nvPr/>
          </p:nvSpPr>
          <p:spPr>
            <a:xfrm>
              <a:off x="0" y="5372232"/>
              <a:ext cx="523875" cy="2236470"/>
            </a:xfrm>
            <a:custGeom>
              <a:rect b="b" l="l" r="r" t="t"/>
              <a:pathLst>
                <a:path extrusionOk="0" h="2236470" w="523875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extrusionOk="0" h="2236470" w="523875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g25eef6840ca_0_106"/>
            <p:cNvSpPr/>
            <p:nvPr/>
          </p:nvSpPr>
          <p:spPr>
            <a:xfrm>
              <a:off x="0" y="7608689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g25eef6840ca_0_106"/>
            <p:cNvSpPr/>
            <p:nvPr/>
          </p:nvSpPr>
          <p:spPr>
            <a:xfrm>
              <a:off x="0" y="775642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g25eef6840ca_0_106"/>
            <p:cNvSpPr/>
            <p:nvPr/>
          </p:nvSpPr>
          <p:spPr>
            <a:xfrm>
              <a:off x="0" y="805598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g25eef6840ca_0_106"/>
            <p:cNvSpPr/>
            <p:nvPr/>
          </p:nvSpPr>
          <p:spPr>
            <a:xfrm>
              <a:off x="0" y="8207833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g25eef6840ca_0_106"/>
            <p:cNvSpPr/>
            <p:nvPr/>
          </p:nvSpPr>
          <p:spPr>
            <a:xfrm>
              <a:off x="0" y="8355557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g25eef6840ca_0_106"/>
            <p:cNvSpPr/>
            <p:nvPr/>
          </p:nvSpPr>
          <p:spPr>
            <a:xfrm>
              <a:off x="0" y="8655119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g25eef6840ca_0_106"/>
            <p:cNvSpPr/>
            <p:nvPr/>
          </p:nvSpPr>
          <p:spPr>
            <a:xfrm>
              <a:off x="0" y="8503280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g25eef6840ca_0_106"/>
            <p:cNvSpPr/>
            <p:nvPr/>
          </p:nvSpPr>
          <p:spPr>
            <a:xfrm>
              <a:off x="0" y="8802862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g25eef6840ca_0_106"/>
            <p:cNvSpPr/>
            <p:nvPr/>
          </p:nvSpPr>
          <p:spPr>
            <a:xfrm>
              <a:off x="0" y="895057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g25eef6840ca_0_106"/>
            <p:cNvSpPr/>
            <p:nvPr/>
          </p:nvSpPr>
          <p:spPr>
            <a:xfrm>
              <a:off x="0" y="9102424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g25eef6840ca_0_106"/>
            <p:cNvSpPr/>
            <p:nvPr/>
          </p:nvSpPr>
          <p:spPr>
            <a:xfrm>
              <a:off x="0" y="9250157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g25eef6840ca_0_106"/>
            <p:cNvSpPr/>
            <p:nvPr/>
          </p:nvSpPr>
          <p:spPr>
            <a:xfrm>
              <a:off x="0" y="9401985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g25eef6840ca_0_106"/>
            <p:cNvSpPr/>
            <p:nvPr/>
          </p:nvSpPr>
          <p:spPr>
            <a:xfrm>
              <a:off x="0" y="9549719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g25eef6840ca_0_106"/>
            <p:cNvSpPr/>
            <p:nvPr/>
          </p:nvSpPr>
          <p:spPr>
            <a:xfrm>
              <a:off x="0" y="969744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g25eef6840ca_0_106"/>
            <p:cNvSpPr/>
            <p:nvPr/>
          </p:nvSpPr>
          <p:spPr>
            <a:xfrm>
              <a:off x="0" y="9849281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g25eef6840ca_0_106"/>
            <p:cNvSpPr/>
            <p:nvPr/>
          </p:nvSpPr>
          <p:spPr>
            <a:xfrm>
              <a:off x="0" y="7908270"/>
              <a:ext cx="523875" cy="2237104"/>
            </a:xfrm>
            <a:custGeom>
              <a:rect b="b" l="l" r="r" t="t"/>
              <a:pathLst>
                <a:path extrusionOk="0" h="2237104" w="52387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extrusionOk="0" h="2237104" w="523875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g25eef6840ca_0_106"/>
            <p:cNvSpPr/>
            <p:nvPr/>
          </p:nvSpPr>
          <p:spPr>
            <a:xfrm>
              <a:off x="0" y="10144749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g25eef6840ca_0_106"/>
            <p:cNvSpPr/>
            <p:nvPr/>
          </p:nvSpPr>
          <p:spPr>
            <a:xfrm>
              <a:off x="0" y="10292471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g25eef6840ca_0_106"/>
            <p:cNvSpPr/>
            <p:nvPr/>
          </p:nvSpPr>
          <p:spPr>
            <a:xfrm>
              <a:off x="0" y="1059203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g25eef6840ca_0_106"/>
            <p:cNvSpPr/>
            <p:nvPr/>
          </p:nvSpPr>
          <p:spPr>
            <a:xfrm>
              <a:off x="0" y="10743882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g25eef6840ca_0_106"/>
            <p:cNvSpPr/>
            <p:nvPr/>
          </p:nvSpPr>
          <p:spPr>
            <a:xfrm>
              <a:off x="0" y="10891605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g25eef6840ca_0_106"/>
            <p:cNvSpPr/>
            <p:nvPr/>
          </p:nvSpPr>
          <p:spPr>
            <a:xfrm>
              <a:off x="0" y="11191167"/>
              <a:ext cx="523875" cy="117475"/>
            </a:xfrm>
            <a:custGeom>
              <a:rect b="b" l="l" r="r" t="t"/>
              <a:pathLst>
                <a:path extrusionOk="0" h="117475" w="5238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g25eef6840ca_0_106"/>
            <p:cNvSpPr/>
            <p:nvPr/>
          </p:nvSpPr>
          <p:spPr>
            <a:xfrm>
              <a:off x="0" y="11039339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g25eef6840ca_0_106"/>
            <p:cNvSpPr/>
            <p:nvPr/>
          </p:nvSpPr>
          <p:spPr>
            <a:xfrm>
              <a:off x="0" y="10444310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6" name="Google Shape;606;g25eef6840ca_0_106"/>
          <p:cNvSpPr txBox="1"/>
          <p:nvPr/>
        </p:nvSpPr>
        <p:spPr>
          <a:xfrm>
            <a:off x="1700025" y="763550"/>
            <a:ext cx="14652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ru-RU" sz="5000" u="none" cap="none" strike="noStrike">
                <a:solidFill>
                  <a:srgbClr val="005970"/>
                </a:solidFill>
                <a:latin typeface="Arial"/>
                <a:ea typeface="Arial"/>
                <a:cs typeface="Arial"/>
                <a:sym typeface="Arial"/>
              </a:rPr>
              <a:t>Результаты анализа - Цена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7" name="Google Shape;607;g25eef6840ca_0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1925" y="1774400"/>
            <a:ext cx="15560249" cy="81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g25eef6840ca_0_191"/>
          <p:cNvGrpSpPr/>
          <p:nvPr/>
        </p:nvGrpSpPr>
        <p:grpSpPr>
          <a:xfrm>
            <a:off x="0" y="0"/>
            <a:ext cx="523875" cy="11308642"/>
            <a:chOff x="0" y="0"/>
            <a:chExt cx="523875" cy="11308642"/>
          </a:xfrm>
        </p:grpSpPr>
        <p:sp>
          <p:nvSpPr>
            <p:cNvPr id="614" name="Google Shape;614;g25eef6840ca_0_191"/>
            <p:cNvSpPr/>
            <p:nvPr/>
          </p:nvSpPr>
          <p:spPr>
            <a:xfrm>
              <a:off x="0" y="0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g25eef6840ca_0_191"/>
            <p:cNvSpPr/>
            <p:nvPr/>
          </p:nvSpPr>
          <p:spPr>
            <a:xfrm>
              <a:off x="0" y="14772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g25eef6840ca_0_191"/>
            <p:cNvSpPr/>
            <p:nvPr/>
          </p:nvSpPr>
          <p:spPr>
            <a:xfrm>
              <a:off x="0" y="44729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g25eef6840ca_0_191"/>
            <p:cNvSpPr/>
            <p:nvPr/>
          </p:nvSpPr>
          <p:spPr>
            <a:xfrm>
              <a:off x="0" y="599133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g25eef6840ca_0_191"/>
            <p:cNvSpPr/>
            <p:nvPr/>
          </p:nvSpPr>
          <p:spPr>
            <a:xfrm>
              <a:off x="0" y="746867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g25eef6840ca_0_191"/>
            <p:cNvSpPr/>
            <p:nvPr/>
          </p:nvSpPr>
          <p:spPr>
            <a:xfrm>
              <a:off x="0" y="1046428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g25eef6840ca_0_191"/>
            <p:cNvSpPr/>
            <p:nvPr/>
          </p:nvSpPr>
          <p:spPr>
            <a:xfrm>
              <a:off x="0" y="894590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g25eef6840ca_0_191"/>
            <p:cNvSpPr/>
            <p:nvPr/>
          </p:nvSpPr>
          <p:spPr>
            <a:xfrm>
              <a:off x="0" y="1194162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g25eef6840ca_0_191"/>
            <p:cNvSpPr/>
            <p:nvPr/>
          </p:nvSpPr>
          <p:spPr>
            <a:xfrm>
              <a:off x="0" y="134188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g25eef6840ca_0_191"/>
            <p:cNvSpPr/>
            <p:nvPr/>
          </p:nvSpPr>
          <p:spPr>
            <a:xfrm>
              <a:off x="0" y="1493734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g25eef6840ca_0_191"/>
            <p:cNvSpPr/>
            <p:nvPr/>
          </p:nvSpPr>
          <p:spPr>
            <a:xfrm>
              <a:off x="0" y="1641458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g25eef6840ca_0_191"/>
            <p:cNvSpPr/>
            <p:nvPr/>
          </p:nvSpPr>
          <p:spPr>
            <a:xfrm>
              <a:off x="0" y="1793296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g25eef6840ca_0_191"/>
            <p:cNvSpPr/>
            <p:nvPr/>
          </p:nvSpPr>
          <p:spPr>
            <a:xfrm>
              <a:off x="0" y="1941019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g25eef6840ca_0_191"/>
            <p:cNvSpPr/>
            <p:nvPr/>
          </p:nvSpPr>
          <p:spPr>
            <a:xfrm>
              <a:off x="0" y="208875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g25eef6840ca_0_191"/>
            <p:cNvSpPr/>
            <p:nvPr/>
          </p:nvSpPr>
          <p:spPr>
            <a:xfrm>
              <a:off x="0" y="2240581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g25eef6840ca_0_191"/>
            <p:cNvSpPr/>
            <p:nvPr/>
          </p:nvSpPr>
          <p:spPr>
            <a:xfrm>
              <a:off x="0" y="299573"/>
              <a:ext cx="523875" cy="2237105"/>
            </a:xfrm>
            <a:custGeom>
              <a:rect b="b" l="l" r="r" t="t"/>
              <a:pathLst>
                <a:path extrusionOk="0" h="2237105" w="52387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extrusionOk="0" h="2237105" w="52387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g25eef6840ca_0_191"/>
            <p:cNvSpPr/>
            <p:nvPr/>
          </p:nvSpPr>
          <p:spPr>
            <a:xfrm>
              <a:off x="0" y="2536592"/>
              <a:ext cx="523875" cy="147955"/>
            </a:xfrm>
            <a:custGeom>
              <a:rect b="b" l="l" r="r" t="t"/>
              <a:pathLst>
                <a:path extrusionOk="0" h="147955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g25eef6840ca_0_191"/>
            <p:cNvSpPr/>
            <p:nvPr/>
          </p:nvSpPr>
          <p:spPr>
            <a:xfrm>
              <a:off x="0" y="2684326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g25eef6840ca_0_191"/>
            <p:cNvSpPr/>
            <p:nvPr/>
          </p:nvSpPr>
          <p:spPr>
            <a:xfrm>
              <a:off x="0" y="2983888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g25eef6840ca_0_191"/>
            <p:cNvSpPr/>
            <p:nvPr/>
          </p:nvSpPr>
          <p:spPr>
            <a:xfrm>
              <a:off x="0" y="3135736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g25eef6840ca_0_191"/>
            <p:cNvSpPr/>
            <p:nvPr/>
          </p:nvSpPr>
          <p:spPr>
            <a:xfrm>
              <a:off x="0" y="3283460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g25eef6840ca_0_191"/>
            <p:cNvSpPr/>
            <p:nvPr/>
          </p:nvSpPr>
          <p:spPr>
            <a:xfrm>
              <a:off x="0" y="3583021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g25eef6840ca_0_191"/>
            <p:cNvSpPr/>
            <p:nvPr/>
          </p:nvSpPr>
          <p:spPr>
            <a:xfrm>
              <a:off x="0" y="343118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g25eef6840ca_0_191"/>
            <p:cNvSpPr/>
            <p:nvPr/>
          </p:nvSpPr>
          <p:spPr>
            <a:xfrm>
              <a:off x="0" y="3730755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g25eef6840ca_0_191"/>
            <p:cNvSpPr/>
            <p:nvPr/>
          </p:nvSpPr>
          <p:spPr>
            <a:xfrm>
              <a:off x="0" y="3878489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g25eef6840ca_0_191"/>
            <p:cNvSpPr/>
            <p:nvPr/>
          </p:nvSpPr>
          <p:spPr>
            <a:xfrm>
              <a:off x="0" y="4030327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g25eef6840ca_0_191"/>
            <p:cNvSpPr/>
            <p:nvPr/>
          </p:nvSpPr>
          <p:spPr>
            <a:xfrm>
              <a:off x="0" y="4178050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g25eef6840ca_0_191"/>
            <p:cNvSpPr/>
            <p:nvPr/>
          </p:nvSpPr>
          <p:spPr>
            <a:xfrm>
              <a:off x="0" y="4329889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g25eef6840ca_0_191"/>
            <p:cNvSpPr/>
            <p:nvPr/>
          </p:nvSpPr>
          <p:spPr>
            <a:xfrm>
              <a:off x="0" y="4477612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g25eef6840ca_0_191"/>
            <p:cNvSpPr/>
            <p:nvPr/>
          </p:nvSpPr>
          <p:spPr>
            <a:xfrm>
              <a:off x="0" y="4625346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g25eef6840ca_0_191"/>
            <p:cNvSpPr/>
            <p:nvPr/>
          </p:nvSpPr>
          <p:spPr>
            <a:xfrm>
              <a:off x="0" y="4777194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g25eef6840ca_0_191"/>
            <p:cNvSpPr/>
            <p:nvPr/>
          </p:nvSpPr>
          <p:spPr>
            <a:xfrm>
              <a:off x="0" y="2836169"/>
              <a:ext cx="523875" cy="2237104"/>
            </a:xfrm>
            <a:custGeom>
              <a:rect b="b" l="l" r="r" t="t"/>
              <a:pathLst>
                <a:path extrusionOk="0" h="2237104" w="52387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extrusionOk="0" h="2237104" w="52387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g25eef6840ca_0_191"/>
            <p:cNvSpPr/>
            <p:nvPr/>
          </p:nvSpPr>
          <p:spPr>
            <a:xfrm>
              <a:off x="0" y="5072641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g25eef6840ca_0_191"/>
            <p:cNvSpPr/>
            <p:nvPr/>
          </p:nvSpPr>
          <p:spPr>
            <a:xfrm>
              <a:off x="0" y="522037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g25eef6840ca_0_191"/>
            <p:cNvSpPr/>
            <p:nvPr/>
          </p:nvSpPr>
          <p:spPr>
            <a:xfrm>
              <a:off x="0" y="5519936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g25eef6840ca_0_191"/>
            <p:cNvSpPr/>
            <p:nvPr/>
          </p:nvSpPr>
          <p:spPr>
            <a:xfrm>
              <a:off x="0" y="5671785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g25eef6840ca_0_191"/>
            <p:cNvSpPr/>
            <p:nvPr/>
          </p:nvSpPr>
          <p:spPr>
            <a:xfrm>
              <a:off x="0" y="5819508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g25eef6840ca_0_191"/>
            <p:cNvSpPr/>
            <p:nvPr/>
          </p:nvSpPr>
          <p:spPr>
            <a:xfrm>
              <a:off x="0" y="6119070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g25eef6840ca_0_191"/>
            <p:cNvSpPr/>
            <p:nvPr/>
          </p:nvSpPr>
          <p:spPr>
            <a:xfrm>
              <a:off x="0" y="5967231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g25eef6840ca_0_191"/>
            <p:cNvSpPr/>
            <p:nvPr/>
          </p:nvSpPr>
          <p:spPr>
            <a:xfrm>
              <a:off x="0" y="6266803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g25eef6840ca_0_191"/>
            <p:cNvSpPr/>
            <p:nvPr/>
          </p:nvSpPr>
          <p:spPr>
            <a:xfrm>
              <a:off x="0" y="6414527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g25eef6840ca_0_191"/>
            <p:cNvSpPr/>
            <p:nvPr/>
          </p:nvSpPr>
          <p:spPr>
            <a:xfrm>
              <a:off x="0" y="6566375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g25eef6840ca_0_191"/>
            <p:cNvSpPr/>
            <p:nvPr/>
          </p:nvSpPr>
          <p:spPr>
            <a:xfrm>
              <a:off x="0" y="6714099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g25eef6840ca_0_191"/>
            <p:cNvSpPr/>
            <p:nvPr/>
          </p:nvSpPr>
          <p:spPr>
            <a:xfrm>
              <a:off x="0" y="6865937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g25eef6840ca_0_191"/>
            <p:cNvSpPr/>
            <p:nvPr/>
          </p:nvSpPr>
          <p:spPr>
            <a:xfrm>
              <a:off x="0" y="7013671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g25eef6840ca_0_191"/>
            <p:cNvSpPr/>
            <p:nvPr/>
          </p:nvSpPr>
          <p:spPr>
            <a:xfrm>
              <a:off x="0" y="7161394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g25eef6840ca_0_191"/>
            <p:cNvSpPr/>
            <p:nvPr/>
          </p:nvSpPr>
          <p:spPr>
            <a:xfrm>
              <a:off x="0" y="7313243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g25eef6840ca_0_191"/>
            <p:cNvSpPr/>
            <p:nvPr/>
          </p:nvSpPr>
          <p:spPr>
            <a:xfrm>
              <a:off x="0" y="5372232"/>
              <a:ext cx="523875" cy="2236470"/>
            </a:xfrm>
            <a:custGeom>
              <a:rect b="b" l="l" r="r" t="t"/>
              <a:pathLst>
                <a:path extrusionOk="0" h="2236470" w="523875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extrusionOk="0" h="2236470" w="523875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g25eef6840ca_0_191"/>
            <p:cNvSpPr/>
            <p:nvPr/>
          </p:nvSpPr>
          <p:spPr>
            <a:xfrm>
              <a:off x="0" y="7608689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g25eef6840ca_0_191"/>
            <p:cNvSpPr/>
            <p:nvPr/>
          </p:nvSpPr>
          <p:spPr>
            <a:xfrm>
              <a:off x="0" y="775642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g25eef6840ca_0_191"/>
            <p:cNvSpPr/>
            <p:nvPr/>
          </p:nvSpPr>
          <p:spPr>
            <a:xfrm>
              <a:off x="0" y="805598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g25eef6840ca_0_191"/>
            <p:cNvSpPr/>
            <p:nvPr/>
          </p:nvSpPr>
          <p:spPr>
            <a:xfrm>
              <a:off x="0" y="8207833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g25eef6840ca_0_191"/>
            <p:cNvSpPr/>
            <p:nvPr/>
          </p:nvSpPr>
          <p:spPr>
            <a:xfrm>
              <a:off x="0" y="8355557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g25eef6840ca_0_191"/>
            <p:cNvSpPr/>
            <p:nvPr/>
          </p:nvSpPr>
          <p:spPr>
            <a:xfrm>
              <a:off x="0" y="8655119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g25eef6840ca_0_191"/>
            <p:cNvSpPr/>
            <p:nvPr/>
          </p:nvSpPr>
          <p:spPr>
            <a:xfrm>
              <a:off x="0" y="8503280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g25eef6840ca_0_191"/>
            <p:cNvSpPr/>
            <p:nvPr/>
          </p:nvSpPr>
          <p:spPr>
            <a:xfrm>
              <a:off x="0" y="8802862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g25eef6840ca_0_191"/>
            <p:cNvSpPr/>
            <p:nvPr/>
          </p:nvSpPr>
          <p:spPr>
            <a:xfrm>
              <a:off x="0" y="8950575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g25eef6840ca_0_191"/>
            <p:cNvSpPr/>
            <p:nvPr/>
          </p:nvSpPr>
          <p:spPr>
            <a:xfrm>
              <a:off x="0" y="9102424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g25eef6840ca_0_191"/>
            <p:cNvSpPr/>
            <p:nvPr/>
          </p:nvSpPr>
          <p:spPr>
            <a:xfrm>
              <a:off x="0" y="9250157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g25eef6840ca_0_191"/>
            <p:cNvSpPr/>
            <p:nvPr/>
          </p:nvSpPr>
          <p:spPr>
            <a:xfrm>
              <a:off x="0" y="9401985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g25eef6840ca_0_191"/>
            <p:cNvSpPr/>
            <p:nvPr/>
          </p:nvSpPr>
          <p:spPr>
            <a:xfrm>
              <a:off x="0" y="9549719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g25eef6840ca_0_191"/>
            <p:cNvSpPr/>
            <p:nvPr/>
          </p:nvSpPr>
          <p:spPr>
            <a:xfrm>
              <a:off x="0" y="969744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g25eef6840ca_0_191"/>
            <p:cNvSpPr/>
            <p:nvPr/>
          </p:nvSpPr>
          <p:spPr>
            <a:xfrm>
              <a:off x="0" y="9849281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g25eef6840ca_0_191"/>
            <p:cNvSpPr/>
            <p:nvPr/>
          </p:nvSpPr>
          <p:spPr>
            <a:xfrm>
              <a:off x="0" y="7908270"/>
              <a:ext cx="523875" cy="2237104"/>
            </a:xfrm>
            <a:custGeom>
              <a:rect b="b" l="l" r="r" t="t"/>
              <a:pathLst>
                <a:path extrusionOk="0" h="2237104" w="52387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extrusionOk="0" h="2237104" w="523875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g25eef6840ca_0_191"/>
            <p:cNvSpPr/>
            <p:nvPr/>
          </p:nvSpPr>
          <p:spPr>
            <a:xfrm>
              <a:off x="0" y="10144749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g25eef6840ca_0_191"/>
            <p:cNvSpPr/>
            <p:nvPr/>
          </p:nvSpPr>
          <p:spPr>
            <a:xfrm>
              <a:off x="0" y="10292471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g25eef6840ca_0_191"/>
            <p:cNvSpPr/>
            <p:nvPr/>
          </p:nvSpPr>
          <p:spPr>
            <a:xfrm>
              <a:off x="0" y="10592033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g25eef6840ca_0_191"/>
            <p:cNvSpPr/>
            <p:nvPr/>
          </p:nvSpPr>
          <p:spPr>
            <a:xfrm>
              <a:off x="0" y="10743882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g25eef6840ca_0_191"/>
            <p:cNvSpPr/>
            <p:nvPr/>
          </p:nvSpPr>
          <p:spPr>
            <a:xfrm>
              <a:off x="0" y="10891605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g25eef6840ca_0_191"/>
            <p:cNvSpPr/>
            <p:nvPr/>
          </p:nvSpPr>
          <p:spPr>
            <a:xfrm>
              <a:off x="0" y="11191167"/>
              <a:ext cx="523875" cy="117475"/>
            </a:xfrm>
            <a:custGeom>
              <a:rect b="b" l="l" r="r" t="t"/>
              <a:pathLst>
                <a:path extrusionOk="0" h="117475" w="5238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g25eef6840ca_0_191"/>
            <p:cNvSpPr/>
            <p:nvPr/>
          </p:nvSpPr>
          <p:spPr>
            <a:xfrm>
              <a:off x="0" y="11039339"/>
              <a:ext cx="523875" cy="152400"/>
            </a:xfrm>
            <a:custGeom>
              <a:rect b="b" l="l" r="r" t="t"/>
              <a:pathLst>
                <a:path extrusionOk="0" h="152400" w="523875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g25eef6840ca_0_191"/>
            <p:cNvSpPr/>
            <p:nvPr/>
          </p:nvSpPr>
          <p:spPr>
            <a:xfrm>
              <a:off x="0" y="10444310"/>
              <a:ext cx="523875" cy="147954"/>
            </a:xfrm>
            <a:custGeom>
              <a:rect b="b" l="l" r="r" t="t"/>
              <a:pathLst>
                <a:path extrusionOk="0" h="147954" w="52387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6" name="Google Shape;686;g25eef6840ca_0_191"/>
          <p:cNvSpPr txBox="1"/>
          <p:nvPr/>
        </p:nvSpPr>
        <p:spPr>
          <a:xfrm>
            <a:off x="1700025" y="763550"/>
            <a:ext cx="14652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ru-RU" sz="5000" u="none" cap="none" strike="noStrike">
                <a:solidFill>
                  <a:srgbClr val="005970"/>
                </a:solidFill>
                <a:latin typeface="Arial"/>
                <a:ea typeface="Arial"/>
                <a:cs typeface="Arial"/>
                <a:sym typeface="Arial"/>
              </a:rPr>
              <a:t>Результаты анализа - Цена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7" name="Google Shape;687;g25eef6840ca_0_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025" y="1816800"/>
            <a:ext cx="13217799" cy="870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2022-03-29T05:34:13Z</dcterms:created>
  <dc:creator>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2022-03-28T00:00:00Z</vt:filetime>
  </property>
  <property fmtid="{D5CDD505-2E9C-101B-9397-08002B2CF9AE}" pid="3" name="Creator">
    <vt:lpwstr>Adobe InDesign CC 2017 (Windows)</vt:lpwstr>
  </property>
  <property fmtid="{D5CDD505-2E9C-101B-9397-08002B2CF9AE}" pid="4" name="LastSaved">
    <vt:filetime>2022-03-29T00:00:00Z</vt:filetime>
  </property>
  <property fmtid="{D5CDD505-2E9C-101B-9397-08002B2CF9AE}" pid="5" name="ICV">
    <vt:lpwstr>044ace20b20e43c0bc03786fdab42fd3</vt:lpwstr>
  </property>
</Properties>
</file>