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Video Conferencing App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Final Pitch Deck – Team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Existing tools are heavy, require installations or sign-ins.</a:t>
            </a:r>
          </a:p>
          <a:p>
            <a:r>
              <a:t>- Privacy concerns with third-party apps.</a:t>
            </a:r>
          </a:p>
          <a:p>
            <a:r>
              <a:t>- Freelancers, educators, and remote teams face friction in using such tools.</a:t>
            </a:r>
          </a:p>
          <a:p>
            <a:r>
              <a:t>- Need for a secure, browser-native, no-login video conferencing solution.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Our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full-stack peer-to-peer video conferencing platform with:</a:t>
            </a:r>
          </a:p>
          <a:p>
            <a:r>
              <a:t>- One-click room creation and joining</a:t>
            </a:r>
          </a:p>
          <a:p>
            <a:r>
              <a:t>- Screen sharing and chat during calls</a:t>
            </a:r>
          </a:p>
          <a:p>
            <a:r>
              <a:t>- No downloads, no sign-up</a:t>
            </a:r>
          </a:p>
          <a:p>
            <a:r>
              <a:t>- Built with WebRTC, PeerJS, Socket.IO, and Node.js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video/audio via WebRTC</a:t>
            </a:r>
          </a:p>
          <a:p>
            <a:r>
              <a:t>- PeerJS-based connections</a:t>
            </a:r>
          </a:p>
          <a:p>
            <a:r>
              <a:t>- Chat messaging with Socket.IO</a:t>
            </a:r>
          </a:p>
          <a:p>
            <a:r>
              <a:t>- Screen sharing with media capture</a:t>
            </a:r>
          </a:p>
          <a:p>
            <a:r>
              <a:t>- Session recording and download</a:t>
            </a:r>
          </a:p>
          <a:p>
            <a:r>
              <a:t>- Works directly in the browser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System Architecture</a:t>
            </a:r>
          </a:p>
        </p:txBody>
      </p:sp>
      <p:pic>
        <p:nvPicPr>
          <p:cNvPr id="3" name="Picture 2" descr="Video_Conf_ER_Diagram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3673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Frontend: HTML, CSS, JavaScript (Vanilla/React)</a:t>
            </a:r>
          </a:p>
          <a:p>
            <a:r>
              <a:t>- Backend: Node.js with Express</a:t>
            </a:r>
          </a:p>
          <a:p>
            <a:r>
              <a:t>- Real-time: WebRTC, PeerJS, Socket.IO</a:t>
            </a:r>
          </a:p>
          <a:p>
            <a:r>
              <a:t>- Hosting: Local / Cloud Server (PM2/Nginx)</a:t>
            </a:r>
          </a:p>
          <a:p>
            <a:r>
              <a:t>- Optional DB: MongoDB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Scope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authentication and user profiles</a:t>
            </a:r>
          </a:p>
          <a:p>
            <a:r>
              <a:t>- Save chat history and call logs</a:t>
            </a:r>
          </a:p>
          <a:p>
            <a:r>
              <a:t>- Group call moderation &amp; hand raising</a:t>
            </a:r>
          </a:p>
          <a:p>
            <a:r>
              <a:t>- Mobile app (React Native / PWA)</a:t>
            </a:r>
          </a:p>
          <a:p>
            <a:r>
              <a:t>- Integration with calendars and schedulers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Q&amp;A – Team Video Conferencing App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