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55C6E-F9AF-4FFC-B56A-2E0BFE5AE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994492"/>
            <a:ext cx="8915399" cy="1086129"/>
          </a:xfrm>
        </p:spPr>
        <p:txBody>
          <a:bodyPr>
            <a:noAutofit/>
          </a:bodyPr>
          <a:lstStyle/>
          <a:p>
            <a:r>
              <a:rPr lang="en-US" sz="4000" dirty="0"/>
              <a:t>Open a new shopping mall in Kuala Lumpur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D52A7-72AA-4A58-94D2-F61C2C344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537946"/>
            <a:ext cx="8915399" cy="1126283"/>
          </a:xfrm>
        </p:spPr>
        <p:txBody>
          <a:bodyPr/>
          <a:lstStyle/>
          <a:p>
            <a:r>
              <a:rPr lang="en-US" dirty="0"/>
              <a:t>Capstone IBM Project Data Science</a:t>
            </a:r>
          </a:p>
          <a:p>
            <a:r>
              <a:rPr lang="en-US" dirty="0"/>
              <a:t>By VAMSI SANAPATHI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18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A468-A403-4EB4-BAB5-93214ACD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63343"/>
            <a:ext cx="8911687" cy="866023"/>
          </a:xfrm>
        </p:spPr>
        <p:txBody>
          <a:bodyPr/>
          <a:lstStyle/>
          <a:p>
            <a:r>
              <a:rPr lang="en-US" dirty="0"/>
              <a:t>Business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73391-3366-41A7-B6B0-47AE7192E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607734"/>
            <a:ext cx="7888808" cy="1435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analyze and recommend best location in Kuala Lumpur City for opening a new shopping mall to the Property Developers and Real Estate Investors.</a:t>
            </a:r>
          </a:p>
          <a:p>
            <a:r>
              <a:rPr lang="en-US" dirty="0"/>
              <a:t>Business Question –  In the city of Kuala Lumpur which is the best neighborhood for opening a new shopping mall 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57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91DE-0756-4790-9A77-9C064D11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3690"/>
          </a:xfrm>
        </p:spPr>
        <p:txBody>
          <a:bodyPr/>
          <a:lstStyle/>
          <a:p>
            <a:r>
              <a:rPr lang="en-US" dirty="0"/>
              <a:t>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94BD0-290D-4D45-99F8-EE7BD5479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5533"/>
            <a:ext cx="8915400" cy="4395689"/>
          </a:xfrm>
        </p:spPr>
        <p:txBody>
          <a:bodyPr/>
          <a:lstStyle/>
          <a:p>
            <a:r>
              <a:rPr lang="en-US" dirty="0"/>
              <a:t>List of neighborhoods in Kuala Lumpur City.</a:t>
            </a:r>
          </a:p>
          <a:p>
            <a:r>
              <a:rPr lang="en-US" dirty="0"/>
              <a:t>Latitude and Longitude coordinates for each of the neighborhoods.</a:t>
            </a:r>
          </a:p>
          <a:p>
            <a:r>
              <a:rPr lang="en-US" dirty="0"/>
              <a:t>Venue data i.e. shopping malls.</a:t>
            </a:r>
          </a:p>
          <a:p>
            <a:endParaRPr lang="en-US" dirty="0"/>
          </a:p>
          <a:p>
            <a:r>
              <a:rPr lang="en-US" dirty="0"/>
              <a:t>Source of the data –</a:t>
            </a:r>
          </a:p>
          <a:p>
            <a:r>
              <a:rPr lang="en-US" dirty="0"/>
              <a:t>This Wikipedia page (https://en.wikipedia.org/wiki/Category:Suburbs_in_Kuala_Lumpur) </a:t>
            </a:r>
          </a:p>
          <a:p>
            <a:r>
              <a:rPr lang="en-US" dirty="0"/>
              <a:t>Foursquare API data for venue data (shopping malls).</a:t>
            </a:r>
          </a:p>
        </p:txBody>
      </p:sp>
    </p:spTree>
    <p:extLst>
      <p:ext uri="{BB962C8B-B14F-4D97-AF65-F5344CB8AC3E}">
        <p14:creationId xmlns:p14="http://schemas.microsoft.com/office/powerpoint/2010/main" val="275916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FDEF-FB7A-4129-BF10-B107C585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95B5-EDFE-40BF-AEAC-436BF1697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6334"/>
            <a:ext cx="8915400" cy="3289300"/>
          </a:xfrm>
        </p:spPr>
        <p:txBody>
          <a:bodyPr/>
          <a:lstStyle/>
          <a:p>
            <a:r>
              <a:rPr lang="en-US" dirty="0"/>
              <a:t>Web scraping of Wikipedia page for neighborhoods list.</a:t>
            </a:r>
          </a:p>
          <a:p>
            <a:r>
              <a:rPr lang="en-US" dirty="0"/>
              <a:t>Get latitude and longitude values using Geocoder package.</a:t>
            </a:r>
          </a:p>
          <a:p>
            <a:r>
              <a:rPr lang="en-US" dirty="0"/>
              <a:t>Use Foursquare API data for venue data (shopping malls).</a:t>
            </a:r>
          </a:p>
          <a:p>
            <a:r>
              <a:rPr lang="en-US" dirty="0"/>
              <a:t>Group data by neighborhoods and taking the mean of frequency of occurrence of each venue category.</a:t>
            </a:r>
          </a:p>
          <a:p>
            <a:r>
              <a:rPr lang="en-US" dirty="0"/>
              <a:t>Filter venue data by shopping malls.</a:t>
            </a:r>
          </a:p>
          <a:p>
            <a:r>
              <a:rPr lang="en-US" dirty="0"/>
              <a:t>Perform K-Means Clustering.</a:t>
            </a:r>
          </a:p>
          <a:p>
            <a:r>
              <a:rPr lang="en-US" dirty="0"/>
              <a:t>Visualize clusters in maps using folium.</a:t>
            </a:r>
          </a:p>
        </p:txBody>
      </p:sp>
    </p:spTree>
    <p:extLst>
      <p:ext uri="{BB962C8B-B14F-4D97-AF65-F5344CB8AC3E}">
        <p14:creationId xmlns:p14="http://schemas.microsoft.com/office/powerpoint/2010/main" val="213500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8EE1-FE6C-4CD1-A441-BF515879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Results</a:t>
            </a:r>
            <a:br>
              <a:rPr lang="en-US" sz="3200"/>
            </a:br>
            <a:endParaRPr lang="en-IN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3430E-3581-44DC-9D7A-363432C9C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Cluster 0 – Has moderate number of shopping malls.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Cluster 1 – Has highest number of shopping malls.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Cluster 2 – Has no major shopping malls.</a:t>
            </a:r>
            <a:endParaRPr lang="en-IN" sz="1600" dirty="0">
              <a:solidFill>
                <a:srgbClr val="000000"/>
              </a:solidFill>
            </a:endParaRP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175AC21-604C-4FF6-BF76-0AF633F4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101958"/>
            <a:ext cx="5451627" cy="43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77CD-1274-460F-8BFB-5312226D8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D02D-9A91-42CF-89D6-ACFFE4CA1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3567"/>
            <a:ext cx="8915400" cy="4356099"/>
          </a:xfrm>
        </p:spPr>
        <p:txBody>
          <a:bodyPr/>
          <a:lstStyle/>
          <a:p>
            <a:r>
              <a:rPr lang="en-US" dirty="0"/>
              <a:t>Most of the shopping malls are located in the central are of the Kuala Lumpur City.</a:t>
            </a:r>
          </a:p>
          <a:p>
            <a:r>
              <a:rPr lang="en-US" dirty="0">
                <a:solidFill>
                  <a:srgbClr val="000000"/>
                </a:solidFill>
              </a:rPr>
              <a:t>Cluster 0 – Has moderate number of shopping malls.</a:t>
            </a:r>
          </a:p>
          <a:p>
            <a:r>
              <a:rPr lang="en-US" dirty="0">
                <a:solidFill>
                  <a:srgbClr val="000000"/>
                </a:solidFill>
              </a:rPr>
              <a:t>Cluster 1 – Has highest number of shopping malls.</a:t>
            </a:r>
          </a:p>
          <a:p>
            <a:r>
              <a:rPr lang="en-US" dirty="0">
                <a:solidFill>
                  <a:srgbClr val="000000"/>
                </a:solidFill>
              </a:rPr>
              <a:t>Cluster 2 – Has no major shopping malls, best neighborhood cluster for opening shopping malls.</a:t>
            </a:r>
          </a:p>
          <a:p>
            <a:r>
              <a:rPr lang="en-US" dirty="0">
                <a:solidFill>
                  <a:srgbClr val="000000"/>
                </a:solidFill>
              </a:rPr>
              <a:t>Central city has oversupply of shopping malls. Suburbs has lesser number of shopping malls.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57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0F0E-B0E7-45FD-A02D-CE0C4FE2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4857"/>
          </a:xfrm>
        </p:spPr>
        <p:txBody>
          <a:bodyPr/>
          <a:lstStyle/>
          <a:p>
            <a:r>
              <a:rPr lang="en-US" dirty="0"/>
              <a:t>Recommendation 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1C47A-438D-4DFE-9B9D-7763D9AC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5100"/>
            <a:ext cx="8915400" cy="4476122"/>
          </a:xfrm>
        </p:spPr>
        <p:txBody>
          <a:bodyPr/>
          <a:lstStyle/>
          <a:p>
            <a:r>
              <a:rPr lang="en-US" dirty="0"/>
              <a:t>Cluster 2 has no major shopping malls and hence it is the best available neighborhood cluster for opening new shopping malls because of less competition.</a:t>
            </a:r>
          </a:p>
          <a:p>
            <a:r>
              <a:rPr lang="en-US" dirty="0"/>
              <a:t>Cluster 0 has moderate number of shopping malls so it can be considered as second alternative for opening new shopping malls.</a:t>
            </a:r>
          </a:p>
          <a:p>
            <a:r>
              <a:rPr lang="en-US" dirty="0"/>
              <a:t>Cluster 1 has highest number of shopping malls so it is not recommended to open new shopping malls in this neighborhood cluster.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39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1034-98CA-4BBA-9CC5-112CD918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056AB-D249-42D9-BFAD-0EC113F32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6633"/>
            <a:ext cx="8915400" cy="872067"/>
          </a:xfrm>
        </p:spPr>
        <p:txBody>
          <a:bodyPr/>
          <a:lstStyle/>
          <a:p>
            <a:r>
              <a:rPr lang="en-US" dirty="0"/>
              <a:t>Cluster 2 has is the best available neighborhood cluster for opening new shopping malls because of less competition.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1294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390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Open a new shopping mall in Kuala Lumpur</vt:lpstr>
      <vt:lpstr>Business Problem</vt:lpstr>
      <vt:lpstr>Data</vt:lpstr>
      <vt:lpstr>Methodology</vt:lpstr>
      <vt:lpstr>Results </vt:lpstr>
      <vt:lpstr>Discussion</vt:lpstr>
      <vt:lpstr>Recommendation -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a new shopping mall in Kuala Lumpur</dc:title>
  <dc:creator>Vamsi Sanapathi</dc:creator>
  <cp:lastModifiedBy>Vamsi Sanapathi</cp:lastModifiedBy>
  <cp:revision>2</cp:revision>
  <dcterms:created xsi:type="dcterms:W3CDTF">2020-01-29T12:14:17Z</dcterms:created>
  <dcterms:modified xsi:type="dcterms:W3CDTF">2020-01-29T12:22:11Z</dcterms:modified>
</cp:coreProperties>
</file>