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2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8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9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1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4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5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8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6C547D-0A85-49FE-8184-B7CADCFBF473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EB9028-ED63-48F9-9BBC-31ADE1F514C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9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DF50-7E12-4A89-851F-EE32A37AA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/>
          <a:lstStyle/>
          <a:p>
            <a:pPr algn="ctr"/>
            <a:r>
              <a:rPr lang="en-US" dirty="0"/>
              <a:t>BB.com</a:t>
            </a:r>
            <a:br>
              <a:rPr lang="en-US" dirty="0"/>
            </a:br>
            <a:r>
              <a:rPr lang="en-US" sz="3600" dirty="0"/>
              <a:t>(buybooks.com)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E445-ABA8-43D4-86A0-0E60537C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Aim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933E-02B1-4280-9212-981D2511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This website aims to provide books to the students.</a:t>
            </a:r>
            <a:endParaRPr lang="en-IN" sz="3600" dirty="0"/>
          </a:p>
          <a:p>
            <a:pPr marL="742950" indent="-742950">
              <a:buFont typeface="+mj-lt"/>
              <a:buAutoNum type="arabicPeriod"/>
            </a:pPr>
            <a:r>
              <a:rPr lang="en-IN" sz="3600" dirty="0"/>
              <a:t>He may also buy the book online from the provided links.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/>
              <a:t>This website also buy’s old books form the customer with a genuine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508-FE71-4D61-8DFB-40590CEF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How this website is better??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3F60-0790-469F-AAA4-21ED0E11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/>
              <a:t>The website shows the most recommended books according to the course pursuing.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The website also provides free pdf’s (if available).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If any book is not available on the website we may certainly arrange it for you.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You may select the books according to your interest’s and genre.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Direct buying links will be provided form trusted websites (Amazon, Flipkart) with price comparison.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93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6D0A-E63C-448B-9FEE-B4FF3F26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Future Plans: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DC09-7E3A-495C-A0B1-D75B08EA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Every month new books will be added in the collection.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of Artificial Intelligence to help student to find books of his/her interest more easily.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More items will be added other than books, that a student may need while his course of study.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899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5D11-FFF9-43D2-B3AD-092543CB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website beneficial??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E831-61C6-4D53-845A-6D1CDA9E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This website has a huge scope for the students who have difficulty in finding books online especially pdf’s.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This website contains books in order of genre which helps customer’s to find books easily.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049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209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BB.com (buybooks.com)</vt:lpstr>
      <vt:lpstr>Aim</vt:lpstr>
      <vt:lpstr>How this website is better??</vt:lpstr>
      <vt:lpstr>Future Plans:</vt:lpstr>
      <vt:lpstr>How is this website beneficial??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BB.Com (buybooks.com)</dc:title>
  <dc:creator>Jashanveer Singh</dc:creator>
  <cp:lastModifiedBy>Jashanveer Singh</cp:lastModifiedBy>
  <cp:revision>7</cp:revision>
  <dcterms:created xsi:type="dcterms:W3CDTF">2019-08-20T15:13:52Z</dcterms:created>
  <dcterms:modified xsi:type="dcterms:W3CDTF">2019-08-21T05:49:08Z</dcterms:modified>
</cp:coreProperties>
</file>