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267F9-7DEB-499F-9630-7214CF471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B9F1E4-140E-472A-93A3-B840E16AC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FC9656-77D6-4058-9D9B-0A582904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1C951-5555-4B9B-8018-852ED5AA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AA8A9-7BD0-40B7-BAC8-A32E8768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50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BF86C-7A6B-4179-8E1F-DD3E892D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249DC7-726A-4B87-B906-6EA7732A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DD6B6D-F97C-405B-B88E-AA66D23D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04995A-9430-4FD8-B90A-B51F0213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47872-2E1B-4351-9384-15B43F3F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22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9AB27-C563-4CA0-9A99-03FC62C38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44CB8A-DBD5-4F2E-9E95-7B7B41985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37C13-FEF1-4EEB-A377-1B9054DA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5F20D-9F60-4F57-93E9-F34EC2B1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396B6-6127-4186-80DE-FD35E620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07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2178F-1ADF-4714-AE64-807699FC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FE3D20-9547-40A3-813F-56EEFAD63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681E6-81C4-429D-A6E6-490F7892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0E6360-9204-4855-BD0F-C971E906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AF3D17-C6F8-4180-A04F-86364BB4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2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DC0EA-98AE-472E-8A6E-6D8020B1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BC5E60-E880-4F65-8470-63ADE464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4E199-0AEB-419C-9956-BA9E79EB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1A1C0C-BA6A-49FA-950F-880C13AF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5C9999-6B5F-4539-BC8A-445E644E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77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EECBF-7A09-4BF8-83C3-2B315A7E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B1A47B-C7E1-487A-977A-8C2DCFFB8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BDD65C-0213-4EE2-B7BA-E35EE6AF4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839CA9-36B9-422E-8282-65E5ADCE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449E47-32D5-453B-A015-2F9ACC1C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9E4591-5904-41E9-ACE6-78F7EF29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4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4398F-A421-4C12-9E40-E2B12309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F7FE9-BC33-4A18-AC01-94B85AA3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3F886C-F560-479B-BBA1-26DC206A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9F3AC6-5897-497A-AA3E-C90F09735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7A297B-5311-487F-9F82-7B1C0EAB2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2EA38F-59E9-4057-8E7C-0D96AEC1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C5D94A-7CAC-428C-B3CF-49DD51BE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BFE41D-AEF5-4364-A798-FA72BDC8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77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E4670-8ABB-4E54-BD8B-7B5444FE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9379A5-4D1F-4764-A9D7-B2BC2FFE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4961A8-E5E1-4727-B881-0D61B786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325E74-336C-4C4E-BD8C-17553580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FD5D0D-61A1-4284-8DB0-01C2C04C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93F26B-E3C2-4FA7-8EE2-04F3208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DA7346-A61B-4B6C-A8E1-39C94091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87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1AD8D-54CE-4A25-8081-0D4045F4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838A3-6495-4E6C-A114-7B8FE4E2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042667-52C6-421B-904F-3E25A7C7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FDF85F-0991-433C-AB04-3A2ECB97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67AE76-F044-4884-93E6-A871DE49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6EA766-153A-4FC1-AD36-CA9E9A60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59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2A665-7DE4-42BF-B9C1-894945F8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EE49F0-6C89-4866-9B13-C3ABE7B84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7F7EE3-16A2-4E98-B9E6-E9E4D8197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94851E-90D9-402F-BEA6-A7D26A11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B6E08-3167-4394-A233-3DA84408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7AC76F-55BB-458F-A1AD-4452AEBC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47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298D0A-94BB-459C-9B67-C8791CFC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0843A1-87B7-4D55-9D20-FD75F8EA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6895-5882-4043-81BE-FC951BEAC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21FB5-0855-4671-B190-7C527A47B8A2}" type="datetimeFigureOut">
              <a:rPr lang="de-DE" smtClean="0"/>
              <a:t>12.04.2021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170123-F77D-491C-96D1-86ABBE4A9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6840E-057D-4494-93DE-BC7B6846B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C9AE-52E1-4A28-8E4B-3613873090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18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50B3E1E-E4BC-473C-8625-9615A091A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" y="0"/>
            <a:ext cx="12004431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FAF561-FF5A-41D8-A39F-9F93F69334B0}"/>
              </a:ext>
            </a:extLst>
          </p:cNvPr>
          <p:cNvSpPr txBox="1"/>
          <p:nvPr/>
        </p:nvSpPr>
        <p:spPr>
          <a:xfrm>
            <a:off x="1912776" y="6148873"/>
            <a:ext cx="127785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AGIONTUM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EE2682-2B68-414A-BC15-A3EB68CCD396}"/>
              </a:ext>
            </a:extLst>
          </p:cNvPr>
          <p:cNvSpPr txBox="1"/>
          <p:nvPr/>
        </p:nvSpPr>
        <p:spPr>
          <a:xfrm>
            <a:off x="1088632" y="4676659"/>
            <a:ext cx="123271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Farriontum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61E7DA3-DE40-4C13-B0E0-4F60783EFF72}"/>
              </a:ext>
            </a:extLst>
          </p:cNvPr>
          <p:cNvSpPr txBox="1"/>
          <p:nvPr/>
        </p:nvSpPr>
        <p:spPr>
          <a:xfrm>
            <a:off x="3512284" y="5470613"/>
            <a:ext cx="135812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Arstior</a:t>
            </a:r>
            <a:r>
              <a:rPr lang="de-DE" dirty="0"/>
              <a:t>-Farm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237545B-BD96-48DC-B1D2-DF248703ECEE}"/>
              </a:ext>
            </a:extLst>
          </p:cNvPr>
          <p:cNvSpPr txBox="1"/>
          <p:nvPr/>
        </p:nvSpPr>
        <p:spPr>
          <a:xfrm>
            <a:off x="4343110" y="3904826"/>
            <a:ext cx="125226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Minor-</a:t>
            </a:r>
            <a:r>
              <a:rPr lang="de-DE" dirty="0" err="1"/>
              <a:t>Civis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A578E43-72A3-4AEF-83F4-95ADAD6B13D3}"/>
              </a:ext>
            </a:extLst>
          </p:cNvPr>
          <p:cNvSpPr txBox="1"/>
          <p:nvPr/>
        </p:nvSpPr>
        <p:spPr>
          <a:xfrm>
            <a:off x="4191348" y="4701012"/>
            <a:ext cx="141756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Licinius-Farm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6408158-3952-41FF-9B26-BD6562B4FA57}"/>
              </a:ext>
            </a:extLst>
          </p:cNvPr>
          <p:cNvSpPr txBox="1"/>
          <p:nvPr/>
        </p:nvSpPr>
        <p:spPr>
          <a:xfrm>
            <a:off x="5701239" y="4491993"/>
            <a:ext cx="145123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Hadrius</a:t>
            </a:r>
            <a:r>
              <a:rPr lang="de-DE" dirty="0"/>
              <a:t>-Farm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996879-399C-4B9D-9569-795A25108C0D}"/>
              </a:ext>
            </a:extLst>
          </p:cNvPr>
          <p:cNvSpPr txBox="1"/>
          <p:nvPr/>
        </p:nvSpPr>
        <p:spPr>
          <a:xfrm>
            <a:off x="5924774" y="5590256"/>
            <a:ext cx="157177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Castellum</a:t>
            </a:r>
            <a:r>
              <a:rPr lang="de-DE" dirty="0"/>
              <a:t>-Reik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3DF214C-BD62-4D7C-A5DD-4AC6522EBE36}"/>
              </a:ext>
            </a:extLst>
          </p:cNvPr>
          <p:cNvSpPr txBox="1"/>
          <p:nvPr/>
        </p:nvSpPr>
        <p:spPr>
          <a:xfrm>
            <a:off x="7361503" y="5217861"/>
            <a:ext cx="106150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Viscutum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F61F4D6-4FA3-45E0-B7FE-1F49772D3DB5}"/>
              </a:ext>
            </a:extLst>
          </p:cNvPr>
          <p:cNvSpPr txBox="1"/>
          <p:nvPr/>
        </p:nvSpPr>
        <p:spPr>
          <a:xfrm>
            <a:off x="8259291" y="4567689"/>
            <a:ext cx="143488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Piscaim</a:t>
            </a:r>
            <a:r>
              <a:rPr lang="de-DE" dirty="0"/>
              <a:t>-Farm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555A75F-66A1-49BE-87DD-27FAD0724A8D}"/>
              </a:ext>
            </a:extLst>
          </p:cNvPr>
          <p:cNvSpPr txBox="1"/>
          <p:nvPr/>
        </p:nvSpPr>
        <p:spPr>
          <a:xfrm>
            <a:off x="9259240" y="3430730"/>
            <a:ext cx="143750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Tantum-Farm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8289F3-0A40-4455-9939-6F622DEDF93E}"/>
              </a:ext>
            </a:extLst>
          </p:cNvPr>
          <p:cNvSpPr txBox="1"/>
          <p:nvPr/>
        </p:nvSpPr>
        <p:spPr>
          <a:xfrm>
            <a:off x="7926806" y="3398633"/>
            <a:ext cx="1082348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Monument </a:t>
            </a:r>
          </a:p>
          <a:p>
            <a:pPr algn="ctr"/>
            <a:r>
              <a:rPr lang="de-DE" sz="1200" dirty="0"/>
              <a:t>der Menschen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2C3EEAA-D914-4C18-B6BF-466FA5F29842}"/>
              </a:ext>
            </a:extLst>
          </p:cNvPr>
          <p:cNvSpPr txBox="1"/>
          <p:nvPr/>
        </p:nvSpPr>
        <p:spPr>
          <a:xfrm>
            <a:off x="3886929" y="3480794"/>
            <a:ext cx="108715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Lirundum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B7E5783-7C55-4C0A-B607-8D34EDAAF59D}"/>
              </a:ext>
            </a:extLst>
          </p:cNvPr>
          <p:cNvSpPr txBox="1"/>
          <p:nvPr/>
        </p:nvSpPr>
        <p:spPr>
          <a:xfrm>
            <a:off x="1645335" y="3850126"/>
            <a:ext cx="111068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Meantum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082CD02-E3BA-482A-BEF3-08EB0142B242}"/>
              </a:ext>
            </a:extLst>
          </p:cNvPr>
          <p:cNvSpPr txBox="1"/>
          <p:nvPr/>
        </p:nvSpPr>
        <p:spPr>
          <a:xfrm>
            <a:off x="2903879" y="2237605"/>
            <a:ext cx="117801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Vaichatum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267BA5A-99A5-45EF-BEFC-29ABB073E47F}"/>
              </a:ext>
            </a:extLst>
          </p:cNvPr>
          <p:cNvSpPr txBox="1"/>
          <p:nvPr/>
        </p:nvSpPr>
        <p:spPr>
          <a:xfrm>
            <a:off x="2321342" y="2700753"/>
            <a:ext cx="107869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Orantium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0848DCA-833F-4B49-A6D2-3CEE28F22FDE}"/>
              </a:ext>
            </a:extLst>
          </p:cNvPr>
          <p:cNvSpPr txBox="1"/>
          <p:nvPr/>
        </p:nvSpPr>
        <p:spPr>
          <a:xfrm>
            <a:off x="2677283" y="510856"/>
            <a:ext cx="172322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Vaichatum</a:t>
            </a:r>
            <a:r>
              <a:rPr lang="de-DE" dirty="0"/>
              <a:t>-Farm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3C1D996-9CD2-4C52-8896-3B0A1CC908C2}"/>
              </a:ext>
            </a:extLst>
          </p:cNvPr>
          <p:cNvSpPr txBox="1"/>
          <p:nvPr/>
        </p:nvSpPr>
        <p:spPr>
          <a:xfrm>
            <a:off x="5531630" y="1157560"/>
            <a:ext cx="135812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Arstior</a:t>
            </a:r>
            <a:r>
              <a:rPr lang="de-DE" dirty="0"/>
              <a:t>-Farm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DAF60C7-AB8C-4507-8826-7746EDD10D3B}"/>
              </a:ext>
            </a:extLst>
          </p:cNvPr>
          <p:cNvSpPr txBox="1"/>
          <p:nvPr/>
        </p:nvSpPr>
        <p:spPr>
          <a:xfrm>
            <a:off x="7129077" y="1953746"/>
            <a:ext cx="1169103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Monument der </a:t>
            </a:r>
          </a:p>
          <a:p>
            <a:pPr algn="ctr"/>
            <a:r>
              <a:rPr lang="de-DE" sz="1200" dirty="0"/>
              <a:t>Gefallenen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1FE84C3-8AB7-40AE-BEF7-DAB33EB5D90C}"/>
              </a:ext>
            </a:extLst>
          </p:cNvPr>
          <p:cNvSpPr txBox="1"/>
          <p:nvPr/>
        </p:nvSpPr>
        <p:spPr>
          <a:xfrm>
            <a:off x="10061863" y="1291309"/>
            <a:ext cx="92525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Lignium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9573D5E-B279-46D5-B0A3-3BCEEB49AC43}"/>
              </a:ext>
            </a:extLst>
          </p:cNvPr>
          <p:cNvSpPr txBox="1"/>
          <p:nvPr/>
        </p:nvSpPr>
        <p:spPr>
          <a:xfrm>
            <a:off x="8580175" y="2577764"/>
            <a:ext cx="148168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Groß-</a:t>
            </a:r>
            <a:r>
              <a:rPr lang="de-DE" dirty="0" err="1"/>
              <a:t>Tantium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C8C6803-8E7B-4B43-9771-469DDCDC10C3}"/>
              </a:ext>
            </a:extLst>
          </p:cNvPr>
          <p:cNvSpPr txBox="1"/>
          <p:nvPr/>
        </p:nvSpPr>
        <p:spPr>
          <a:xfrm>
            <a:off x="8060245" y="6148873"/>
            <a:ext cx="158908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Meapontenum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E4538E5-E2C0-4E92-A34C-3707208EBFE9}"/>
              </a:ext>
            </a:extLst>
          </p:cNvPr>
          <p:cNvSpPr txBox="1"/>
          <p:nvPr/>
        </p:nvSpPr>
        <p:spPr>
          <a:xfrm>
            <a:off x="4271830" y="6439946"/>
            <a:ext cx="106106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Thraxium</a:t>
            </a:r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28902CC-0D2F-40C9-ABEB-91A08F75B596}"/>
              </a:ext>
            </a:extLst>
          </p:cNvPr>
          <p:cNvSpPr txBox="1"/>
          <p:nvPr/>
        </p:nvSpPr>
        <p:spPr>
          <a:xfrm>
            <a:off x="2651962" y="6557515"/>
            <a:ext cx="163807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Klein-</a:t>
            </a:r>
            <a:r>
              <a:rPr lang="de-DE" dirty="0" err="1"/>
              <a:t>Agiontum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2CBB0A2-A0FE-423A-A47A-DDCC5CF73525}"/>
              </a:ext>
            </a:extLst>
          </p:cNvPr>
          <p:cNvSpPr txBox="1"/>
          <p:nvPr/>
        </p:nvSpPr>
        <p:spPr>
          <a:xfrm>
            <a:off x="4944087" y="711387"/>
            <a:ext cx="57791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Riga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C4E96FA-981C-4E8B-BBDD-C6383B48C292}"/>
              </a:ext>
            </a:extLst>
          </p:cNvPr>
          <p:cNvSpPr txBox="1"/>
          <p:nvPr/>
        </p:nvSpPr>
        <p:spPr>
          <a:xfrm>
            <a:off x="5861167" y="272413"/>
            <a:ext cx="118487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Wagenfurt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487CD3B-03EF-4809-9318-72E8BC0063A9}"/>
              </a:ext>
            </a:extLst>
          </p:cNvPr>
          <p:cNvSpPr txBox="1"/>
          <p:nvPr/>
        </p:nvSpPr>
        <p:spPr>
          <a:xfrm>
            <a:off x="6775063" y="751469"/>
            <a:ext cx="166289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Muranum</a:t>
            </a:r>
            <a:r>
              <a:rPr lang="de-DE" dirty="0"/>
              <a:t>-Farm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31506FD-1BF1-486A-8F15-913257ADFD52}"/>
              </a:ext>
            </a:extLst>
          </p:cNvPr>
          <p:cNvSpPr txBox="1"/>
          <p:nvPr/>
        </p:nvSpPr>
        <p:spPr>
          <a:xfrm>
            <a:off x="4737869" y="1953746"/>
            <a:ext cx="108677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Urbs-Reik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B0D6257-9375-465E-ABA8-4144FBD35BA1}"/>
              </a:ext>
            </a:extLst>
          </p:cNvPr>
          <p:cNvSpPr txBox="1"/>
          <p:nvPr/>
        </p:nvSpPr>
        <p:spPr>
          <a:xfrm>
            <a:off x="8133192" y="289898"/>
            <a:ext cx="163538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Klein-</a:t>
            </a:r>
            <a:r>
              <a:rPr lang="de-DE" dirty="0" err="1"/>
              <a:t>Waldhack</a:t>
            </a:r>
            <a:endParaRPr lang="de-DE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FF06AEA-F8D5-4F7C-B1C1-B73AA0CA77B0}"/>
              </a:ext>
            </a:extLst>
          </p:cNvPr>
          <p:cNvSpPr txBox="1"/>
          <p:nvPr/>
        </p:nvSpPr>
        <p:spPr>
          <a:xfrm>
            <a:off x="9009154" y="743519"/>
            <a:ext cx="163807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Groß-</a:t>
            </a:r>
            <a:r>
              <a:rPr lang="de-DE" dirty="0" err="1"/>
              <a:t>Waldhack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904244A-977A-405F-A415-9A143A38C326}"/>
              </a:ext>
            </a:extLst>
          </p:cNvPr>
          <p:cNvSpPr txBox="1"/>
          <p:nvPr/>
        </p:nvSpPr>
        <p:spPr>
          <a:xfrm>
            <a:off x="9909155" y="209940"/>
            <a:ext cx="135812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Arstior</a:t>
            </a:r>
            <a:r>
              <a:rPr lang="de-DE" dirty="0"/>
              <a:t>-Farm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4A67838-3291-4342-9571-11E2AF47383A}"/>
              </a:ext>
            </a:extLst>
          </p:cNvPr>
          <p:cNvSpPr txBox="1"/>
          <p:nvPr/>
        </p:nvSpPr>
        <p:spPr>
          <a:xfrm>
            <a:off x="299206" y="2323078"/>
            <a:ext cx="107702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Grimgrod</a:t>
            </a:r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D39C145-BC4C-4ECD-A435-1C084F08B5C3}"/>
              </a:ext>
            </a:extLst>
          </p:cNvPr>
          <p:cNvSpPr txBox="1"/>
          <p:nvPr/>
        </p:nvSpPr>
        <p:spPr>
          <a:xfrm>
            <a:off x="1139268" y="1120801"/>
            <a:ext cx="111562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Vaichatum</a:t>
            </a:r>
            <a:r>
              <a:rPr lang="de-DE" sz="1200" dirty="0"/>
              <a:t>-See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5762C0A-A6F2-4150-B955-58EF36051DA0}"/>
              </a:ext>
            </a:extLst>
          </p:cNvPr>
          <p:cNvSpPr txBox="1"/>
          <p:nvPr/>
        </p:nvSpPr>
        <p:spPr>
          <a:xfrm>
            <a:off x="5736257" y="2450649"/>
            <a:ext cx="1717870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Civis</a:t>
            </a:r>
            <a:r>
              <a:rPr lang="de-DE" sz="2000" b="1" dirty="0"/>
              <a:t> Primae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E254A6-3CF5-4032-8651-AB100509766F}"/>
              </a:ext>
            </a:extLst>
          </p:cNvPr>
          <p:cNvSpPr txBox="1"/>
          <p:nvPr/>
        </p:nvSpPr>
        <p:spPr>
          <a:xfrm>
            <a:off x="9079048" y="4129510"/>
            <a:ext cx="872675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err="1"/>
              <a:t>Piscaimsee</a:t>
            </a:r>
            <a:endParaRPr lang="de-DE" sz="12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165DE6-DB5A-4623-8087-F1DD070949A9}"/>
              </a:ext>
            </a:extLst>
          </p:cNvPr>
          <p:cNvSpPr txBox="1"/>
          <p:nvPr/>
        </p:nvSpPr>
        <p:spPr>
          <a:xfrm>
            <a:off x="11429168" y="1213134"/>
            <a:ext cx="135152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Naphtanium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98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Andi</dc:creator>
  <cp:lastModifiedBy>Andi</cp:lastModifiedBy>
  <cp:revision>22</cp:revision>
  <dcterms:created xsi:type="dcterms:W3CDTF">2021-04-12T09:58:38Z</dcterms:created>
  <dcterms:modified xsi:type="dcterms:W3CDTF">2021-04-12T15:53:05Z</dcterms:modified>
</cp:coreProperties>
</file>