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B1CAA11-5746-4507-98E7-8BF68B699A6F}">
          <p14:sldIdLst>
            <p14:sldId id="256"/>
            <p14:sldId id="257"/>
            <p14:sldId id="258"/>
            <p14:sldId id="259"/>
          </p14:sldIdLst>
        </p14:section>
        <p14:section name="Раздел без заголовка" id="{97F02D8D-8ADE-4822-BE3E-2E0E27426C56}">
          <p14:sldIdLst>
            <p14:sldId id="260"/>
            <p14:sldId id="262"/>
            <p14:sldId id="263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16" autoAdjust="0"/>
  </p:normalViewPr>
  <p:slideViewPr>
    <p:cSldViewPr snapToGrid="0">
      <p:cViewPr>
        <p:scale>
          <a:sx n="33" d="100"/>
          <a:sy n="33" d="100"/>
        </p:scale>
        <p:origin x="3534" y="1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24CD05-78FA-459A-B7C8-68CEA5CCC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C0E6AF3-B3F8-4ACE-AC48-E463A3E41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B12AA1-F22A-4CA3-8A55-2A9A85F52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0CF1-6DD8-47EE-9A48-F2A19926C5D6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91D95E-38A5-4747-A330-94252EC17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980E4A-C4D3-40C1-9FA5-70B9B156A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B339-67C2-4B86-8EAD-0A4960B428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33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E9D09-24E9-46AE-8CBA-6048232C7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3663651-FB62-47D8-89D0-154B2FED8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CE0254-6798-4DBA-A2ED-5142743E6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0CF1-6DD8-47EE-9A48-F2A19926C5D6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7A060A-59F8-4A39-AA7D-66F62A582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794D27-8A79-4A78-BCBF-1EC23FB35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B339-67C2-4B86-8EAD-0A4960B428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15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37FC01D-3B66-49CA-AEAA-502F79E95B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8846221-E498-4871-96E4-69A71181C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F566D4-706F-42D6-829C-500170EA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0CF1-6DD8-47EE-9A48-F2A19926C5D6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370073-580C-40C7-8E7D-90B0A23C0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CDEB36-E4B6-43C2-9F7A-5ACB40718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B339-67C2-4B86-8EAD-0A4960B428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067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3F15BA-9F61-4B41-A337-77AC548DC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05F7C0-3F19-417B-9F6E-40F2CFA7C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DD2AC5-0E7B-4F3D-AB38-D55A04FE1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0CF1-6DD8-47EE-9A48-F2A19926C5D6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1B926A-E249-4698-B327-72E1A339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E10453-1528-4C11-9247-E4DA710C1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B339-67C2-4B86-8EAD-0A4960B428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300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3C91CC-8EB5-4DF7-B1C4-A9F20A15F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B80DD84-40C8-4ECC-951C-A86E8FE89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076F36-6E14-4D36-8E9B-F750F2A98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0CF1-6DD8-47EE-9A48-F2A19926C5D6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23A799-4A67-4D8B-B427-70D18C269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04C1FD-C33F-4481-AAF8-4E5A8C3F5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B339-67C2-4B86-8EAD-0A4960B428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5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B95F80-E4F8-445E-AC88-4EFE631B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96C36D-08DB-439C-8292-6BB29408DE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BB6C9C7-90BB-46BB-90C5-AEFFFD8C3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B3D5AEE-5456-42C0-B1D3-A95360373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0CF1-6DD8-47EE-9A48-F2A19926C5D6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D2C4A1-0C36-401D-9D89-4F4BE6F41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E237E9-DE41-43B7-9940-15C09F07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B339-67C2-4B86-8EAD-0A4960B428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71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50059A-4349-4314-B237-CC115D71C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FC2E13-056A-4DE1-BE17-2B4443B22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3791FF8-2F02-499F-A1C6-2F067A6FD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74D19AA-C142-45A1-A078-157A3DD82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DDA3FC4-978E-4115-B16E-48DC63932E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F86F4B3-B239-4161-9D37-C57CCEDBE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0CF1-6DD8-47EE-9A48-F2A19926C5D6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8EFB207-ED7A-4CEE-AFEE-05B25E37F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FDDF876-FCBF-4DE2-AF67-43645FC1B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B339-67C2-4B86-8EAD-0A4960B428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004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F456A3-CB79-488D-984D-21A107EB9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1951F70-9EA1-45B4-94A5-0B7CFCB64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0CF1-6DD8-47EE-9A48-F2A19926C5D6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183F47C-3563-4FD1-986A-FBB6FC61E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114D2CD-2B89-4A27-A353-5880D4F9C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B339-67C2-4B86-8EAD-0A4960B428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038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042D74C-7DB6-41A5-9ADD-673042F02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0CF1-6DD8-47EE-9A48-F2A19926C5D6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C7A64F2-32A1-4148-952D-573D2AD8B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D4AB78E-64E1-43D3-B466-3E314AEB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B339-67C2-4B86-8EAD-0A4960B428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544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FE4A35-FA2D-48D8-9457-15FB0F563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896889-D4AF-4444-9862-76E9AD18B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262153A-7CF9-4283-B766-F0A7D6FCA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E47F00D-AD6A-4603-B3D5-18AF90143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0CF1-6DD8-47EE-9A48-F2A19926C5D6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001E51-2E12-4ED6-B7C8-29C7ACF10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6684484-CF03-4C2C-AB24-27797CD05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B339-67C2-4B86-8EAD-0A4960B428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319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644789-CE4F-4160-9FC0-6AC4ACEDF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6DA513C-5B7D-4DF8-B2FB-E74903AB64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5B13D3-C923-4991-8F25-186CCAA92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3572C1-1A3B-47BF-9F88-8C637940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0CF1-6DD8-47EE-9A48-F2A19926C5D6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9A407C-FB59-457D-9723-913F4E1C9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5965F26-6406-441E-B263-15C60A8C1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B339-67C2-4B86-8EAD-0A4960B428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235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EE673A-D37B-493D-8FF8-640A35FDB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1861C4-4974-4C1C-BA6B-A7D1E0594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6F3B12-D6AC-4842-ABDA-4D3CBF1A09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D0CF1-6DD8-47EE-9A48-F2A19926C5D6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086AD1-EA52-4295-BA45-979BBEA94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0E8872-CA87-4661-8850-AA4228514B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2B339-67C2-4B86-8EAD-0A4960B428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350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авнобедренный треугольник 5">
            <a:extLst>
              <a:ext uri="{FF2B5EF4-FFF2-40B4-BE49-F238E27FC236}">
                <a16:creationId xmlns:a16="http://schemas.microsoft.com/office/drawing/2014/main" id="{1E8783B0-64F6-4EE4-B8AE-0D388C9899A7}"/>
              </a:ext>
            </a:extLst>
          </p:cNvPr>
          <p:cNvSpPr/>
          <p:nvPr/>
        </p:nvSpPr>
        <p:spPr>
          <a:xfrm rot="1920193">
            <a:off x="1814789" y="-2282636"/>
            <a:ext cx="16036386" cy="1526390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232469-32D8-407B-B58B-096B07C733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QRWay</a:t>
            </a:r>
            <a:endParaRPr lang="ru-RU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2B8D8E8-E7B6-4F77-957C-BBE4D51DC3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by. </a:t>
            </a:r>
            <a:r>
              <a:rPr lang="en-US" dirty="0">
                <a:solidFill>
                  <a:schemeClr val="bg1"/>
                </a:solidFill>
              </a:rPr>
              <a:t>SSD Squad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Стрелка: развернутая 7">
            <a:extLst>
              <a:ext uri="{FF2B5EF4-FFF2-40B4-BE49-F238E27FC236}">
                <a16:creationId xmlns:a16="http://schemas.microsoft.com/office/drawing/2014/main" id="{2983B486-2CEB-4E04-8B16-74D0795A5171}"/>
              </a:ext>
            </a:extLst>
          </p:cNvPr>
          <p:cNvSpPr/>
          <p:nvPr/>
        </p:nvSpPr>
        <p:spPr>
          <a:xfrm>
            <a:off x="4933950" y="5183981"/>
            <a:ext cx="1314450" cy="1655762"/>
          </a:xfrm>
          <a:prstGeom prst="utur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2122AB0-46F3-4D85-B8DD-7DF3C6412E55}"/>
              </a:ext>
            </a:extLst>
          </p:cNvPr>
          <p:cNvSpPr/>
          <p:nvPr/>
        </p:nvSpPr>
        <p:spPr>
          <a:xfrm>
            <a:off x="4533900" y="6103937"/>
            <a:ext cx="1924050" cy="1508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: развернутая 8">
            <a:extLst>
              <a:ext uri="{FF2B5EF4-FFF2-40B4-BE49-F238E27FC236}">
                <a16:creationId xmlns:a16="http://schemas.microsoft.com/office/drawing/2014/main" id="{3932293C-EFE0-494A-9C09-E987A25D7587}"/>
              </a:ext>
            </a:extLst>
          </p:cNvPr>
          <p:cNvSpPr/>
          <p:nvPr/>
        </p:nvSpPr>
        <p:spPr>
          <a:xfrm>
            <a:off x="8286750" y="3303190"/>
            <a:ext cx="1314450" cy="1655762"/>
          </a:xfrm>
          <a:prstGeom prst="utur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132A78C-EA8F-4917-84BC-A9CD3DC8AF79}"/>
              </a:ext>
            </a:extLst>
          </p:cNvPr>
          <p:cNvSpPr/>
          <p:nvPr/>
        </p:nvSpPr>
        <p:spPr>
          <a:xfrm>
            <a:off x="7886700" y="4223146"/>
            <a:ext cx="1924050" cy="1508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развернутая 10">
            <a:extLst>
              <a:ext uri="{FF2B5EF4-FFF2-40B4-BE49-F238E27FC236}">
                <a16:creationId xmlns:a16="http://schemas.microsoft.com/office/drawing/2014/main" id="{5FACCFBC-2D83-4F16-B4EC-2D6235CD3503}"/>
              </a:ext>
            </a:extLst>
          </p:cNvPr>
          <p:cNvSpPr/>
          <p:nvPr/>
        </p:nvSpPr>
        <p:spPr>
          <a:xfrm>
            <a:off x="11468100" y="1173956"/>
            <a:ext cx="1314450" cy="1655762"/>
          </a:xfrm>
          <a:prstGeom prst="utur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C56FBC1-2C49-4082-A0EE-8C885492FD5B}"/>
              </a:ext>
            </a:extLst>
          </p:cNvPr>
          <p:cNvSpPr/>
          <p:nvPr/>
        </p:nvSpPr>
        <p:spPr>
          <a:xfrm>
            <a:off x="11068050" y="2093912"/>
            <a:ext cx="1924050" cy="1508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02CD6AD6-7043-462C-ABD3-B7E91EA8944F}"/>
              </a:ext>
            </a:extLst>
          </p:cNvPr>
          <p:cNvSpPr/>
          <p:nvPr/>
        </p:nvSpPr>
        <p:spPr>
          <a:xfrm>
            <a:off x="5276849" y="6412797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DA548AE0-D152-467B-89B3-538774601981}"/>
              </a:ext>
            </a:extLst>
          </p:cNvPr>
          <p:cNvSpPr/>
          <p:nvPr/>
        </p:nvSpPr>
        <p:spPr>
          <a:xfrm>
            <a:off x="5386387" y="6777831"/>
            <a:ext cx="238125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F7E28F33-1235-4FE1-9769-AEADF1DF2EFF}"/>
              </a:ext>
            </a:extLst>
          </p:cNvPr>
          <p:cNvSpPr/>
          <p:nvPr/>
        </p:nvSpPr>
        <p:spPr>
          <a:xfrm>
            <a:off x="8620124" y="449052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B1AC65-3FD0-419B-B93B-429D293F2767}"/>
              </a:ext>
            </a:extLst>
          </p:cNvPr>
          <p:cNvSpPr/>
          <p:nvPr/>
        </p:nvSpPr>
        <p:spPr>
          <a:xfrm>
            <a:off x="8729662" y="4836517"/>
            <a:ext cx="238125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9C3D03D2-0D5E-404A-9BBE-4F100FDD47E5}"/>
              </a:ext>
            </a:extLst>
          </p:cNvPr>
          <p:cNvSpPr/>
          <p:nvPr/>
        </p:nvSpPr>
        <p:spPr>
          <a:xfrm>
            <a:off x="11801474" y="239077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0EF7509-A9AF-43A9-AA91-7E25E48F0C7C}"/>
              </a:ext>
            </a:extLst>
          </p:cNvPr>
          <p:cNvSpPr/>
          <p:nvPr/>
        </p:nvSpPr>
        <p:spPr>
          <a:xfrm>
            <a:off x="11911012" y="2719388"/>
            <a:ext cx="238125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783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авнобедренный треугольник 3">
            <a:extLst>
              <a:ext uri="{FF2B5EF4-FFF2-40B4-BE49-F238E27FC236}">
                <a16:creationId xmlns:a16="http://schemas.microsoft.com/office/drawing/2014/main" id="{F675AA58-6192-4080-87CA-25B518C0C655}"/>
              </a:ext>
            </a:extLst>
          </p:cNvPr>
          <p:cNvSpPr/>
          <p:nvPr/>
        </p:nvSpPr>
        <p:spPr>
          <a:xfrm rot="1920193">
            <a:off x="1814789" y="-2282636"/>
            <a:ext cx="16036386" cy="1526390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70BA8C-54C2-4FB8-82C6-B8C967384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Что он из себя представляет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1EA112-C18B-4853-8A71-58C732805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ru-RU" dirty="0" err="1">
                <a:solidFill>
                  <a:schemeClr val="bg1"/>
                </a:solidFill>
              </a:rPr>
              <a:t>QRWay</a:t>
            </a:r>
            <a:r>
              <a:rPr lang="ru-RU" dirty="0">
                <a:solidFill>
                  <a:schemeClr val="bg1"/>
                </a:solidFill>
              </a:rPr>
              <a:t> предназначен для получения доступа в помещения путём сканирования QR-кода на дисплее, подключённому к замку. Сам код генерируется случайным образом</a:t>
            </a:r>
          </a:p>
        </p:txBody>
      </p:sp>
      <p:sp>
        <p:nvSpPr>
          <p:cNvPr id="5" name="Облачко с текстом: прямоугольное со скругленными углами 4">
            <a:extLst>
              <a:ext uri="{FF2B5EF4-FFF2-40B4-BE49-F238E27FC236}">
                <a16:creationId xmlns:a16="http://schemas.microsoft.com/office/drawing/2014/main" id="{17F9B76C-7ACD-40E3-B2C3-F60BA3E830AB}"/>
              </a:ext>
            </a:extLst>
          </p:cNvPr>
          <p:cNvSpPr/>
          <p:nvPr/>
        </p:nvSpPr>
        <p:spPr>
          <a:xfrm>
            <a:off x="666750" y="365125"/>
            <a:ext cx="10839450" cy="4645025"/>
          </a:xfrm>
          <a:prstGeom prst="wedgeRoundRectCallou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165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авнобедренный треугольник 3">
            <a:extLst>
              <a:ext uri="{FF2B5EF4-FFF2-40B4-BE49-F238E27FC236}">
                <a16:creationId xmlns:a16="http://schemas.microsoft.com/office/drawing/2014/main" id="{ACB4589B-1BD1-42D4-ACC2-424F2720E737}"/>
              </a:ext>
            </a:extLst>
          </p:cNvPr>
          <p:cNvSpPr/>
          <p:nvPr/>
        </p:nvSpPr>
        <p:spPr>
          <a:xfrm rot="1920193">
            <a:off x="1871939" y="-2282636"/>
            <a:ext cx="16036386" cy="1526390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97F8F0-E460-4E7B-B45B-FAFBD1581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Что нужно, чтобы использовать сервис</a:t>
            </a:r>
          </a:p>
        </p:txBody>
      </p:sp>
      <p:sp>
        <p:nvSpPr>
          <p:cNvPr id="7" name="Молния 6">
            <a:extLst>
              <a:ext uri="{FF2B5EF4-FFF2-40B4-BE49-F238E27FC236}">
                <a16:creationId xmlns:a16="http://schemas.microsoft.com/office/drawing/2014/main" id="{D4647324-96AE-49E8-A428-ED063BCEC1A7}"/>
              </a:ext>
            </a:extLst>
          </p:cNvPr>
          <p:cNvSpPr/>
          <p:nvPr/>
        </p:nvSpPr>
        <p:spPr>
          <a:xfrm>
            <a:off x="8029620" y="3910013"/>
            <a:ext cx="1847850" cy="2266950"/>
          </a:xfrm>
          <a:prstGeom prst="lightningBol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66326C-4248-41B9-B016-525CBD5D8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Плата ESP32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Телефон с доступом </a:t>
            </a:r>
            <a:r>
              <a:rPr lang="ru-RU" dirty="0" err="1">
                <a:solidFill>
                  <a:schemeClr val="bg1"/>
                </a:solidFill>
              </a:rPr>
              <a:t>Wi</a:t>
            </a:r>
            <a:r>
              <a:rPr lang="ru-RU" dirty="0">
                <a:solidFill>
                  <a:schemeClr val="bg1"/>
                </a:solidFill>
              </a:rPr>
              <a:t>-Fi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Экран с QR-кодом, подключённый к микроконтроллеру ESP32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Замок, подключённый к микроконтроллеру ESP32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Молния 5">
            <a:extLst>
              <a:ext uri="{FF2B5EF4-FFF2-40B4-BE49-F238E27FC236}">
                <a16:creationId xmlns:a16="http://schemas.microsoft.com/office/drawing/2014/main" id="{26C6F61C-6D39-47AA-BBB2-0E5168202542}"/>
              </a:ext>
            </a:extLst>
          </p:cNvPr>
          <p:cNvSpPr/>
          <p:nvPr/>
        </p:nvSpPr>
        <p:spPr>
          <a:xfrm>
            <a:off x="4762500" y="5724525"/>
            <a:ext cx="1847850" cy="2266950"/>
          </a:xfrm>
          <a:prstGeom prst="lightningBol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Молния 7">
            <a:extLst>
              <a:ext uri="{FF2B5EF4-FFF2-40B4-BE49-F238E27FC236}">
                <a16:creationId xmlns:a16="http://schemas.microsoft.com/office/drawing/2014/main" id="{3C9D366D-F9AE-4F03-AFE8-A828327757E1}"/>
              </a:ext>
            </a:extLst>
          </p:cNvPr>
          <p:cNvSpPr/>
          <p:nvPr/>
        </p:nvSpPr>
        <p:spPr>
          <a:xfrm>
            <a:off x="11168040" y="2162175"/>
            <a:ext cx="1847850" cy="2266950"/>
          </a:xfrm>
          <a:prstGeom prst="lightningBol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021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авнобедренный треугольник 3">
            <a:extLst>
              <a:ext uri="{FF2B5EF4-FFF2-40B4-BE49-F238E27FC236}">
                <a16:creationId xmlns:a16="http://schemas.microsoft.com/office/drawing/2014/main" id="{8424C3AB-45A8-414A-8164-F68305C35121}"/>
              </a:ext>
            </a:extLst>
          </p:cNvPr>
          <p:cNvSpPr/>
          <p:nvPr/>
        </p:nvSpPr>
        <p:spPr>
          <a:xfrm rot="1920193">
            <a:off x="1814789" y="-2282636"/>
            <a:ext cx="16036386" cy="1526390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B0290-C325-4FA6-9DF3-FEBD9B78A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Плюсы нашего сервиса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9BE733-3AFC-4DEA-9A39-21446ABE8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Все ключи от помещений находятся в телефоне</a:t>
            </a:r>
          </a:p>
          <a:p>
            <a:r>
              <a:rPr lang="ru-RU" dirty="0">
                <a:solidFill>
                  <a:schemeClr val="bg1"/>
                </a:solidFill>
              </a:rPr>
              <a:t>Дешевизна оборудования</a:t>
            </a:r>
          </a:p>
          <a:p>
            <a:r>
              <a:rPr lang="ru-RU" dirty="0">
                <a:solidFill>
                  <a:schemeClr val="bg1"/>
                </a:solidFill>
              </a:rPr>
              <a:t>Дубликат ключа невозможно сделать</a:t>
            </a:r>
          </a:p>
          <a:p>
            <a:r>
              <a:rPr lang="ru-RU" dirty="0">
                <a:solidFill>
                  <a:schemeClr val="bg1"/>
                </a:solidFill>
              </a:rPr>
              <a:t>Своя база данных</a:t>
            </a:r>
          </a:p>
          <a:p>
            <a:r>
              <a:rPr lang="ru-RU" dirty="0">
                <a:solidFill>
                  <a:schemeClr val="bg1"/>
                </a:solidFill>
              </a:rPr>
              <a:t>Сервис будет обновляться и дорабатываться</a:t>
            </a:r>
          </a:p>
          <a:p>
            <a:r>
              <a:rPr lang="ru-RU" dirty="0">
                <a:solidFill>
                  <a:schemeClr val="bg1"/>
                </a:solidFill>
              </a:rPr>
              <a:t>Простой и понятный интерфейс</a:t>
            </a:r>
          </a:p>
          <a:p>
            <a:r>
              <a:rPr lang="ru-RU" dirty="0">
                <a:solidFill>
                  <a:schemeClr val="bg1"/>
                </a:solidFill>
              </a:rPr>
              <a:t>Доступность на всех платформах через сайт</a:t>
            </a:r>
          </a:p>
        </p:txBody>
      </p:sp>
      <p:sp>
        <p:nvSpPr>
          <p:cNvPr id="5" name="Знак ''плюс'' 4">
            <a:extLst>
              <a:ext uri="{FF2B5EF4-FFF2-40B4-BE49-F238E27FC236}">
                <a16:creationId xmlns:a16="http://schemas.microsoft.com/office/drawing/2014/main" id="{46716959-45C9-4FC8-87EA-BE38A1338606}"/>
              </a:ext>
            </a:extLst>
          </p:cNvPr>
          <p:cNvSpPr/>
          <p:nvPr/>
        </p:nvSpPr>
        <p:spPr>
          <a:xfrm>
            <a:off x="10239375" y="919163"/>
            <a:ext cx="3314700" cy="3014663"/>
          </a:xfrm>
          <a:prstGeom prst="mathPl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нак ''плюс'' 5">
            <a:extLst>
              <a:ext uri="{FF2B5EF4-FFF2-40B4-BE49-F238E27FC236}">
                <a16:creationId xmlns:a16="http://schemas.microsoft.com/office/drawing/2014/main" id="{1DEA4585-AEAE-4365-9048-2427F16BF163}"/>
              </a:ext>
            </a:extLst>
          </p:cNvPr>
          <p:cNvSpPr/>
          <p:nvPr/>
        </p:nvSpPr>
        <p:spPr>
          <a:xfrm>
            <a:off x="7666858" y="3338116"/>
            <a:ext cx="3314700" cy="3014663"/>
          </a:xfrm>
          <a:prstGeom prst="mathPl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нак ''плюс'' 6">
            <a:extLst>
              <a:ext uri="{FF2B5EF4-FFF2-40B4-BE49-F238E27FC236}">
                <a16:creationId xmlns:a16="http://schemas.microsoft.com/office/drawing/2014/main" id="{189BD7F0-AF6C-45F7-922A-62B978E02D20}"/>
              </a:ext>
            </a:extLst>
          </p:cNvPr>
          <p:cNvSpPr/>
          <p:nvPr/>
        </p:nvSpPr>
        <p:spPr>
          <a:xfrm>
            <a:off x="4525143" y="5671343"/>
            <a:ext cx="3314700" cy="3014663"/>
          </a:xfrm>
          <a:prstGeom prst="mathPl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342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8E2B73-9F2B-48B3-B9ED-A671489DA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Минусы нашего сервиса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74A521-C942-4816-B00C-5ECDF8B4DB6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Нет приложения для </a:t>
            </a:r>
            <a:r>
              <a:rPr lang="en-US" dirty="0">
                <a:solidFill>
                  <a:schemeClr val="bg1"/>
                </a:solidFill>
              </a:rPr>
              <a:t>Android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chemeClr val="bg1"/>
                </a:solidFill>
              </a:rPr>
              <a:t>IOS</a:t>
            </a:r>
            <a:r>
              <a:rPr lang="ru-RU" dirty="0">
                <a:solidFill>
                  <a:schemeClr val="bg1"/>
                </a:solidFill>
              </a:rPr>
              <a:t> (пока что)</a:t>
            </a:r>
          </a:p>
        </p:txBody>
      </p:sp>
      <p:sp>
        <p:nvSpPr>
          <p:cNvPr id="4" name="Равнобедренный треугольник 3">
            <a:extLst>
              <a:ext uri="{FF2B5EF4-FFF2-40B4-BE49-F238E27FC236}">
                <a16:creationId xmlns:a16="http://schemas.microsoft.com/office/drawing/2014/main" id="{11E5195C-ED01-45B0-89F9-362572C65366}"/>
              </a:ext>
            </a:extLst>
          </p:cNvPr>
          <p:cNvSpPr/>
          <p:nvPr/>
        </p:nvSpPr>
        <p:spPr>
          <a:xfrm rot="1920193">
            <a:off x="1814789" y="-2282636"/>
            <a:ext cx="16036386" cy="1526390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3509E133-DA50-4A05-8A67-EB7BD9A9FB33}"/>
              </a:ext>
            </a:extLst>
          </p:cNvPr>
          <p:cNvSpPr/>
          <p:nvPr/>
        </p:nvSpPr>
        <p:spPr>
          <a:xfrm>
            <a:off x="6342025" y="4670425"/>
            <a:ext cx="4021175" cy="891616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F825ABA5-0623-4BA8-90D3-406A75720F6F}"/>
              </a:ext>
            </a:extLst>
          </p:cNvPr>
          <p:cNvSpPr/>
          <p:nvPr/>
        </p:nvSpPr>
        <p:spPr>
          <a:xfrm>
            <a:off x="10363200" y="2876550"/>
            <a:ext cx="4021175" cy="74295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56C171D-E08D-4544-A727-83FFA2DD4918}"/>
              </a:ext>
            </a:extLst>
          </p:cNvPr>
          <p:cNvSpPr/>
          <p:nvPr/>
        </p:nvSpPr>
        <p:spPr>
          <a:xfrm>
            <a:off x="1714500" y="6311900"/>
            <a:ext cx="4000500" cy="9144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5324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8E2B73-9F2B-48B3-B9ED-A671489DA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Сам сайт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2E395B18-0BB9-4A7E-B733-37E39BA1A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16" y="1471511"/>
            <a:ext cx="4607707" cy="2228258"/>
          </a:xfrm>
          <a:solidFill>
            <a:schemeClr val="tx1">
              <a:lumMod val="85000"/>
              <a:lumOff val="15000"/>
            </a:schemeClr>
          </a:solidFill>
        </p:spPr>
      </p:pic>
      <p:sp>
        <p:nvSpPr>
          <p:cNvPr id="4" name="Равнобедренный треугольник 3">
            <a:extLst>
              <a:ext uri="{FF2B5EF4-FFF2-40B4-BE49-F238E27FC236}">
                <a16:creationId xmlns:a16="http://schemas.microsoft.com/office/drawing/2014/main" id="{11E5195C-ED01-45B0-89F9-362572C65366}"/>
              </a:ext>
            </a:extLst>
          </p:cNvPr>
          <p:cNvSpPr/>
          <p:nvPr/>
        </p:nvSpPr>
        <p:spPr>
          <a:xfrm rot="1920193">
            <a:off x="1814789" y="-2282636"/>
            <a:ext cx="16036386" cy="1526390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A6BBAC2-C440-47A5-AFC2-84E3D4743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680" y="2592582"/>
            <a:ext cx="4181120" cy="235188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44EF577-CBA8-45CB-AD21-6A51E3F7DB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16" y="4083642"/>
            <a:ext cx="4607706" cy="222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52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8E2B73-9F2B-48B3-B9ED-A671489DA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Сам сайт</a:t>
            </a:r>
          </a:p>
        </p:txBody>
      </p:sp>
      <p:sp>
        <p:nvSpPr>
          <p:cNvPr id="4" name="Равнобедренный треугольник 3">
            <a:extLst>
              <a:ext uri="{FF2B5EF4-FFF2-40B4-BE49-F238E27FC236}">
                <a16:creationId xmlns:a16="http://schemas.microsoft.com/office/drawing/2014/main" id="{11E5195C-ED01-45B0-89F9-362572C65366}"/>
              </a:ext>
            </a:extLst>
          </p:cNvPr>
          <p:cNvSpPr/>
          <p:nvPr/>
        </p:nvSpPr>
        <p:spPr>
          <a:xfrm rot="1920193">
            <a:off x="1814789" y="-2282636"/>
            <a:ext cx="16036386" cy="1526390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блако 7">
            <a:extLst>
              <a:ext uri="{FF2B5EF4-FFF2-40B4-BE49-F238E27FC236}">
                <a16:creationId xmlns:a16="http://schemas.microsoft.com/office/drawing/2014/main" id="{68BA0F1C-4270-40D7-BE62-487EBBB91304}"/>
              </a:ext>
            </a:extLst>
          </p:cNvPr>
          <p:cNvSpPr/>
          <p:nvPr/>
        </p:nvSpPr>
        <p:spPr>
          <a:xfrm>
            <a:off x="2549769" y="6119654"/>
            <a:ext cx="3446585" cy="1960477"/>
          </a:xfrm>
          <a:prstGeom prst="clou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ко 11">
            <a:extLst>
              <a:ext uri="{FF2B5EF4-FFF2-40B4-BE49-F238E27FC236}">
                <a16:creationId xmlns:a16="http://schemas.microsoft.com/office/drawing/2014/main" id="{9C6F3E3D-70A1-4BA7-B61D-F5E186593F0E}"/>
              </a:ext>
            </a:extLst>
          </p:cNvPr>
          <p:cNvSpPr/>
          <p:nvPr/>
        </p:nvSpPr>
        <p:spPr>
          <a:xfrm>
            <a:off x="7325457" y="3651947"/>
            <a:ext cx="3446585" cy="1960477"/>
          </a:xfrm>
          <a:prstGeom prst="clou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7FF8268-0D27-441F-8506-1273532B7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1882934"/>
            <a:ext cx="5905500" cy="4236720"/>
          </a:xfrm>
        </p:spPr>
      </p:pic>
      <p:sp>
        <p:nvSpPr>
          <p:cNvPr id="14" name="Облако 13">
            <a:extLst>
              <a:ext uri="{FF2B5EF4-FFF2-40B4-BE49-F238E27FC236}">
                <a16:creationId xmlns:a16="http://schemas.microsoft.com/office/drawing/2014/main" id="{E13D7EE7-177D-435E-B072-54B67BCA337C}"/>
              </a:ext>
            </a:extLst>
          </p:cNvPr>
          <p:cNvSpPr/>
          <p:nvPr/>
        </p:nvSpPr>
        <p:spPr>
          <a:xfrm>
            <a:off x="11947281" y="1468523"/>
            <a:ext cx="3446585" cy="1960477"/>
          </a:xfrm>
          <a:prstGeom prst="clou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620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EB6541-E93B-4A80-A4F6-33DA8FC69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Контактные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C273A6-8596-4298-87B2-D8E49EAC4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Лидер - </a:t>
            </a:r>
            <a:r>
              <a:rPr lang="en-US" dirty="0">
                <a:solidFill>
                  <a:schemeClr val="bg1"/>
                </a:solidFill>
              </a:rPr>
              <a:t>@deinthef </a:t>
            </a:r>
            <a:r>
              <a:rPr lang="ru-RU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Telegram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Кодер - </a:t>
            </a:r>
            <a:r>
              <a:rPr lang="en-US" dirty="0">
                <a:solidFill>
                  <a:schemeClr val="bg1"/>
                </a:solidFill>
              </a:rPr>
              <a:t>@Michael_Zone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en-US" dirty="0">
                <a:solidFill>
                  <a:schemeClr val="bg1"/>
                </a:solidFill>
              </a:rPr>
              <a:t>Telegram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Кодер - </a:t>
            </a:r>
            <a:r>
              <a:rPr lang="en-US" dirty="0">
                <a:solidFill>
                  <a:schemeClr val="bg1"/>
                </a:solidFill>
              </a:rPr>
              <a:t>@SVan22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(Telegram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Равнобедренный треугольник 4">
            <a:extLst>
              <a:ext uri="{FF2B5EF4-FFF2-40B4-BE49-F238E27FC236}">
                <a16:creationId xmlns:a16="http://schemas.microsoft.com/office/drawing/2014/main" id="{9D19CA64-204B-4E1D-973A-78325AAD48D3}"/>
              </a:ext>
            </a:extLst>
          </p:cNvPr>
          <p:cNvSpPr/>
          <p:nvPr/>
        </p:nvSpPr>
        <p:spPr>
          <a:xfrm rot="1920193">
            <a:off x="1814789" y="-2282636"/>
            <a:ext cx="16036386" cy="1526390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Улыбающееся лицо 5">
            <a:extLst>
              <a:ext uri="{FF2B5EF4-FFF2-40B4-BE49-F238E27FC236}">
                <a16:creationId xmlns:a16="http://schemas.microsoft.com/office/drawing/2014/main" id="{FC7387F9-CE89-40F9-95AF-9773902D1A19}"/>
              </a:ext>
            </a:extLst>
          </p:cNvPr>
          <p:cNvSpPr/>
          <p:nvPr/>
        </p:nvSpPr>
        <p:spPr>
          <a:xfrm>
            <a:off x="2933700" y="5703884"/>
            <a:ext cx="2781300" cy="2640016"/>
          </a:xfrm>
          <a:prstGeom prst="smileyFace">
            <a:avLst/>
          </a:prstGeom>
          <a:solidFill>
            <a:srgbClr val="31D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лыбающееся лицо 6">
            <a:extLst>
              <a:ext uri="{FF2B5EF4-FFF2-40B4-BE49-F238E27FC236}">
                <a16:creationId xmlns:a16="http://schemas.microsoft.com/office/drawing/2014/main" id="{7D4B5CC0-6ED6-4C53-94CA-C5046FB2966D}"/>
              </a:ext>
            </a:extLst>
          </p:cNvPr>
          <p:cNvSpPr/>
          <p:nvPr/>
        </p:nvSpPr>
        <p:spPr>
          <a:xfrm>
            <a:off x="7143750" y="3429000"/>
            <a:ext cx="2781300" cy="2640016"/>
          </a:xfrm>
          <a:prstGeom prst="smileyFace">
            <a:avLst/>
          </a:prstGeom>
          <a:solidFill>
            <a:srgbClr val="31D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лыбающееся лицо 7">
            <a:extLst>
              <a:ext uri="{FF2B5EF4-FFF2-40B4-BE49-F238E27FC236}">
                <a16:creationId xmlns:a16="http://schemas.microsoft.com/office/drawing/2014/main" id="{5D862FE7-BB36-4DB4-92B7-4F897EFFED8F}"/>
              </a:ext>
            </a:extLst>
          </p:cNvPr>
          <p:cNvSpPr/>
          <p:nvPr/>
        </p:nvSpPr>
        <p:spPr>
          <a:xfrm>
            <a:off x="11163300" y="1361278"/>
            <a:ext cx="2781300" cy="2640016"/>
          </a:xfrm>
          <a:prstGeom prst="smileyFace">
            <a:avLst/>
          </a:prstGeom>
          <a:solidFill>
            <a:srgbClr val="31D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6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135</Words>
  <Application>Microsoft Office PowerPoint</Application>
  <PresentationFormat>Широкоэкранный</PresentationFormat>
  <Paragraphs>25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Тема Office</vt:lpstr>
      <vt:lpstr>QRWay</vt:lpstr>
      <vt:lpstr>Что он из себя представляет</vt:lpstr>
      <vt:lpstr>Что нужно, чтобы использовать сервис</vt:lpstr>
      <vt:lpstr>Плюсы нашего сервиса</vt:lpstr>
      <vt:lpstr>Минусы нашего сервиса</vt:lpstr>
      <vt:lpstr>Сам сайт</vt:lpstr>
      <vt:lpstr>Сам сайт</vt:lpstr>
      <vt:lpstr>Контактные данные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QRWay</dc:title>
  <dc:creator>Даниил Комаров</dc:creator>
  <cp:lastModifiedBy>Даниил Комаров</cp:lastModifiedBy>
  <cp:revision>10</cp:revision>
  <dcterms:created xsi:type="dcterms:W3CDTF">2024-12-09T07:08:48Z</dcterms:created>
  <dcterms:modified xsi:type="dcterms:W3CDTF">2024-12-09T08:36:36Z</dcterms:modified>
</cp:coreProperties>
</file>