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cc1d2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cc1d2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cc1d27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cc1d27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cc1d27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cc1d27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67675" y="500275"/>
            <a:ext cx="44244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CatBoost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5000 деревьев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depth: 5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learning rate: 0,03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loss function: YetiRankPairwise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subsample: 0,9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34775" y="367400"/>
            <a:ext cx="38373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Клики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Показы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CTR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Клики (позиции 1-5)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Показы (позиции 1-5)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CTR (позиции 1-5)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Position-based показы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Position-based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Cascade показы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Cascade клики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Cascade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 показы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 клики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 удовлетворяемость (счетчик)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 a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 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DBN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>
                <a:solidFill>
                  <a:srgbClr val="000000"/>
                </a:solidFill>
              </a:rPr>
              <a:t>Средняя позиция показа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0" y="367425"/>
            <a:ext cx="39327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E"/>
                </a:highlight>
              </a:rPr>
              <a:t>Для 4 срезов:</a:t>
            </a:r>
            <a:endParaRPr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highlight>
                  <a:srgbClr val="FFFFFE"/>
                </a:highlight>
              </a:rPr>
              <a:t>Документ</a:t>
            </a:r>
            <a:endParaRPr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highlight>
                  <a:srgbClr val="FFFFFE"/>
                </a:highlight>
              </a:rPr>
              <a:t>Документ-запрос</a:t>
            </a:r>
            <a:endParaRPr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highlight>
                  <a:srgbClr val="FFFFFE"/>
                </a:highlight>
              </a:rPr>
              <a:t>Хост</a:t>
            </a:r>
            <a:endParaRPr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highlight>
                  <a:srgbClr val="FFFFFE"/>
                </a:highlight>
              </a:rPr>
              <a:t>Хост-запрос</a:t>
            </a:r>
            <a:endParaRPr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E"/>
                </a:highlight>
              </a:rPr>
              <a:t>Отнормализовал урлы</a:t>
            </a:r>
            <a:endParaRPr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E"/>
                </a:highlight>
              </a:rPr>
              <a:t>Score: </a:t>
            </a:r>
            <a:r>
              <a:rPr b="1" lang="ru">
                <a:highlight>
                  <a:srgbClr val="FFFFFF"/>
                </a:highlight>
              </a:rPr>
              <a:t>0.71740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367400"/>
            <a:ext cx="3737400" cy="1704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Отлемматизировал документы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Tf-idf и BM25 на тайтлах и полных документах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Idf считал на всем корпусе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Score: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</a:rPr>
              <a:t>0.75165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92750" y="367400"/>
            <a:ext cx="4951200" cy="3353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Cosine similarity и word mover distance на эмбедингах fasttext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2 модели с сайта fasttext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2 модели с сайт rusvectores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1 модель deeppavlov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Все эмбединги считались на тайлах (на лемматизированных и нелемматизированых)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Одну из моделей с rusvectores считал на полных документах (лем / нелем)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Score: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0.75739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2352875"/>
            <a:ext cx="3737400" cy="247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Cosine similarity на sentence bert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Модели: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Sentence Multilingual BERT (deeppavlov)</a:t>
            </a:r>
            <a:endParaRPr sz="1200"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ru" sz="1200"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Sentence RuBERT (deeppavlov)</a:t>
            </a:r>
            <a:endParaRPr sz="1200"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ru" sz="1200">
                <a:highlight>
                  <a:srgbClr val="FFFFFF"/>
                </a:highlight>
              </a:rPr>
              <a:t>distiluse-base-multilingual-cased (sentence transformers)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Тайтлы (лем / нелем)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Scope:</a:t>
            </a:r>
            <a:r>
              <a:rPr b="1" lang="ru" sz="1200">
                <a:highlight>
                  <a:srgbClr val="FFFFFF"/>
                </a:highlight>
              </a:rPr>
              <a:t> 0.76559</a:t>
            </a:r>
            <a:endParaRPr b="1"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60500" y="343950"/>
            <a:ext cx="4260300" cy="4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Первые 20 фичей:</a:t>
            </a:r>
            <a:endParaRPr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title_st_mult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global_host_dbn_s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lem_full_tf_idf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query_url_dbn_a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global_url_shows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global_host_dbn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global_host_pos_based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lem_full_bm25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global_url_dbn_satisfied	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lem_title_st_mult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lem_title_tf_idf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global_url_dbn_s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lem_full_wmd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global_url_aver_pos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global_host_ctr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title_sim_ft_deeppavlov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full_wmd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global_host_aver_pos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title_wmd_ft_en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global_url_dbn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