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4" r:id="rId9"/>
    <p:sldId id="262" r:id="rId10"/>
    <p:sldId id="268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74168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79533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bg-BG" dirty="0"/>
          </a:p>
          <a:p>
            <a:r>
              <a:rPr lang="bg-BG" dirty="0" smtClean="0"/>
              <a:t>Набор от инструменти за илюстриране на софтуерна архитектура на продукт</a:t>
            </a:r>
            <a:endParaRPr lang="en-US" dirty="0" smtClean="0"/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/>
              <a:t>Удобен за г</a:t>
            </a:r>
            <a:r>
              <a:rPr lang="bg-BG" dirty="0" smtClean="0"/>
              <a:t>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Когато трябва да спазваме определени срокове и не можем да си позволим никакви регресии и бъгове</a:t>
            </a:r>
          </a:p>
          <a:p>
            <a:r>
              <a:rPr lang="bg-BG" dirty="0" smtClean="0"/>
              <a:t>Когато искаме да поддържаме проекта чист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dirty="0" smtClean="0"/>
              <a:t>Нефункционални изисквания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ault-tolerance</a:t>
            </a:r>
          </a:p>
          <a:p>
            <a:r>
              <a:rPr lang="en-US" dirty="0"/>
              <a:t>B</a:t>
            </a:r>
            <a:r>
              <a:rPr lang="en-US" dirty="0" smtClean="0"/>
              <a:t>ackward compatibility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</a:p>
          <a:p>
            <a:r>
              <a:rPr lang="bg-BG" dirty="0" smtClean="0"/>
              <a:t>Нива </a:t>
            </a:r>
            <a:r>
              <a:rPr lang="bg-BG" dirty="0" smtClean="0"/>
              <a:t>на </a:t>
            </a:r>
            <a:r>
              <a:rPr lang="bg-BG" dirty="0" smtClean="0"/>
              <a:t>детайлност</a:t>
            </a:r>
            <a:endParaRPr lang="bg-BG" dirty="0" smtClean="0"/>
          </a:p>
          <a:p>
            <a:pPr marL="114300" indent="0">
              <a:buNone/>
            </a:pPr>
            <a:r>
              <a:rPr lang="bg-BG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120680" cy="36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</TotalTime>
  <Words>365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Нефункционални изисквания</vt:lpstr>
      <vt:lpstr>Code Analysis</vt:lpstr>
      <vt:lpstr>Audit Rule Categories</vt:lpstr>
      <vt:lpstr>Metric Categories</vt:lpstr>
      <vt:lpstr>Dependency Analysis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Tunchev, Dragomir</cp:lastModifiedBy>
  <cp:revision>25</cp:revision>
  <dcterms:created xsi:type="dcterms:W3CDTF">2015-06-18T13:07:08Z</dcterms:created>
  <dcterms:modified xsi:type="dcterms:W3CDTF">2016-02-16T12:52:01Z</dcterms:modified>
</cp:coreProperties>
</file>