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  <p:sldId id="264" r:id="rId9"/>
    <p:sldId id="262" r:id="rId10"/>
    <p:sldId id="263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pPr/>
              <a:t>16.02.16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103010" cy="1066800"/>
          </a:xfrm>
        </p:spPr>
        <p:txBody>
          <a:bodyPr/>
          <a:lstStyle/>
          <a:p>
            <a:pPr algn="r"/>
            <a:r>
              <a:rPr lang="bg-BG" dirty="0" smtClean="0"/>
              <a:t>Анализ и </a:t>
            </a:r>
            <a:r>
              <a:rPr lang="bg-BG" smtClean="0"/>
              <a:t>разбиране архитектурата </a:t>
            </a:r>
            <a:r>
              <a:rPr lang="bg-BG" dirty="0" smtClean="0"/>
              <a:t>на големи софтуерни продукти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 Василев,</a:t>
            </a:r>
            <a:r>
              <a:rPr lang="en-US" i="1" dirty="0" smtClean="0"/>
              <a:t> </a:t>
            </a:r>
            <a:r>
              <a:rPr lang="bg-BG" i="1" dirty="0" smtClean="0"/>
              <a:t>80866,</a:t>
            </a:r>
            <a:r>
              <a:rPr lang="en-US" i="1" dirty="0" smtClean="0"/>
              <a:t> </a:t>
            </a:r>
            <a:r>
              <a:rPr lang="bg-BG" i="1" dirty="0" smtClean="0"/>
              <a:t>група 8 </a:t>
            </a:r>
            <a:br>
              <a:rPr lang="bg-BG" i="1" dirty="0" smtClean="0"/>
            </a:br>
            <a:r>
              <a:rPr lang="bg-BG" i="1" dirty="0" smtClean="0"/>
              <a:t>Драгомир Светославов Тунчев, 80855, група 8</a:t>
            </a:r>
          </a:p>
          <a:p>
            <a:pPr algn="r"/>
            <a:r>
              <a:rPr lang="bg-BG" i="1" dirty="0" smtClean="0"/>
              <a:t>Антонио Найденов Николов, 80867, група 4</a:t>
            </a:r>
          </a:p>
          <a:p>
            <a:pPr algn="r"/>
            <a:r>
              <a:rPr lang="bg-BG" i="1" dirty="0" smtClean="0"/>
              <a:t>Росен Тодоров Рачев, 80851, група 8</a:t>
            </a:r>
          </a:p>
          <a:p>
            <a:pPr algn="r"/>
            <a:r>
              <a:rPr lang="bg-BG" dirty="0" smtClean="0"/>
              <a:t>Четвърти курс,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 - </a:t>
            </a:r>
            <a:r>
              <a:rPr lang="bg-BG" dirty="0" smtClean="0"/>
              <a:t>измерва </a:t>
            </a:r>
            <a:r>
              <a:rPr lang="bg-BG" dirty="0"/>
              <a:t>каква част от програмния код се изпълнява. Най-често се </a:t>
            </a:r>
            <a:r>
              <a:rPr lang="bg-BG" dirty="0" smtClean="0"/>
              <a:t>използва, </a:t>
            </a:r>
            <a:r>
              <a:rPr lang="bg-BG" dirty="0"/>
              <a:t>за да </a:t>
            </a:r>
            <a:r>
              <a:rPr lang="bg-BG" dirty="0" smtClean="0"/>
              <a:t>се оцени </a:t>
            </a:r>
            <a:r>
              <a:rPr lang="bg-BG" dirty="0"/>
              <a:t>ефективността на тестовете в преминаването през всички възможни пътища в кода. </a:t>
            </a:r>
            <a:endParaRPr lang="en-US" dirty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обхвата на програмния код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6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Добавка към </a:t>
            </a:r>
            <a:r>
              <a:rPr lang="en-US" dirty="0" smtClean="0"/>
              <a:t>Eclipse</a:t>
            </a:r>
          </a:p>
          <a:p>
            <a:r>
              <a:rPr lang="bg-BG" dirty="0" smtClean="0"/>
              <a:t>Набор 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bg-BG" dirty="0"/>
          </a:p>
          <a:p>
            <a:r>
              <a:rPr lang="bg-BG" dirty="0" smtClean="0"/>
              <a:t>Набор от инструменти за илюстриране на софтуерна архитектура на продукт</a:t>
            </a:r>
            <a:endParaRPr lang="en-US" dirty="0" smtClean="0"/>
          </a:p>
          <a:p>
            <a:r>
              <a:rPr lang="bg-BG" dirty="0" smtClean="0"/>
              <a:t>Широко 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/>
              <a:t>Удобен за г</a:t>
            </a:r>
            <a:r>
              <a:rPr lang="bg-BG" dirty="0" smtClean="0"/>
              <a:t>олеми 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Когато трябва да спазваме определени срокове и не можем да си позволим никакви регресии и бъгове</a:t>
            </a:r>
          </a:p>
          <a:p>
            <a:r>
              <a:rPr lang="bg-BG" dirty="0" smtClean="0"/>
              <a:t>Когато искаме да поддържаме проекта чист от 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инструмента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CodePro</a:t>
            </a:r>
            <a:r>
              <a:rPr lang="en-US" dirty="0"/>
              <a:t> </a:t>
            </a:r>
            <a:r>
              <a:rPr lang="en-US" dirty="0" err="1"/>
              <a:t>Analytix</a:t>
            </a:r>
            <a:r>
              <a:rPr lang="en-US" dirty="0"/>
              <a:t> </a:t>
            </a:r>
            <a:r>
              <a:rPr lang="bg-BG" dirty="0"/>
              <a:t>съдържа в себе си множество инструменти за различен тип анализ на програмен </a:t>
            </a:r>
            <a:r>
              <a:rPr lang="bg-BG" dirty="0" smtClean="0"/>
              <a:t>код 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се подобри качеството </a:t>
            </a:r>
            <a:r>
              <a:rPr lang="bg-BG" dirty="0" smtClean="0"/>
              <a:t>му</a:t>
            </a:r>
          </a:p>
          <a:p>
            <a:r>
              <a:rPr lang="bg-BG" dirty="0" smtClean="0"/>
              <a:t>Това </a:t>
            </a:r>
            <a:r>
              <a:rPr lang="bg-BG" dirty="0"/>
              <a:t>се постига, като се анализира кода и инструментът открива ненужни усложнения, грешки и </a:t>
            </a:r>
            <a:r>
              <a:rPr lang="bg-BG" dirty="0" smtClean="0"/>
              <a:t>други</a:t>
            </a:r>
          </a:p>
          <a:p>
            <a:r>
              <a:rPr lang="bg-BG" dirty="0" smtClean="0"/>
              <a:t>Разделен е на компоненти и подкомпоненти</a:t>
            </a:r>
          </a:p>
          <a:p>
            <a:r>
              <a:rPr lang="bg-BG" dirty="0" smtClean="0"/>
              <a:t>Не е нужно да инсталираме всички компоненти</a:t>
            </a:r>
          </a:p>
          <a:p>
            <a:r>
              <a:rPr lang="bg-BG" dirty="0" smtClean="0"/>
              <a:t>Ще разгледаме най-важните от тях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dirty="0" smtClean="0"/>
              <a:t>Нефункционални изисквания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ault-tolerance</a:t>
            </a:r>
          </a:p>
          <a:p>
            <a:r>
              <a:rPr lang="en-US" dirty="0"/>
              <a:t>B</a:t>
            </a:r>
            <a:r>
              <a:rPr lang="en-US" dirty="0" smtClean="0"/>
              <a:t>ackward compatibility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41582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</a:t>
            </a:r>
            <a:r>
              <a:rPr lang="en-US" dirty="0" smtClean="0"/>
              <a:t>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Rule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Style 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Dead Code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Import Usage</a:t>
            </a:r>
          </a:p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bg-BG" sz="2600" dirty="0" smtClean="0"/>
              <a:t>Измерванията </a:t>
            </a:r>
            <a:r>
              <a:rPr lang="bg-BG" sz="2600" dirty="0"/>
              <a:t>са разделени и групирани по различни </a:t>
            </a:r>
            <a:r>
              <a:rPr lang="bg-BG" sz="2600" dirty="0" smtClean="0"/>
              <a:t>категории </a:t>
            </a:r>
            <a:endParaRPr lang="en-US" sz="2600" dirty="0"/>
          </a:p>
          <a:p>
            <a:r>
              <a:rPr lang="en-US" dirty="0" smtClean="0"/>
              <a:t>Basics - </a:t>
            </a:r>
            <a:r>
              <a:rPr lang="bg-BG" dirty="0" smtClean="0"/>
              <a:t>измервания</a:t>
            </a:r>
            <a:r>
              <a:rPr lang="bg-BG" dirty="0"/>
              <a:t>, които изчисляват основна информация за програмния </a:t>
            </a:r>
            <a:r>
              <a:rPr lang="bg-BG" dirty="0" smtClean="0"/>
              <a:t>код: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метод,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/>
          </a:p>
          <a:p>
            <a:r>
              <a:rPr lang="en-US" dirty="0" smtClean="0"/>
              <a:t>Complexity - </a:t>
            </a:r>
            <a:r>
              <a:rPr lang="bg-BG" dirty="0" smtClean="0"/>
              <a:t>оценяват </a:t>
            </a:r>
            <a:r>
              <a:rPr lang="bg-BG" dirty="0"/>
              <a:t>сложността на програмния код.</a:t>
            </a:r>
            <a:endParaRPr lang="en-US" dirty="0"/>
          </a:p>
          <a:p>
            <a:r>
              <a:rPr lang="en-US" dirty="0" smtClean="0"/>
              <a:t>Dependency - </a:t>
            </a:r>
            <a:r>
              <a:rPr lang="bg-BG" dirty="0" smtClean="0"/>
              <a:t>измерват </a:t>
            </a:r>
            <a:r>
              <a:rPr lang="bg-BG" dirty="0"/>
              <a:t>отговорността, самостоятелността и стабилността на тяло програмен код. 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базирани са на </a:t>
            </a:r>
            <a:r>
              <a:rPr lang="bg-BG" dirty="0"/>
              <a:t>наследствената структура на програмния код. </a:t>
            </a:r>
            <a:endParaRPr lang="en-US" dirty="0"/>
          </a:p>
          <a:p>
            <a:r>
              <a:rPr lang="en-US" dirty="0" smtClean="0"/>
              <a:t>Ratio - </a:t>
            </a:r>
            <a:r>
              <a:rPr lang="bg-BG" dirty="0" smtClean="0"/>
              <a:t>базирани са на </a:t>
            </a:r>
            <a:r>
              <a:rPr lang="bg-BG" dirty="0"/>
              <a:t>отношението на един вид нещо към друго.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Dependencies - </a:t>
            </a:r>
            <a:r>
              <a:rPr lang="bg-BG" dirty="0" smtClean="0"/>
              <a:t>екранът </a:t>
            </a:r>
            <a:r>
              <a:rPr lang="bg-BG" dirty="0"/>
              <a:t>на зависимостите показва резултатите от анализ на зависимостите и може да бъде използван да се разграничат два проекта или пакета</a:t>
            </a:r>
            <a:r>
              <a:rPr lang="bg-BG" dirty="0" smtClean="0"/>
              <a:t>. </a:t>
            </a:r>
            <a:r>
              <a:rPr lang="bg-BG" dirty="0"/>
              <a:t>Системата поддържа списък от достъпни анализи на зависимостите. </a:t>
            </a:r>
            <a:endParaRPr lang="en-US" dirty="0"/>
          </a:p>
          <a:p>
            <a:r>
              <a:rPr lang="bg-BG" dirty="0" smtClean="0"/>
              <a:t>Нива на детайлност – откритите зависимости могат </a:t>
            </a:r>
            <a:r>
              <a:rPr lang="bg-BG" dirty="0"/>
              <a:t>да бъдат погледнати на три различни нива на </a:t>
            </a:r>
            <a:r>
              <a:rPr lang="bg-BG" dirty="0" smtClean="0"/>
              <a:t>детайлност:</a:t>
            </a:r>
          </a:p>
          <a:p>
            <a:pPr lvl="1"/>
            <a:r>
              <a:rPr lang="bg-BG" dirty="0"/>
              <a:t>З</a:t>
            </a:r>
            <a:r>
              <a:rPr lang="bg-BG" dirty="0" smtClean="0"/>
              <a:t>ависимости </a:t>
            </a:r>
            <a:r>
              <a:rPr lang="bg-BG" dirty="0"/>
              <a:t>между </a:t>
            </a:r>
            <a:r>
              <a:rPr lang="bg-BG" dirty="0" smtClean="0"/>
              <a:t>проекти</a:t>
            </a:r>
          </a:p>
          <a:p>
            <a:pPr lvl="1"/>
            <a:r>
              <a:rPr lang="bg-BG" dirty="0" smtClean="0"/>
              <a:t>Зависимости между пакети</a:t>
            </a:r>
          </a:p>
          <a:p>
            <a:pPr lvl="1"/>
            <a:r>
              <a:rPr lang="bg-BG" dirty="0" smtClean="0"/>
              <a:t>Зависимости между класове</a:t>
            </a:r>
            <a:endParaRPr lang="bg-BG" dirty="0"/>
          </a:p>
          <a:p>
            <a:r>
              <a:rPr lang="bg-BG" dirty="0" smtClean="0"/>
              <a:t>Когато </a:t>
            </a:r>
            <a:r>
              <a:rPr lang="bg-BG" dirty="0"/>
              <a:t>се избере анализ се показва най-високото възможно ниво на детайлност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анализа на зависимостите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166</TotalTime>
  <Words>486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CodePro Analytix</vt:lpstr>
      <vt:lpstr>Какво представлява CodePro</vt:lpstr>
      <vt:lpstr>Кога да използваме CodePro</vt:lpstr>
      <vt:lpstr>Структура на инструмента</vt:lpstr>
      <vt:lpstr>Нефункционални изисквания</vt:lpstr>
      <vt:lpstr>Code Analysis</vt:lpstr>
      <vt:lpstr>Audit Rule Categories</vt:lpstr>
      <vt:lpstr>Metric Categories</vt:lpstr>
      <vt:lpstr>Dependency Analysis</vt:lpstr>
      <vt:lpstr>Code Coverage</vt:lpstr>
      <vt:lpstr>Демонстрация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Rachev, Rosen</cp:lastModifiedBy>
  <cp:revision>24</cp:revision>
  <dcterms:created xsi:type="dcterms:W3CDTF">2015-06-18T13:07:08Z</dcterms:created>
  <dcterms:modified xsi:type="dcterms:W3CDTF">2016-02-16T12:05:40Z</dcterms:modified>
</cp:coreProperties>
</file>