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5" r:id="rId7"/>
    <p:sldId id="269" r:id="rId8"/>
    <p:sldId id="270" r:id="rId9"/>
    <p:sldId id="271" r:id="rId10"/>
    <p:sldId id="262" r:id="rId11"/>
    <p:sldId id="268" r:id="rId12"/>
    <p:sldId id="263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8B45380-BEAC-40B8-8A9E-2284AB95F218}" type="datetimeFigureOut">
              <a:rPr lang="en-US" smtClean="0"/>
              <a:pPr/>
              <a:t>2/17/2016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543800" cy="2593975"/>
          </a:xfrm>
        </p:spPr>
        <p:txBody>
          <a:bodyPr/>
          <a:lstStyle/>
          <a:p>
            <a:r>
              <a:rPr lang="en-US" dirty="0" err="1" smtClean="0"/>
              <a:t>CodePro</a:t>
            </a:r>
            <a:r>
              <a:rPr lang="en-US" dirty="0" smtClean="0"/>
              <a:t> </a:t>
            </a:r>
            <a:r>
              <a:rPr lang="en-US" dirty="0" err="1" smtClean="0"/>
              <a:t>Analytix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780928"/>
            <a:ext cx="6103010" cy="1066800"/>
          </a:xfrm>
        </p:spPr>
        <p:txBody>
          <a:bodyPr/>
          <a:lstStyle/>
          <a:p>
            <a:pPr algn="r"/>
            <a:r>
              <a:rPr lang="bg-BG" dirty="0" smtClean="0"/>
              <a:t>Анализ и </a:t>
            </a:r>
            <a:r>
              <a:rPr lang="bg-BG" smtClean="0"/>
              <a:t>разбиране архитектурата </a:t>
            </a:r>
            <a:r>
              <a:rPr lang="bg-BG" dirty="0" smtClean="0"/>
              <a:t>на големи софтуерни продукти на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4941168"/>
            <a:ext cx="604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dirty="0" smtClean="0"/>
              <a:t>Изготвили:</a:t>
            </a:r>
          </a:p>
          <a:p>
            <a:pPr algn="r"/>
            <a:r>
              <a:rPr lang="bg-BG" i="1" dirty="0" smtClean="0"/>
              <a:t>Стефан Василев Василев,</a:t>
            </a:r>
            <a:r>
              <a:rPr lang="en-US" i="1" dirty="0" smtClean="0"/>
              <a:t> </a:t>
            </a:r>
            <a:r>
              <a:rPr lang="bg-BG" i="1" dirty="0" smtClean="0"/>
              <a:t>80866,</a:t>
            </a:r>
            <a:r>
              <a:rPr lang="en-US" i="1" dirty="0" smtClean="0"/>
              <a:t> </a:t>
            </a:r>
            <a:r>
              <a:rPr lang="bg-BG" i="1" dirty="0" smtClean="0"/>
              <a:t>група 8 </a:t>
            </a:r>
            <a:br>
              <a:rPr lang="bg-BG" i="1" dirty="0" smtClean="0"/>
            </a:br>
            <a:r>
              <a:rPr lang="bg-BG" i="1" dirty="0" smtClean="0"/>
              <a:t>Драгомир Светославов Тунчев, 80855, група 8</a:t>
            </a:r>
          </a:p>
          <a:p>
            <a:pPr algn="r"/>
            <a:r>
              <a:rPr lang="bg-BG" i="1" dirty="0" smtClean="0"/>
              <a:t>Антонио Найденов Николов, 80867, група 4</a:t>
            </a:r>
          </a:p>
          <a:p>
            <a:pPr algn="r"/>
            <a:r>
              <a:rPr lang="bg-BG" i="1" dirty="0" smtClean="0"/>
              <a:t>Росен Тодоров Рачев, 80851, група 8</a:t>
            </a:r>
          </a:p>
          <a:p>
            <a:pPr algn="r"/>
            <a:r>
              <a:rPr lang="bg-BG" dirty="0" smtClean="0"/>
              <a:t>Четвърти курс, специалност Компютърни науки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Анализ на зависимости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Зависимости</a:t>
            </a:r>
            <a:endParaRPr lang="en-US" dirty="0" smtClean="0"/>
          </a:p>
          <a:p>
            <a:r>
              <a:rPr lang="bg-BG" dirty="0" smtClean="0"/>
              <a:t>Нива на детайлност</a:t>
            </a:r>
          </a:p>
          <a:p>
            <a:pPr marL="114300" indent="0">
              <a:buNone/>
            </a:pPr>
            <a:r>
              <a:rPr lang="bg-BG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64904"/>
            <a:ext cx="6120680" cy="360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Анализ на зависимости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741682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Покритие на кода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80928"/>
            <a:ext cx="79533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6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7620000" cy="1143000"/>
          </a:xfrm>
        </p:spPr>
        <p:txBody>
          <a:bodyPr/>
          <a:lstStyle/>
          <a:p>
            <a:pPr algn="ctr"/>
            <a:r>
              <a:rPr lang="bg-BG" dirty="0" smtClean="0"/>
              <a:t>Благодарим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представлява </a:t>
            </a:r>
            <a:r>
              <a:rPr lang="en-US" dirty="0" err="1" smtClean="0"/>
              <a:t>CodePro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Добавка към </a:t>
            </a:r>
            <a:r>
              <a:rPr lang="en-US" dirty="0" smtClean="0"/>
              <a:t>Eclipse</a:t>
            </a:r>
          </a:p>
          <a:p>
            <a:r>
              <a:rPr lang="bg-BG" dirty="0" smtClean="0"/>
              <a:t>Набор от инструменти за анализ на </a:t>
            </a:r>
            <a:r>
              <a:rPr lang="en-US" dirty="0" smtClean="0"/>
              <a:t>Java </a:t>
            </a:r>
            <a:r>
              <a:rPr lang="bg-BG" dirty="0" smtClean="0"/>
              <a:t>код</a:t>
            </a:r>
            <a:endParaRPr lang="bg-BG" dirty="0"/>
          </a:p>
          <a:p>
            <a:r>
              <a:rPr lang="bg-BG" dirty="0" smtClean="0"/>
              <a:t>Набор от инструменти за илюстриране на софтуерна архитектура на продукт</a:t>
            </a:r>
            <a:endParaRPr lang="en-US" dirty="0" smtClean="0"/>
          </a:p>
          <a:p>
            <a:r>
              <a:rPr lang="bg-BG" dirty="0" smtClean="0"/>
              <a:t>Широко използван</a:t>
            </a:r>
          </a:p>
          <a:p>
            <a:r>
              <a:rPr lang="bg-BG" dirty="0" smtClean="0"/>
              <a:t>Бърз и удобен</a:t>
            </a:r>
          </a:p>
          <a:p>
            <a:r>
              <a:rPr lang="bg-BG" dirty="0" smtClean="0"/>
              <a:t>Включва множество възможности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Кога да използваме </a:t>
            </a:r>
            <a:r>
              <a:rPr lang="en-US" dirty="0" err="1" smtClean="0"/>
              <a:t>CodePro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Удобен за големи проекти</a:t>
            </a:r>
          </a:p>
          <a:p>
            <a:r>
              <a:rPr lang="bg-BG" dirty="0"/>
              <a:t>Удобен за г</a:t>
            </a:r>
            <a:r>
              <a:rPr lang="bg-BG" dirty="0" smtClean="0"/>
              <a:t>олеми екипи</a:t>
            </a:r>
          </a:p>
          <a:p>
            <a:r>
              <a:rPr lang="bg-BG" dirty="0" smtClean="0"/>
              <a:t>Контролира писането на хубав код</a:t>
            </a:r>
          </a:p>
          <a:p>
            <a:r>
              <a:rPr lang="bg-BG" dirty="0" smtClean="0"/>
              <a:t>Когато трябва да спазваме определени срокове и не можем да си позволим никакви регресии и бъгове</a:t>
            </a:r>
          </a:p>
          <a:p>
            <a:r>
              <a:rPr lang="bg-BG" dirty="0" smtClean="0"/>
              <a:t>Когато искаме да поддържаме проекта чист от ненужни файлове, ресурси, класове, усложнения и други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4400" dirty="0" smtClean="0"/>
              <a:t>Нефункционални изисквания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ault-tolerance</a:t>
            </a:r>
          </a:p>
          <a:p>
            <a:r>
              <a:rPr lang="en-US" dirty="0"/>
              <a:t>B</a:t>
            </a:r>
            <a:r>
              <a:rPr lang="en-US" dirty="0" smtClean="0"/>
              <a:t>ackward compatibility</a:t>
            </a:r>
          </a:p>
          <a:p>
            <a:r>
              <a:rPr lang="en-US" dirty="0" smtClean="0"/>
              <a:t>Extensibility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41582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Анализ на кода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Audit - </a:t>
            </a:r>
            <a:r>
              <a:rPr lang="bg-BG" dirty="0" smtClean="0"/>
              <a:t>прави </a:t>
            </a:r>
            <a:r>
              <a:rPr lang="bg-BG" dirty="0"/>
              <a:t>проверка на програмния код дали отговаря на дадени правила.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Audit Explorer - </a:t>
            </a:r>
            <a:r>
              <a:rPr lang="bg-BG" dirty="0" smtClean="0"/>
              <a:t>показва </a:t>
            </a:r>
            <a:r>
              <a:rPr lang="bg-BG" dirty="0"/>
              <a:t>ресурсите, които са създадени от и свързани с </a:t>
            </a:r>
            <a:r>
              <a:rPr lang="en-US" dirty="0"/>
              <a:t>Code Audit </a:t>
            </a:r>
            <a:r>
              <a:rPr lang="bg-BG" dirty="0"/>
              <a:t>функционалността.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Audit Rule Sets - </a:t>
            </a:r>
            <a:r>
              <a:rPr lang="bg-BG" dirty="0" smtClean="0"/>
              <a:t>показва </a:t>
            </a:r>
            <a:r>
              <a:rPr lang="bg-BG" dirty="0"/>
              <a:t>избраният набор от </a:t>
            </a:r>
            <a:r>
              <a:rPr lang="bg-BG" dirty="0" smtClean="0"/>
              <a:t>правила, </a:t>
            </a:r>
            <a:r>
              <a:rPr lang="bg-BG" dirty="0"/>
              <a:t>както и всички достъпни правила за проверка.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3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Audit </a:t>
            </a:r>
            <a:r>
              <a:rPr lang="bg-BG" dirty="0"/>
              <a:t>п</a:t>
            </a:r>
            <a:r>
              <a:rPr lang="bg-BG" dirty="0" smtClean="0"/>
              <a:t>равила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Style </a:t>
            </a:r>
          </a:p>
          <a:p>
            <a:r>
              <a:rPr lang="en-US" dirty="0" smtClean="0"/>
              <a:t>Comments </a:t>
            </a:r>
          </a:p>
          <a:p>
            <a:r>
              <a:rPr lang="en-US" dirty="0" smtClean="0"/>
              <a:t>Dead Code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/>
              <a:t>Import Usage</a:t>
            </a:r>
          </a:p>
          <a:p>
            <a:r>
              <a:rPr lang="en-US" dirty="0" smtClean="0"/>
              <a:t>Inheritance </a:t>
            </a:r>
          </a:p>
          <a:p>
            <a:r>
              <a:rPr lang="en-US" dirty="0" smtClean="0"/>
              <a:t>Performance </a:t>
            </a:r>
          </a:p>
          <a:p>
            <a:r>
              <a:rPr lang="en-US" dirty="0" smtClean="0"/>
              <a:t>Naming Conventions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Metrics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пускане се създават множество резултати от измервания</a:t>
            </a:r>
          </a:p>
          <a:p>
            <a:r>
              <a:rPr lang="bg-BG" dirty="0" smtClean="0"/>
              <a:t>Прагове на допустими нарушения</a:t>
            </a:r>
          </a:p>
          <a:p>
            <a:r>
              <a:rPr lang="bg-BG" dirty="0" smtClean="0"/>
              <a:t>Таблица с измерванията</a:t>
            </a:r>
            <a:endParaRPr lang="bg-BG" dirty="0"/>
          </a:p>
        </p:txBody>
      </p:sp>
      <p:pic>
        <p:nvPicPr>
          <p:cNvPr id="1026" name="Picture 2" descr="https://developers.google.com/java-dev-tools/codepro/doc/images/metrics_vie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95" y="3429000"/>
            <a:ext cx="749850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8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Metric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7638"/>
            <a:ext cx="7364428" cy="4415705"/>
          </a:xfrm>
        </p:spPr>
        <p:txBody>
          <a:bodyPr>
            <a:normAutofit/>
          </a:bodyPr>
          <a:lstStyle/>
          <a:p>
            <a:r>
              <a:rPr lang="en-US" dirty="0" smtClean="0"/>
              <a:t>Basics</a:t>
            </a:r>
          </a:p>
          <a:p>
            <a:pPr lvl="1"/>
            <a:r>
              <a:rPr lang="bg-BG" dirty="0" smtClean="0"/>
              <a:t>Среден </a:t>
            </a:r>
            <a:r>
              <a:rPr lang="bg-BG" dirty="0"/>
              <a:t>брой редове код на </a:t>
            </a:r>
            <a:r>
              <a:rPr lang="bg-BG" dirty="0" smtClean="0"/>
              <a:t>метод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/>
              <a:t>конструктори на </a:t>
            </a:r>
            <a:r>
              <a:rPr lang="bg-BG" dirty="0" smtClean="0"/>
              <a:t>клас, </a:t>
            </a:r>
            <a:r>
              <a:rPr lang="bg-BG" dirty="0"/>
              <a:t>полета на </a:t>
            </a:r>
            <a:r>
              <a:rPr lang="bg-BG" dirty="0" smtClean="0"/>
              <a:t>клас, </a:t>
            </a:r>
            <a:r>
              <a:rPr lang="bg-BG" dirty="0"/>
              <a:t>методи на </a:t>
            </a:r>
            <a:r>
              <a:rPr lang="bg-BG" dirty="0" smtClean="0"/>
              <a:t>клас, параметри</a:t>
            </a:r>
          </a:p>
          <a:p>
            <a:pPr lvl="1"/>
            <a:r>
              <a:rPr lang="bg-BG" dirty="0" smtClean="0"/>
              <a:t>Редове код</a:t>
            </a:r>
          </a:p>
          <a:p>
            <a:pPr lvl="1"/>
            <a:r>
              <a:rPr lang="bg-BG" dirty="0" smtClean="0"/>
              <a:t>Брой символи, коментари, конструктори, </a:t>
            </a:r>
            <a:r>
              <a:rPr lang="bg-BG" dirty="0"/>
              <a:t>полета, </a:t>
            </a:r>
            <a:r>
              <a:rPr lang="bg-BG" dirty="0" smtClean="0"/>
              <a:t>редове</a:t>
            </a:r>
            <a:r>
              <a:rPr lang="bg-BG" dirty="0"/>
              <a:t>, </a:t>
            </a:r>
            <a:r>
              <a:rPr lang="bg-BG" dirty="0" smtClean="0"/>
              <a:t>методи, пакети</a:t>
            </a:r>
            <a:r>
              <a:rPr lang="bg-BG" dirty="0"/>
              <a:t>, </a:t>
            </a:r>
            <a:r>
              <a:rPr lang="bg-BG" dirty="0" smtClean="0"/>
              <a:t>точки </a:t>
            </a:r>
            <a:r>
              <a:rPr lang="bg-BG" dirty="0"/>
              <a:t>и запетаи, </a:t>
            </a:r>
            <a:r>
              <a:rPr lang="bg-BG" dirty="0" smtClean="0"/>
              <a:t>класове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2" name="Picture 4" descr="https://developers.google.com/java-dev-tools/codepro/doc/images/metrics_view_grap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25490"/>
            <a:ext cx="7502511" cy="297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1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Metric Categories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Average block depth</a:t>
            </a:r>
          </a:p>
          <a:p>
            <a:pPr lvl="1"/>
            <a:r>
              <a:rPr lang="en-US" dirty="0" smtClean="0"/>
              <a:t>Average </a:t>
            </a:r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</a:p>
          <a:p>
            <a:pPr lvl="1"/>
            <a:r>
              <a:rPr lang="en-US" dirty="0" smtClean="0"/>
              <a:t>Weighted methods</a:t>
            </a:r>
            <a:endParaRPr lang="en-US" dirty="0"/>
          </a:p>
          <a:p>
            <a:r>
              <a:rPr lang="en-US" dirty="0" smtClean="0"/>
              <a:t>Dependency</a:t>
            </a:r>
          </a:p>
          <a:p>
            <a:pPr lvl="1"/>
            <a:r>
              <a:rPr lang="en-US" dirty="0" smtClean="0"/>
              <a:t>Abstractness</a:t>
            </a:r>
          </a:p>
          <a:p>
            <a:pPr lvl="1"/>
            <a:r>
              <a:rPr lang="en-US" dirty="0" smtClean="0"/>
              <a:t>Afferent couplings </a:t>
            </a:r>
            <a:endParaRPr lang="en-US" dirty="0"/>
          </a:p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Average depth of </a:t>
            </a:r>
            <a:r>
              <a:rPr lang="en-US" dirty="0"/>
              <a:t>i</a:t>
            </a:r>
            <a:r>
              <a:rPr lang="en-US" dirty="0" smtClean="0"/>
              <a:t>nheritance hierarchy</a:t>
            </a:r>
          </a:p>
          <a:p>
            <a:pPr lvl="1"/>
            <a:r>
              <a:rPr lang="en-US" dirty="0" smtClean="0"/>
              <a:t>Average number of subtypes</a:t>
            </a:r>
            <a:endParaRPr lang="en-US" dirty="0"/>
          </a:p>
          <a:p>
            <a:r>
              <a:rPr lang="en-US" dirty="0" smtClean="0"/>
              <a:t>Ratio</a:t>
            </a:r>
          </a:p>
          <a:p>
            <a:pPr lvl="1"/>
            <a:r>
              <a:rPr lang="en-US" dirty="0" smtClean="0"/>
              <a:t>Comments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34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211</TotalTime>
  <Words>291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Adjacency</vt:lpstr>
      <vt:lpstr>CodePro Analytix</vt:lpstr>
      <vt:lpstr>Какво представлява CodePro</vt:lpstr>
      <vt:lpstr>Кога да използваме CodePro</vt:lpstr>
      <vt:lpstr>Нефункционални изисквания</vt:lpstr>
      <vt:lpstr>Анализ на кода</vt:lpstr>
      <vt:lpstr>Audit правила</vt:lpstr>
      <vt:lpstr>Metrics</vt:lpstr>
      <vt:lpstr>Metric Categories</vt:lpstr>
      <vt:lpstr>Metric Categories</vt:lpstr>
      <vt:lpstr>Анализ на зависимости</vt:lpstr>
      <vt:lpstr>Анализ на зависимости</vt:lpstr>
      <vt:lpstr>Code Coverage</vt:lpstr>
      <vt:lpstr>Благодарим за вниманието!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CodePro Analytix</dc:title>
  <dc:creator>q</dc:creator>
  <cp:lastModifiedBy>Microsoft account</cp:lastModifiedBy>
  <cp:revision>29</cp:revision>
  <dcterms:created xsi:type="dcterms:W3CDTF">2015-06-18T13:07:08Z</dcterms:created>
  <dcterms:modified xsi:type="dcterms:W3CDTF">2016-02-16T23:35:37Z</dcterms:modified>
</cp:coreProperties>
</file>