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2/13/2016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</a:t>
            </a:r>
            <a:r>
              <a:rPr lang="bg-BG" dirty="0" smtClean="0"/>
              <a:t>и </a:t>
            </a:r>
            <a:r>
              <a:rPr lang="bg-BG" smtClean="0"/>
              <a:t>разбиране </a:t>
            </a:r>
            <a:r>
              <a:rPr lang="bg-BG" smtClean="0"/>
              <a:t>архитектурата </a:t>
            </a:r>
            <a:r>
              <a:rPr lang="bg-BG" dirty="0" smtClean="0"/>
              <a:t>на </a:t>
            </a:r>
            <a:r>
              <a:rPr lang="bg-BG" dirty="0" smtClean="0"/>
              <a:t>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</a:t>
            </a:r>
            <a:r>
              <a:rPr lang="bg-BG" i="1" dirty="0" smtClean="0"/>
              <a:t>Найденов Николов, 80867, група 4</a:t>
            </a:r>
            <a:endParaRPr lang="bg-BG" i="1" dirty="0" smtClean="0"/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</a:t>
            </a:r>
            <a:r>
              <a:rPr lang="bg-BG" dirty="0" smtClean="0"/>
              <a:t>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en-US" dirty="0" smtClean="0"/>
          </a:p>
          <a:p>
            <a:r>
              <a:rPr lang="bg-BG" dirty="0" smtClean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 smtClean="0"/>
              <a:t>Големи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По-лесно улавяне на възможни бъгове</a:t>
            </a:r>
          </a:p>
          <a:p>
            <a:r>
              <a:rPr lang="bg-BG" dirty="0" smtClean="0"/>
              <a:t>Изчистване на проекта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Два вида ресурси се показват: </a:t>
            </a:r>
            <a:r>
              <a:rPr lang="en-US" dirty="0"/>
              <a:t>Audit Result Set </a:t>
            </a:r>
            <a:r>
              <a:rPr lang="bg-BG" dirty="0"/>
              <a:t>– показват се нарушенията, установени при проверката; </a:t>
            </a:r>
            <a:r>
              <a:rPr lang="en-US" dirty="0"/>
              <a:t>Audit Series – </a:t>
            </a:r>
            <a:r>
              <a:rPr lang="bg-BG" dirty="0"/>
              <a:t>показва се отчет, базиран на серия от </a:t>
            </a:r>
            <a:r>
              <a:rPr lang="en-US" dirty="0"/>
              <a:t>Audit Result </a:t>
            </a:r>
            <a:r>
              <a:rPr lang="en-US" dirty="0" smtClean="0"/>
              <a:t>Set</a:t>
            </a:r>
            <a:r>
              <a:rPr lang="en-US" dirty="0"/>
              <a:t>s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Coding Style - </a:t>
            </a:r>
            <a:r>
              <a:rPr lang="bg-BG" dirty="0" smtClean="0"/>
              <a:t>правила</a:t>
            </a:r>
            <a:r>
              <a:rPr lang="bg-BG" dirty="0"/>
              <a:t>, които търсят програмен код, който не отговаря на зададен стил на писане на код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Comments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правилното използване на коментари, които не са от тип </a:t>
            </a:r>
            <a:r>
              <a:rPr lang="en-US" dirty="0"/>
              <a:t>Javadoc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Dead Code - </a:t>
            </a:r>
            <a:r>
              <a:rPr lang="bg-BG" dirty="0" smtClean="0"/>
              <a:t>правила</a:t>
            </a:r>
            <a:r>
              <a:rPr lang="bg-BG" dirty="0"/>
              <a:t>, които търсят код, който не се използва или не може да бъде достигнат (мъртъв код). </a:t>
            </a:r>
            <a:endParaRPr lang="en-US" dirty="0" smtClean="0"/>
          </a:p>
          <a:p>
            <a:r>
              <a:rPr lang="en-US" dirty="0" smtClean="0"/>
              <a:t>Exceptions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за проблеми, свързани с употребата на изключения в програмния код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Import Usage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дали </a:t>
            </a:r>
            <a:r>
              <a:rPr lang="en-US" dirty="0" err="1"/>
              <a:t>импортите</a:t>
            </a:r>
            <a:r>
              <a:rPr lang="en-US" dirty="0"/>
              <a:t> </a:t>
            </a:r>
            <a:r>
              <a:rPr lang="bg-BG" dirty="0"/>
              <a:t>отговарят на общоприетите практики за писане на код.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за проблеми, които са свързани с класовата йерархия или могат да бъдат </a:t>
            </a:r>
            <a:r>
              <a:rPr lang="bg-BG" dirty="0" smtClean="0"/>
              <a:t>видени </a:t>
            </a:r>
            <a:r>
              <a:rPr lang="bg-BG" dirty="0"/>
              <a:t>само при преглеждане на </a:t>
            </a:r>
            <a:r>
              <a:rPr lang="bg-BG" dirty="0" err="1"/>
              <a:t>суперкласовете</a:t>
            </a:r>
            <a:r>
              <a:rPr lang="bg-BG" dirty="0"/>
              <a:t> на клас.</a:t>
            </a:r>
            <a:endParaRPr lang="en-US" dirty="0"/>
          </a:p>
          <a:p>
            <a:r>
              <a:rPr lang="en-US" dirty="0" smtClean="0"/>
              <a:t>Performance - </a:t>
            </a:r>
            <a:r>
              <a:rPr lang="bg-BG" dirty="0" smtClean="0"/>
              <a:t>правила</a:t>
            </a:r>
            <a:r>
              <a:rPr lang="bg-BG" dirty="0"/>
              <a:t>, които откриват използването на практики за писане на код, които могат да доведат до проблеми с производителността. Тези правила не откриват всеки източник на проблеми, нито всичко открито от тях е реален проблем за производителността. </a:t>
            </a:r>
            <a:endParaRPr lang="en-US" dirty="0"/>
          </a:p>
          <a:p>
            <a:r>
              <a:rPr lang="en-US" dirty="0" smtClean="0"/>
              <a:t>Naming Conventions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имената на различни програмни елементи дали отговарят на въведените стандарти и конвенции. </a:t>
            </a:r>
            <a:endParaRPr lang="en-US" dirty="0"/>
          </a:p>
          <a:p>
            <a:r>
              <a:rPr lang="en-US" dirty="0" smtClean="0"/>
              <a:t>Security - </a:t>
            </a:r>
            <a:r>
              <a:rPr lang="bg-BG" dirty="0" smtClean="0"/>
              <a:t>правила</a:t>
            </a:r>
            <a:r>
              <a:rPr lang="bg-BG" dirty="0"/>
              <a:t>, които откриват използването на практики за писане на код, които водят до по-несигурен код.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654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81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Dependencies - </a:t>
            </a:r>
            <a:r>
              <a:rPr lang="bg-BG" dirty="0" smtClean="0"/>
              <a:t>екранът </a:t>
            </a:r>
            <a:r>
              <a:rPr lang="bg-BG" dirty="0"/>
              <a:t>на зависимостите показва резултатите от анализ на зависимостите и може да бъде използван да се разграничат два проекта или пакета</a:t>
            </a:r>
            <a:r>
              <a:rPr lang="bg-BG" dirty="0" smtClean="0"/>
              <a:t>. </a:t>
            </a:r>
            <a:r>
              <a:rPr lang="bg-BG" dirty="0"/>
              <a:t>Системата поддържа списък от достъпни анализи на зависимостите. </a:t>
            </a:r>
            <a:endParaRPr lang="en-US" dirty="0"/>
          </a:p>
          <a:p>
            <a:r>
              <a:rPr lang="bg-BG" dirty="0" smtClean="0"/>
              <a:t>Нива на детайлност – откритите зависимости могат </a:t>
            </a:r>
            <a:r>
              <a:rPr lang="bg-BG" dirty="0"/>
              <a:t>да бъдат погледнати на три различни нива на </a:t>
            </a:r>
            <a:r>
              <a:rPr lang="bg-BG" dirty="0" smtClean="0"/>
              <a:t>детайлност:</a:t>
            </a:r>
          </a:p>
          <a:p>
            <a:pPr lvl="1"/>
            <a:r>
              <a:rPr lang="bg-BG" dirty="0"/>
              <a:t>З</a:t>
            </a:r>
            <a:r>
              <a:rPr lang="bg-BG" dirty="0" smtClean="0"/>
              <a:t>ависимости </a:t>
            </a:r>
            <a:r>
              <a:rPr lang="bg-BG" dirty="0"/>
              <a:t>между </a:t>
            </a:r>
            <a:r>
              <a:rPr lang="bg-BG" dirty="0" smtClean="0"/>
              <a:t>проекти</a:t>
            </a:r>
          </a:p>
          <a:p>
            <a:pPr lvl="1"/>
            <a:r>
              <a:rPr lang="bg-BG" dirty="0" smtClean="0"/>
              <a:t>Зависимости между пакети</a:t>
            </a:r>
          </a:p>
          <a:p>
            <a:pPr lvl="1"/>
            <a:r>
              <a:rPr lang="bg-BG" dirty="0" smtClean="0"/>
              <a:t>Зависимости между класове</a:t>
            </a:r>
            <a:endParaRPr lang="bg-BG" dirty="0"/>
          </a:p>
          <a:p>
            <a:r>
              <a:rPr lang="bg-BG" dirty="0" smtClean="0"/>
              <a:t>Когато </a:t>
            </a:r>
            <a:r>
              <a:rPr lang="bg-BG" dirty="0"/>
              <a:t>се избере анализ се показва най-високото възможно ниво на детайлност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анализа на зависимостите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- </a:t>
            </a:r>
            <a:r>
              <a:rPr lang="bg-BG" dirty="0" smtClean="0"/>
              <a:t>измерва </a:t>
            </a:r>
            <a:r>
              <a:rPr lang="bg-BG" dirty="0"/>
              <a:t>каква част от програмния код се изпълнява. Най-често се </a:t>
            </a:r>
            <a:r>
              <a:rPr lang="bg-BG" dirty="0" smtClean="0"/>
              <a:t>използва, </a:t>
            </a:r>
            <a:r>
              <a:rPr lang="bg-BG" dirty="0"/>
              <a:t>за да </a:t>
            </a:r>
            <a:r>
              <a:rPr lang="bg-BG" dirty="0" smtClean="0"/>
              <a:t>се оцени </a:t>
            </a:r>
            <a:r>
              <a:rPr lang="bg-BG" dirty="0"/>
              <a:t>ефективността на тестовете в преминаването през всички възможни пътища в кода. </a:t>
            </a:r>
            <a:endParaRPr lang="en-US" dirty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обхвата на програмния код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56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</TotalTime>
  <Words>678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Code Analysis</vt:lpstr>
      <vt:lpstr>Audit Rule Categories</vt:lpstr>
      <vt:lpstr>Metric Categories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Stefan Vasilev</cp:lastModifiedBy>
  <cp:revision>16</cp:revision>
  <dcterms:created xsi:type="dcterms:W3CDTF">2015-06-18T13:07:08Z</dcterms:created>
  <dcterms:modified xsi:type="dcterms:W3CDTF">2016-02-13T17:06:06Z</dcterms:modified>
</cp:coreProperties>
</file>