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4" r:id="rId8"/>
    <p:sldId id="262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484EA7F-73D6-4F61-9B60-AF828DFC0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B45380-BEAC-40B8-8A9E-2284AB95F218}" type="datetimeFigureOut">
              <a:rPr lang="en-US" smtClean="0"/>
              <a:pPr/>
              <a:t>2/16/2016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543800" cy="2593975"/>
          </a:xfrm>
        </p:spPr>
        <p:txBody>
          <a:bodyPr/>
          <a:lstStyle/>
          <a:p>
            <a:r>
              <a:rPr lang="en-US" dirty="0" err="1" smtClean="0"/>
              <a:t>CodePro</a:t>
            </a:r>
            <a:r>
              <a:rPr lang="en-US" dirty="0" smtClean="0"/>
              <a:t> </a:t>
            </a:r>
            <a:r>
              <a:rPr lang="en-US" dirty="0" err="1" smtClean="0"/>
              <a:t>Analytix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780928"/>
            <a:ext cx="6103010" cy="1066800"/>
          </a:xfrm>
        </p:spPr>
        <p:txBody>
          <a:bodyPr/>
          <a:lstStyle/>
          <a:p>
            <a:pPr algn="r"/>
            <a:r>
              <a:rPr lang="bg-BG" dirty="0" smtClean="0"/>
              <a:t>Анализ и </a:t>
            </a:r>
            <a:r>
              <a:rPr lang="bg-BG" smtClean="0"/>
              <a:t>разбиране архитектурата </a:t>
            </a:r>
            <a:r>
              <a:rPr lang="bg-BG" dirty="0" smtClean="0"/>
              <a:t>на големи софтуерни продукти на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4941168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 smtClean="0"/>
              <a:t>Изготвили:</a:t>
            </a:r>
          </a:p>
          <a:p>
            <a:pPr algn="r"/>
            <a:r>
              <a:rPr lang="bg-BG" i="1" dirty="0" smtClean="0"/>
              <a:t>Стефан Василев Василев,</a:t>
            </a:r>
            <a:r>
              <a:rPr lang="en-US" i="1" dirty="0" smtClean="0"/>
              <a:t> </a:t>
            </a:r>
            <a:r>
              <a:rPr lang="bg-BG" i="1" dirty="0" smtClean="0"/>
              <a:t>80866,</a:t>
            </a:r>
            <a:r>
              <a:rPr lang="en-US" i="1" dirty="0" smtClean="0"/>
              <a:t> </a:t>
            </a:r>
            <a:r>
              <a:rPr lang="bg-BG" i="1" dirty="0" smtClean="0"/>
              <a:t>група 8 </a:t>
            </a:r>
            <a:br>
              <a:rPr lang="bg-BG" i="1" dirty="0" smtClean="0"/>
            </a:br>
            <a:r>
              <a:rPr lang="bg-BG" i="1" dirty="0" smtClean="0"/>
              <a:t>Драгомир Светославов Тунчев, 80855, група 8</a:t>
            </a:r>
          </a:p>
          <a:p>
            <a:pPr algn="r"/>
            <a:r>
              <a:rPr lang="bg-BG" i="1" dirty="0" smtClean="0"/>
              <a:t>Антонио Найденов Николов, 80867, група 4</a:t>
            </a:r>
          </a:p>
          <a:p>
            <a:pPr algn="r"/>
            <a:r>
              <a:rPr lang="bg-BG" i="1" dirty="0" smtClean="0"/>
              <a:t>Росен Тодоров Рачев, 80851, група 8</a:t>
            </a:r>
          </a:p>
          <a:p>
            <a:pPr algn="r"/>
            <a:r>
              <a:rPr lang="bg-BG" dirty="0" smtClean="0"/>
              <a:t>Четвърти курс, специалност Компютърни науки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620000" cy="1143000"/>
          </a:xfrm>
        </p:spPr>
        <p:txBody>
          <a:bodyPr/>
          <a:lstStyle/>
          <a:p>
            <a:pPr algn="ctr"/>
            <a:r>
              <a:rPr lang="bg-BG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4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Добавка към </a:t>
            </a:r>
            <a:r>
              <a:rPr lang="en-US" dirty="0" smtClean="0"/>
              <a:t>Eclipse</a:t>
            </a:r>
            <a:endParaRPr lang="en-US" dirty="0" smtClean="0"/>
          </a:p>
          <a:p>
            <a:r>
              <a:rPr lang="bg-BG" dirty="0" smtClean="0"/>
              <a:t>Набор </a:t>
            </a:r>
            <a:r>
              <a:rPr lang="bg-BG" dirty="0" smtClean="0"/>
              <a:t>от инструменти за анализ на </a:t>
            </a:r>
            <a:r>
              <a:rPr lang="en-US" dirty="0" smtClean="0"/>
              <a:t>Java </a:t>
            </a:r>
            <a:r>
              <a:rPr lang="bg-BG" dirty="0" smtClean="0"/>
              <a:t>код</a:t>
            </a:r>
            <a:endParaRPr lang="bg-BG" dirty="0"/>
          </a:p>
          <a:p>
            <a:r>
              <a:rPr lang="bg-BG" dirty="0" smtClean="0"/>
              <a:t>Набор от инструменти за илюстриране на софтуерна архитектура на продукт</a:t>
            </a:r>
            <a:endParaRPr lang="en-US" dirty="0" smtClean="0"/>
          </a:p>
          <a:p>
            <a:r>
              <a:rPr lang="bg-BG" dirty="0" smtClean="0"/>
              <a:t>Широко </a:t>
            </a:r>
            <a:r>
              <a:rPr lang="bg-BG" dirty="0" smtClean="0"/>
              <a:t>използван</a:t>
            </a:r>
          </a:p>
          <a:p>
            <a:r>
              <a:rPr lang="bg-BG" dirty="0" smtClean="0"/>
              <a:t>Бърз и удобен</a:t>
            </a:r>
          </a:p>
          <a:p>
            <a:r>
              <a:rPr lang="bg-BG" dirty="0" smtClean="0"/>
              <a:t>Включва множество възможности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да използваме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Удобен за големи проекти</a:t>
            </a:r>
          </a:p>
          <a:p>
            <a:r>
              <a:rPr lang="bg-BG" dirty="0"/>
              <a:t>Удобен за г</a:t>
            </a:r>
            <a:r>
              <a:rPr lang="bg-BG" dirty="0" smtClean="0"/>
              <a:t>олеми </a:t>
            </a:r>
            <a:r>
              <a:rPr lang="bg-BG" dirty="0" smtClean="0"/>
              <a:t>екипи</a:t>
            </a:r>
          </a:p>
          <a:p>
            <a:r>
              <a:rPr lang="bg-BG" dirty="0" smtClean="0"/>
              <a:t>Контролира писането на хубав код</a:t>
            </a:r>
          </a:p>
          <a:p>
            <a:r>
              <a:rPr lang="bg-BG" dirty="0" smtClean="0"/>
              <a:t>Когато трябва да спазваме определени срокове и не можем да си позволим никакви регресии и бъгове</a:t>
            </a:r>
            <a:endParaRPr lang="bg-BG" dirty="0" smtClean="0"/>
          </a:p>
          <a:p>
            <a:r>
              <a:rPr lang="bg-BG" dirty="0" smtClean="0"/>
              <a:t>Когато искаме да поддържаме </a:t>
            </a:r>
            <a:r>
              <a:rPr lang="bg-BG" dirty="0" smtClean="0"/>
              <a:t>проекта </a:t>
            </a:r>
            <a:r>
              <a:rPr lang="bg-BG" dirty="0" smtClean="0"/>
              <a:t>чист от </a:t>
            </a:r>
            <a:r>
              <a:rPr lang="bg-BG" dirty="0" smtClean="0"/>
              <a:t>ненужни файлове, ресурси, класове, усложнения и други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инструмента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CodePro</a:t>
            </a:r>
            <a:r>
              <a:rPr lang="en-US" dirty="0"/>
              <a:t> </a:t>
            </a:r>
            <a:r>
              <a:rPr lang="en-US" dirty="0" err="1"/>
              <a:t>Analytix</a:t>
            </a:r>
            <a:r>
              <a:rPr lang="en-US" dirty="0"/>
              <a:t> </a:t>
            </a:r>
            <a:r>
              <a:rPr lang="bg-BG" dirty="0"/>
              <a:t>съдържа в себе си множество инструменти за различен тип анализ на програмен </a:t>
            </a:r>
            <a:r>
              <a:rPr lang="bg-BG" dirty="0" smtClean="0"/>
              <a:t>код </a:t>
            </a:r>
          </a:p>
          <a:p>
            <a:r>
              <a:rPr lang="bg-BG" dirty="0" smtClean="0"/>
              <a:t>Целта </a:t>
            </a:r>
            <a:r>
              <a:rPr lang="bg-BG" dirty="0"/>
              <a:t>е да се подобри качеството </a:t>
            </a:r>
            <a:r>
              <a:rPr lang="bg-BG" dirty="0" smtClean="0"/>
              <a:t>му</a:t>
            </a:r>
          </a:p>
          <a:p>
            <a:r>
              <a:rPr lang="bg-BG" dirty="0" smtClean="0"/>
              <a:t>Това </a:t>
            </a:r>
            <a:r>
              <a:rPr lang="bg-BG" dirty="0"/>
              <a:t>се постига, като се анализира кода и инструментът открива ненужни усложнения, грешки и </a:t>
            </a:r>
            <a:r>
              <a:rPr lang="bg-BG" dirty="0" smtClean="0"/>
              <a:t>други</a:t>
            </a:r>
          </a:p>
          <a:p>
            <a:r>
              <a:rPr lang="bg-BG" dirty="0" smtClean="0"/>
              <a:t>Разделен е на компоненти и подкомпоненти</a:t>
            </a:r>
          </a:p>
          <a:p>
            <a:r>
              <a:rPr lang="bg-BG" dirty="0" smtClean="0"/>
              <a:t>Не е нужно да инсталираме всички компоненти</a:t>
            </a:r>
          </a:p>
          <a:p>
            <a:r>
              <a:rPr lang="bg-BG" dirty="0" smtClean="0"/>
              <a:t>Ще разгледаме най-важните от тях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Audit - </a:t>
            </a:r>
            <a:r>
              <a:rPr lang="bg-BG" dirty="0" smtClean="0"/>
              <a:t>прави </a:t>
            </a:r>
            <a:r>
              <a:rPr lang="bg-BG" dirty="0"/>
              <a:t>проверка на програмния код дали отговаря на дадени правила. </a:t>
            </a:r>
            <a:endParaRPr lang="en-US" dirty="0" smtClean="0"/>
          </a:p>
          <a:p>
            <a:r>
              <a:rPr lang="en-US" dirty="0" smtClean="0"/>
              <a:t>Audit Explorer - </a:t>
            </a:r>
            <a:r>
              <a:rPr lang="bg-BG" dirty="0" smtClean="0"/>
              <a:t>показва </a:t>
            </a:r>
            <a:r>
              <a:rPr lang="bg-BG" dirty="0"/>
              <a:t>ресурсите, които са създадени от и свързани с </a:t>
            </a:r>
            <a:r>
              <a:rPr lang="en-US" dirty="0"/>
              <a:t>Code Audit </a:t>
            </a:r>
            <a:r>
              <a:rPr lang="bg-BG" dirty="0"/>
              <a:t>функционалността. Два вида ресурси се показват: </a:t>
            </a:r>
            <a:r>
              <a:rPr lang="en-US" dirty="0"/>
              <a:t>Audit Result Set </a:t>
            </a:r>
            <a:r>
              <a:rPr lang="bg-BG" dirty="0"/>
              <a:t>– показват се нарушенията, установени при проверката; </a:t>
            </a:r>
            <a:r>
              <a:rPr lang="en-US" dirty="0"/>
              <a:t>Audit Series – </a:t>
            </a:r>
            <a:r>
              <a:rPr lang="bg-BG" dirty="0"/>
              <a:t>показва се отчет, базиран на серия от </a:t>
            </a:r>
            <a:r>
              <a:rPr lang="en-US" dirty="0"/>
              <a:t>Audit Result </a:t>
            </a:r>
            <a:r>
              <a:rPr lang="en-US" dirty="0" smtClean="0"/>
              <a:t>Set</a:t>
            </a:r>
            <a:r>
              <a:rPr lang="en-US" dirty="0"/>
              <a:t>s</a:t>
            </a:r>
            <a:r>
              <a:rPr lang="bg-BG" dirty="0" smtClean="0"/>
              <a:t>.</a:t>
            </a:r>
            <a:endParaRPr lang="en-US" dirty="0"/>
          </a:p>
          <a:p>
            <a:r>
              <a:rPr lang="en-US" dirty="0" smtClean="0"/>
              <a:t>Audit Rule Sets - </a:t>
            </a:r>
            <a:r>
              <a:rPr lang="bg-BG" dirty="0" smtClean="0"/>
              <a:t>показва </a:t>
            </a:r>
            <a:r>
              <a:rPr lang="bg-BG" dirty="0"/>
              <a:t>избраният набор от </a:t>
            </a:r>
            <a:r>
              <a:rPr lang="bg-BG" dirty="0" smtClean="0"/>
              <a:t>правила, </a:t>
            </a:r>
            <a:r>
              <a:rPr lang="bg-BG" dirty="0"/>
              <a:t>както и всички достъпни правила за проверка.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6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Audit Rule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Style </a:t>
            </a:r>
          </a:p>
          <a:p>
            <a:r>
              <a:rPr lang="en-US" dirty="0" smtClean="0"/>
              <a:t>Comments </a:t>
            </a:r>
          </a:p>
          <a:p>
            <a:r>
              <a:rPr lang="en-US" dirty="0" smtClean="0"/>
              <a:t>Dead Code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Import Usage</a:t>
            </a:r>
          </a:p>
          <a:p>
            <a:r>
              <a:rPr lang="en-US" dirty="0" smtClean="0"/>
              <a:t>Inheritance </a:t>
            </a:r>
          </a:p>
          <a:p>
            <a:r>
              <a:rPr lang="en-US" dirty="0" smtClean="0"/>
              <a:t>Performance </a:t>
            </a:r>
          </a:p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4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Metric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bg-BG" sz="2600" dirty="0" smtClean="0"/>
              <a:t>Измерванията </a:t>
            </a:r>
            <a:r>
              <a:rPr lang="bg-BG" sz="2600" dirty="0"/>
              <a:t>са разделени и групирани по различни </a:t>
            </a:r>
            <a:r>
              <a:rPr lang="bg-BG" sz="2600" dirty="0" smtClean="0"/>
              <a:t>категории </a:t>
            </a:r>
            <a:endParaRPr lang="en-US" sz="2600" dirty="0"/>
          </a:p>
          <a:p>
            <a:r>
              <a:rPr lang="en-US" dirty="0" smtClean="0"/>
              <a:t>Basics - </a:t>
            </a:r>
            <a:r>
              <a:rPr lang="bg-BG" dirty="0" smtClean="0"/>
              <a:t>измервания</a:t>
            </a:r>
            <a:r>
              <a:rPr lang="bg-BG" dirty="0"/>
              <a:t>, които изчисляват основна информация за програмния </a:t>
            </a:r>
            <a:r>
              <a:rPr lang="bg-BG" dirty="0" smtClean="0"/>
              <a:t>код:</a:t>
            </a:r>
          </a:p>
          <a:p>
            <a:pPr lvl="1"/>
            <a:r>
              <a:rPr lang="bg-BG" dirty="0" smtClean="0"/>
              <a:t>Среден </a:t>
            </a:r>
            <a:r>
              <a:rPr lang="bg-BG" dirty="0"/>
              <a:t>брой редове код на </a:t>
            </a:r>
            <a:r>
              <a:rPr lang="bg-BG" dirty="0" smtClean="0"/>
              <a:t>метод, </a:t>
            </a:r>
            <a:r>
              <a:rPr lang="bg-BG" dirty="0"/>
              <a:t>конструктори на </a:t>
            </a:r>
            <a:r>
              <a:rPr lang="bg-BG" dirty="0" smtClean="0"/>
              <a:t>клас, </a:t>
            </a:r>
            <a:r>
              <a:rPr lang="bg-BG" dirty="0"/>
              <a:t>полета на </a:t>
            </a:r>
            <a:r>
              <a:rPr lang="bg-BG" dirty="0" smtClean="0"/>
              <a:t>клас, </a:t>
            </a:r>
            <a:r>
              <a:rPr lang="bg-BG" dirty="0"/>
              <a:t>методи на </a:t>
            </a:r>
            <a:r>
              <a:rPr lang="bg-BG" dirty="0" smtClean="0"/>
              <a:t>клас, параметри</a:t>
            </a:r>
          </a:p>
          <a:p>
            <a:pPr lvl="1"/>
            <a:r>
              <a:rPr lang="bg-BG" dirty="0" smtClean="0"/>
              <a:t>Редове код</a:t>
            </a:r>
          </a:p>
          <a:p>
            <a:pPr lvl="1"/>
            <a:r>
              <a:rPr lang="bg-BG" dirty="0" smtClean="0"/>
              <a:t>Брой символи, коментари, конструктори, </a:t>
            </a:r>
            <a:r>
              <a:rPr lang="bg-BG" dirty="0"/>
              <a:t>полета, </a:t>
            </a:r>
            <a:r>
              <a:rPr lang="bg-BG" dirty="0" smtClean="0"/>
              <a:t>редове</a:t>
            </a:r>
            <a:r>
              <a:rPr lang="bg-BG" dirty="0"/>
              <a:t>, </a:t>
            </a:r>
            <a:r>
              <a:rPr lang="bg-BG" dirty="0" smtClean="0"/>
              <a:t>методи, пакети</a:t>
            </a:r>
            <a:r>
              <a:rPr lang="bg-BG" dirty="0"/>
              <a:t>, </a:t>
            </a:r>
            <a:r>
              <a:rPr lang="bg-BG" dirty="0" smtClean="0"/>
              <a:t>точки </a:t>
            </a:r>
            <a:r>
              <a:rPr lang="bg-BG" dirty="0"/>
              <a:t>и запетаи, </a:t>
            </a:r>
            <a:r>
              <a:rPr lang="bg-BG" dirty="0" smtClean="0"/>
              <a:t>класове</a:t>
            </a:r>
            <a:endParaRPr lang="en-US" dirty="0"/>
          </a:p>
          <a:p>
            <a:r>
              <a:rPr lang="en-US" dirty="0" smtClean="0"/>
              <a:t>Complexity - </a:t>
            </a:r>
            <a:r>
              <a:rPr lang="bg-BG" dirty="0" smtClean="0"/>
              <a:t>оценяват </a:t>
            </a:r>
            <a:r>
              <a:rPr lang="bg-BG" dirty="0"/>
              <a:t>сложността на програмния код.</a:t>
            </a:r>
            <a:endParaRPr lang="en-US" dirty="0"/>
          </a:p>
          <a:p>
            <a:r>
              <a:rPr lang="en-US" dirty="0" smtClean="0"/>
              <a:t>Dependency - </a:t>
            </a:r>
            <a:r>
              <a:rPr lang="bg-BG" dirty="0" smtClean="0"/>
              <a:t>измерват </a:t>
            </a:r>
            <a:r>
              <a:rPr lang="bg-BG" dirty="0"/>
              <a:t>отговорността, самостоятелността и стабилността на тяло програмен код. </a:t>
            </a:r>
            <a:endParaRPr lang="en-US" dirty="0"/>
          </a:p>
          <a:p>
            <a:r>
              <a:rPr lang="en-US" dirty="0" smtClean="0"/>
              <a:t>Inheritance - </a:t>
            </a:r>
            <a:r>
              <a:rPr lang="bg-BG" dirty="0" smtClean="0"/>
              <a:t>базирани са на </a:t>
            </a:r>
            <a:r>
              <a:rPr lang="bg-BG" dirty="0"/>
              <a:t>наследствената структура на програмния код. </a:t>
            </a:r>
            <a:endParaRPr lang="en-US" dirty="0"/>
          </a:p>
          <a:p>
            <a:r>
              <a:rPr lang="en-US" dirty="0" smtClean="0"/>
              <a:t>Ratio - </a:t>
            </a:r>
            <a:r>
              <a:rPr lang="bg-BG" dirty="0" smtClean="0"/>
              <a:t>базирани са на </a:t>
            </a:r>
            <a:r>
              <a:rPr lang="bg-BG" dirty="0"/>
              <a:t>отношението на един вид нещо към друго.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1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Dependency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Dependencies - </a:t>
            </a:r>
            <a:r>
              <a:rPr lang="bg-BG" dirty="0" smtClean="0"/>
              <a:t>екранът </a:t>
            </a:r>
            <a:r>
              <a:rPr lang="bg-BG" dirty="0"/>
              <a:t>на зависимостите показва резултатите от анализ на зависимостите и може да бъде използван да се разграничат два проекта или пакета</a:t>
            </a:r>
            <a:r>
              <a:rPr lang="bg-BG" dirty="0" smtClean="0"/>
              <a:t>. </a:t>
            </a:r>
            <a:r>
              <a:rPr lang="bg-BG" dirty="0"/>
              <a:t>Системата поддържа списък от достъпни анализи на зависимостите. </a:t>
            </a:r>
            <a:endParaRPr lang="en-US" dirty="0"/>
          </a:p>
          <a:p>
            <a:r>
              <a:rPr lang="bg-BG" dirty="0" smtClean="0"/>
              <a:t>Нива на детайлност – откритите зависимости могат </a:t>
            </a:r>
            <a:r>
              <a:rPr lang="bg-BG" dirty="0"/>
              <a:t>да бъдат погледнати на три различни нива на </a:t>
            </a:r>
            <a:r>
              <a:rPr lang="bg-BG" dirty="0" smtClean="0"/>
              <a:t>детайлност:</a:t>
            </a:r>
          </a:p>
          <a:p>
            <a:pPr lvl="1"/>
            <a:r>
              <a:rPr lang="bg-BG" dirty="0"/>
              <a:t>З</a:t>
            </a:r>
            <a:r>
              <a:rPr lang="bg-BG" dirty="0" smtClean="0"/>
              <a:t>ависимости </a:t>
            </a:r>
            <a:r>
              <a:rPr lang="bg-BG" dirty="0"/>
              <a:t>между </a:t>
            </a:r>
            <a:r>
              <a:rPr lang="bg-BG" dirty="0" smtClean="0"/>
              <a:t>проекти</a:t>
            </a:r>
          </a:p>
          <a:p>
            <a:pPr lvl="1"/>
            <a:r>
              <a:rPr lang="bg-BG" dirty="0" smtClean="0"/>
              <a:t>Зависимости между пакети</a:t>
            </a:r>
          </a:p>
          <a:p>
            <a:pPr lvl="1"/>
            <a:r>
              <a:rPr lang="bg-BG" dirty="0" smtClean="0"/>
              <a:t>Зависимости между класове</a:t>
            </a:r>
            <a:endParaRPr lang="bg-BG" dirty="0"/>
          </a:p>
          <a:p>
            <a:r>
              <a:rPr lang="bg-BG" dirty="0" smtClean="0"/>
              <a:t>Когато </a:t>
            </a:r>
            <a:r>
              <a:rPr lang="bg-BG" dirty="0"/>
              <a:t>се избере анализ се показва най-високото възможно ниво на детайлност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en-US" dirty="0" smtClean="0"/>
              <a:t>HTML Report - </a:t>
            </a:r>
            <a:r>
              <a:rPr lang="bg-BG" dirty="0"/>
              <a:t>с</a:t>
            </a:r>
            <a:r>
              <a:rPr lang="bg-BG" dirty="0" smtClean="0"/>
              <a:t>ъздава </a:t>
            </a:r>
            <a:r>
              <a:rPr lang="bg-BG" dirty="0"/>
              <a:t>отчет за анализа на зависимостите в </a:t>
            </a:r>
            <a:r>
              <a:rPr lang="en-US" dirty="0"/>
              <a:t>HTML </a:t>
            </a:r>
            <a:r>
              <a:rPr lang="bg-BG" dirty="0"/>
              <a:t>формат.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Coverage - </a:t>
            </a:r>
            <a:r>
              <a:rPr lang="bg-BG" dirty="0" smtClean="0"/>
              <a:t>измерва </a:t>
            </a:r>
            <a:r>
              <a:rPr lang="bg-BG" dirty="0"/>
              <a:t>каква част от програмния код се изпълнява. Най-често се </a:t>
            </a:r>
            <a:r>
              <a:rPr lang="bg-BG" dirty="0" smtClean="0"/>
              <a:t>използва, </a:t>
            </a:r>
            <a:r>
              <a:rPr lang="bg-BG" dirty="0"/>
              <a:t>за да </a:t>
            </a:r>
            <a:r>
              <a:rPr lang="bg-BG" dirty="0" smtClean="0"/>
              <a:t>се оцени </a:t>
            </a:r>
            <a:r>
              <a:rPr lang="bg-BG" dirty="0"/>
              <a:t>ефективността на тестовете в преминаването през всички възможни пътища в кода. </a:t>
            </a:r>
            <a:endParaRPr lang="en-US" dirty="0"/>
          </a:p>
          <a:p>
            <a:r>
              <a:rPr lang="en-US" dirty="0" smtClean="0"/>
              <a:t>HTML Report - </a:t>
            </a:r>
            <a:r>
              <a:rPr lang="bg-BG" dirty="0"/>
              <a:t>с</a:t>
            </a:r>
            <a:r>
              <a:rPr lang="bg-BG" dirty="0" smtClean="0"/>
              <a:t>ъздава </a:t>
            </a:r>
            <a:r>
              <a:rPr lang="bg-BG" dirty="0"/>
              <a:t>отчет за обхвата на програмния код в </a:t>
            </a:r>
            <a:r>
              <a:rPr lang="en-US" dirty="0"/>
              <a:t>HTML </a:t>
            </a:r>
            <a:r>
              <a:rPr lang="bg-BG" dirty="0"/>
              <a:t>формат.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68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96</TotalTime>
  <Words>508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</vt:lpstr>
      <vt:lpstr>CodePro Analytix</vt:lpstr>
      <vt:lpstr>Какво представлява CodePro</vt:lpstr>
      <vt:lpstr>Кога да използваме CodePro</vt:lpstr>
      <vt:lpstr>Структура на инструмента</vt:lpstr>
      <vt:lpstr>Code Analysis</vt:lpstr>
      <vt:lpstr>Audit Rule Categories</vt:lpstr>
      <vt:lpstr>Metric Categories</vt:lpstr>
      <vt:lpstr>Dependency Analysis</vt:lpstr>
      <vt:lpstr>Code Coverage</vt:lpstr>
      <vt:lpstr>Демонстрация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CodePro Analytix</dc:title>
  <dc:creator>q</dc:creator>
  <cp:lastModifiedBy>Vasilev, Stefan</cp:lastModifiedBy>
  <cp:revision>23</cp:revision>
  <dcterms:created xsi:type="dcterms:W3CDTF">2015-06-18T13:07:08Z</dcterms:created>
  <dcterms:modified xsi:type="dcterms:W3CDTF">2016-02-16T09:12:35Z</dcterms:modified>
</cp:coreProperties>
</file>