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32E-8738-13A0-F73D-AD2E0254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3C37-E1DD-5C85-E4B0-9793324B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8204-5479-75C5-802A-9F1D27A7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4039-44A1-379B-A021-76505614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B391-75CA-5A26-D179-DFC905C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E341-7288-C78A-3D15-6419C73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56955-AA84-C807-D7B0-A7DA4A38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2F0A-AB3F-3C4A-1A06-A6532389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E856-3C30-D00E-E3E0-4E2D7B3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EF0-2C6D-C24B-C3E9-8CE09EB7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4ED1C-3084-5738-A818-E3F8C439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B377-3BE1-C770-B06E-67D13F22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4A4C-D6BD-7D9E-2C3E-0718969F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D05B-F55D-54EF-06E5-CD8AE71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841A-32AE-C46A-3870-B13D07F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565-E536-4ECB-55E8-81B1F45E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90EC-2A67-B705-4F1F-1F0C6DFF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1534-4029-F8AF-591D-A4D46A45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8FE5-842C-6D32-B6D7-14042D2E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0011-1ECA-AE18-7096-EEB35590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DBE-9173-7186-8CC1-94A1C43A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8E54-CA87-47D0-43DA-5D92BBA7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D965-67C2-AF42-1A5E-8EA1DA9E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2F18-D688-50B4-1AC3-0C5FF047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8717-8D86-EC32-13DC-A1539AE5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8BA2-6765-826B-105B-731E436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DF77-E0D0-6AC7-E17B-760F9A2F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BE8B0-30C1-7260-E4C5-0CFE6210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9A4E-C162-E7AF-B8F7-84FE014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5465-4D95-1BB6-4B19-97CD13BC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56750-BB10-B741-50E0-885B696B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BD29-6246-B32F-9FC9-CF1DAAC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5B5D8-2704-5E51-D957-56C81B7B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4652E-FF8D-6B22-4697-72EB0B7BE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BAD6-7FFF-C737-C122-40E662F97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38DA7-F710-426A-C17E-E4CC7BDF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864E-1CF1-3237-791B-D9D29C9F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632FC-9213-CEF3-6403-BDB4A17D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C3F7E-FD29-C470-CCD6-3DDC1736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60C2-7896-D2B6-D723-A316136C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48203-D526-1616-3238-5ED2C9D9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50969-661A-544D-6930-03B96AD9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D797-F10A-93D1-03C8-EDE1A9FB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BED6E-D45C-87F0-17B9-68412E72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D9ACA-0EEA-832E-B620-1ECB8823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A55A7-896F-82DE-E0D7-40C46977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8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A9F-767B-C44A-2CE4-6DA35513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D9A8-546B-07CE-5E58-A1C08C2D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6644-55CE-E832-7FB2-EE145D43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7B4-FDF9-FDAA-F7E9-0E3B6C8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C50B9-79FE-8FD5-871E-2EC9F009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30F0-DB1F-7BF2-9229-41BFAA0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4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9770-A603-1E65-FBD3-15607426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480F5-550F-4C03-D9AA-DDEFAEAE8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34F4-EA2A-6D1C-C576-31EC8978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C2AF-B487-EA5A-3D10-B42BB918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3FB0-D8CC-F736-62C7-AFA0AA43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EFE4F-BE9F-C161-0E71-BE30EAA4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8EAA3-DD25-391E-8E8C-5F93178E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9446-6B12-CB2C-2600-DC2F7DDE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5552-7942-64DF-44D6-CBE9A0DD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EDEB-E5DE-4094-869E-4C4DA8CEAB4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4817-0F9E-3291-A2C0-F63942970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4CCB-EAF8-CE6A-E656-ABA9802D0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9E96-CBAF-4272-898F-59522EAEA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1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3E39-ACD2-65F4-64FF-71D71E740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2595716" cy="578618"/>
          </a:xfrm>
        </p:spPr>
        <p:txBody>
          <a:bodyPr>
            <a:normAutofit fontScale="90000"/>
          </a:bodyPr>
          <a:lstStyle/>
          <a:p>
            <a:r>
              <a:rPr lang="en-IN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AdaBoostRegressor</a:t>
            </a: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0E37-6734-0240-7994-B628F76F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684"/>
            <a:ext cx="9144000" cy="389111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AdaBoostRegressor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 an ensemble method for regression that combines multiple "weak" regressors (e.g., decision trees) to create a strong predictor. 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works by iteratively training regressors on the data, assigning higher weights to instances that were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mispredicted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previous regressors.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prediction is a weighted sum of the predictions from all regressors.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11B0-8490-A715-1C4A-9C7C89CCC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675" y="3429000"/>
            <a:ext cx="3093720" cy="307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9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6A52-C559-E82B-6FF5-A1CF663E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uses in python notebook: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0C7C-0EF8-C11B-8B49-8E66B91E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sklearn.ensemble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AdaBoostRegressor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AdaBoostRegressor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Regressor.fit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C91C2-07C7-A07E-1400-817EAC2E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93" y="2888861"/>
            <a:ext cx="5731510" cy="30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CB55-9ACD-1497-3A32-ED23DD4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65D-7901-4F69-C65C-50742B71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1"/>
            <a:ext cx="10515600" cy="4997092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Extreme Gradient Boosting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 and efficient machine learning algorithm often used for regression tasks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an optimized implementation of gradient boosting, known for its speed and performance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can be used for regression and classification problems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uses in python notebook: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sklearn.ensemble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Reggresion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Reggresion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4AAF4-EC04-45FF-9DA0-5A51CA94E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12" y="737420"/>
            <a:ext cx="9297325" cy="5233066"/>
          </a:xfrm>
        </p:spPr>
      </p:pic>
    </p:spTree>
    <p:extLst>
      <p:ext uri="{BB962C8B-B14F-4D97-AF65-F5344CB8AC3E}">
        <p14:creationId xmlns:p14="http://schemas.microsoft.com/office/powerpoint/2010/main" val="173100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DC6-2D9B-8661-9357-B411C2C2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 Boosting: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9CBA-EBBF-8C90-2A69-C76ABA5B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 Gradient Boosting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Memory Usage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in Communication Cost for parallel learning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in Cost for calculating gain for each split in the decision tree.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LGBM is a quick, distributed, and high-performance gradient lifting framework which is based upon a popular machine learning algorithm – Decision Tree.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used in classification, regression, and many more machine learning tasks.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grows leaf wise and chooses the maximum delta value to grow.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36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A69F2-5A96-1E07-40F4-11AA8842A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15" y="884902"/>
            <a:ext cx="8318956" cy="4679413"/>
          </a:xfrm>
        </p:spPr>
      </p:pic>
    </p:spTree>
    <p:extLst>
      <p:ext uri="{BB962C8B-B14F-4D97-AF65-F5344CB8AC3E}">
        <p14:creationId xmlns:p14="http://schemas.microsoft.com/office/powerpoint/2010/main" val="271299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AdaBoostRegressor: </vt:lpstr>
      <vt:lpstr>Function uses in python notebook: </vt:lpstr>
      <vt:lpstr>XG Boosting: </vt:lpstr>
      <vt:lpstr>PowerPoint Presentation</vt:lpstr>
      <vt:lpstr>LG Boosting: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Venkadesan S</dc:creator>
  <cp:lastModifiedBy>Venkadesan S</cp:lastModifiedBy>
  <cp:revision>1</cp:revision>
  <dcterms:created xsi:type="dcterms:W3CDTF">2025-04-22T12:20:02Z</dcterms:created>
  <dcterms:modified xsi:type="dcterms:W3CDTF">2025-04-22T12:20:24Z</dcterms:modified>
</cp:coreProperties>
</file>