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67" r:id="rId3"/>
    <p:sldId id="281" r:id="rId4"/>
    <p:sldId id="260" r:id="rId5"/>
    <p:sldId id="263" r:id="rId6"/>
    <p:sldId id="266" r:id="rId7"/>
    <p:sldId id="276" r:id="rId8"/>
    <p:sldId id="265" r:id="rId9"/>
    <p:sldId id="275" r:id="rId10"/>
    <p:sldId id="278" r:id="rId11"/>
    <p:sldId id="287" r:id="rId12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14"/>
      <p:bold r:id="rId15"/>
      <p:italic r:id="rId16"/>
      <p:boldItalic r:id="rId17"/>
    </p:embeddedFont>
    <p:embeddedFont>
      <p:font typeface="DM Sans" panose="020B0604020202020204" charset="0"/>
      <p:regular r:id="rId18"/>
      <p:bold r:id="rId19"/>
      <p:italic r:id="rId20"/>
      <p:boldItalic r:id="rId21"/>
    </p:embeddedFont>
    <p:embeddedFont>
      <p:font typeface="Montserrat SemiBold" panose="020B0604020202020204" charset="-52"/>
      <p:regular r:id="rId22"/>
      <p:bold r:id="rId23"/>
      <p:italic r:id="rId24"/>
      <p:boldItalic r:id="rId25"/>
    </p:embeddedFont>
    <p:embeddedFont>
      <p:font typeface="Poppins" panose="020B0604020202020204" charset="0"/>
      <p:regular r:id="rId26"/>
      <p:bold r:id="rId27"/>
      <p:italic r:id="rId28"/>
      <p:boldItalic r:id="rId29"/>
    </p:embeddedFont>
    <p:embeddedFont>
      <p:font typeface="Poppins ExtraBold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B59AAA-2E68-4919-B61F-662A4FFB5C70}">
  <a:tblStyle styleId="{C6B59AAA-2E68-4919-B61F-662A4FFB5C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95" autoAdjust="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ba840662cf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ba840662cf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b7eaecc670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1" name="Google Shape;2941;gb7eaecc670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b7eaecc670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6" name="Google Shape;3166;gb7eaecc670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gb7eaecc67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3" name="Google Shape;2723;gb7eaecc67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b7eaecc670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4" name="Google Shape;2984;gb7eaecc670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gb5fe7034d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0" name="Google Shape;2570;gb5fe7034d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7973b53e38_1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7973b53e38_1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b7eaecc67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b7eaecc67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gb7eaecc67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2" name="Google Shape;2892;gb7eaecc67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gb7eaecc67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7" name="Google Shape;2677;gb7eaecc67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b8ee72b6de_0_6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b8ee72b6de_0_6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713100" y="3979588"/>
            <a:ext cx="7717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34750" y="426400"/>
            <a:ext cx="8182200" cy="4466100"/>
          </a:xfrm>
          <a:prstGeom prst="rect">
            <a:avLst/>
          </a:prstGeom>
          <a:solidFill>
            <a:srgbClr val="7AD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0900" y="274100"/>
            <a:ext cx="8182200" cy="4466100"/>
          </a:xfrm>
          <a:prstGeom prst="rect">
            <a:avLst/>
          </a:prstGeom>
          <a:solidFill>
            <a:srgbClr val="FCF8F2"/>
          </a:solidFill>
          <a:ln w="19050" cap="flat" cmpd="sng">
            <a:solidFill>
              <a:srgbClr val="104D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64700" y="2971875"/>
            <a:ext cx="7614600" cy="7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64700" y="3750996"/>
            <a:ext cx="76146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26"/>
          <p:cNvSpPr txBox="1">
            <a:spLocks noGrp="1"/>
          </p:cNvSpPr>
          <p:nvPr>
            <p:ph type="subTitle" idx="1"/>
          </p:nvPr>
        </p:nvSpPr>
        <p:spPr>
          <a:xfrm>
            <a:off x="4832400" y="1754125"/>
            <a:ext cx="3598500" cy="10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5" name="Google Shape;2275;p26"/>
          <p:cNvSpPr txBox="1">
            <a:spLocks noGrp="1"/>
          </p:cNvSpPr>
          <p:nvPr>
            <p:ph type="title"/>
          </p:nvPr>
        </p:nvSpPr>
        <p:spPr>
          <a:xfrm>
            <a:off x="4832400" y="3018575"/>
            <a:ext cx="3598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2276" name="Google Shape;2276;p26"/>
          <p:cNvGrpSpPr/>
          <p:nvPr/>
        </p:nvGrpSpPr>
        <p:grpSpPr>
          <a:xfrm rot="665921">
            <a:off x="8559001" y="3669866"/>
            <a:ext cx="1022853" cy="704777"/>
            <a:chOff x="938725" y="2167075"/>
            <a:chExt cx="1022850" cy="704775"/>
          </a:xfrm>
        </p:grpSpPr>
        <p:sp>
          <p:nvSpPr>
            <p:cNvPr id="2277" name="Google Shape;2277;p26"/>
            <p:cNvSpPr/>
            <p:nvPr/>
          </p:nvSpPr>
          <p:spPr>
            <a:xfrm>
              <a:off x="938725" y="2167075"/>
              <a:ext cx="1022850" cy="704775"/>
            </a:xfrm>
            <a:custGeom>
              <a:avLst/>
              <a:gdLst/>
              <a:ahLst/>
              <a:cxnLst/>
              <a:rect l="l" t="t" r="r" b="b"/>
              <a:pathLst>
                <a:path w="40914" h="28191" extrusionOk="0">
                  <a:moveTo>
                    <a:pt x="25173" y="1183"/>
                  </a:moveTo>
                  <a:cubicBezTo>
                    <a:pt x="25541" y="1183"/>
                    <a:pt x="25915" y="1282"/>
                    <a:pt x="26141" y="1476"/>
                  </a:cubicBezTo>
                  <a:cubicBezTo>
                    <a:pt x="26293" y="1628"/>
                    <a:pt x="26536" y="1750"/>
                    <a:pt x="26445" y="1993"/>
                  </a:cubicBezTo>
                  <a:cubicBezTo>
                    <a:pt x="26354" y="2267"/>
                    <a:pt x="26141" y="2449"/>
                    <a:pt x="25837" y="2479"/>
                  </a:cubicBezTo>
                  <a:cubicBezTo>
                    <a:pt x="25757" y="2488"/>
                    <a:pt x="25677" y="2492"/>
                    <a:pt x="25601" y="2492"/>
                  </a:cubicBezTo>
                  <a:cubicBezTo>
                    <a:pt x="25416" y="2492"/>
                    <a:pt x="25254" y="2470"/>
                    <a:pt x="25168" y="2449"/>
                  </a:cubicBezTo>
                  <a:cubicBezTo>
                    <a:pt x="24682" y="2327"/>
                    <a:pt x="24378" y="2175"/>
                    <a:pt x="24226" y="1811"/>
                  </a:cubicBezTo>
                  <a:cubicBezTo>
                    <a:pt x="24165" y="1659"/>
                    <a:pt x="24135" y="1537"/>
                    <a:pt x="24317" y="1416"/>
                  </a:cubicBezTo>
                  <a:cubicBezTo>
                    <a:pt x="24531" y="1259"/>
                    <a:pt x="24850" y="1183"/>
                    <a:pt x="25173" y="1183"/>
                  </a:cubicBezTo>
                  <a:close/>
                  <a:moveTo>
                    <a:pt x="29450" y="3235"/>
                  </a:moveTo>
                  <a:cubicBezTo>
                    <a:pt x="29604" y="3235"/>
                    <a:pt x="29758" y="3270"/>
                    <a:pt x="29758" y="3543"/>
                  </a:cubicBezTo>
                  <a:cubicBezTo>
                    <a:pt x="29758" y="3847"/>
                    <a:pt x="29637" y="4090"/>
                    <a:pt x="29302" y="4090"/>
                  </a:cubicBezTo>
                  <a:cubicBezTo>
                    <a:pt x="29265" y="4093"/>
                    <a:pt x="29228" y="4094"/>
                    <a:pt x="29192" y="4094"/>
                  </a:cubicBezTo>
                  <a:cubicBezTo>
                    <a:pt x="28728" y="4094"/>
                    <a:pt x="28362" y="3916"/>
                    <a:pt x="27995" y="3634"/>
                  </a:cubicBezTo>
                  <a:cubicBezTo>
                    <a:pt x="28360" y="3270"/>
                    <a:pt x="28846" y="3270"/>
                    <a:pt x="29302" y="3239"/>
                  </a:cubicBezTo>
                  <a:cubicBezTo>
                    <a:pt x="29348" y="3239"/>
                    <a:pt x="29399" y="3235"/>
                    <a:pt x="29450" y="3235"/>
                  </a:cubicBezTo>
                  <a:close/>
                  <a:moveTo>
                    <a:pt x="27412" y="2263"/>
                  </a:moveTo>
                  <a:cubicBezTo>
                    <a:pt x="27646" y="2263"/>
                    <a:pt x="27890" y="2305"/>
                    <a:pt x="28132" y="2305"/>
                  </a:cubicBezTo>
                  <a:cubicBezTo>
                    <a:pt x="28188" y="2305"/>
                    <a:pt x="28244" y="2303"/>
                    <a:pt x="28299" y="2297"/>
                  </a:cubicBezTo>
                  <a:cubicBezTo>
                    <a:pt x="28542" y="2297"/>
                    <a:pt x="28542" y="2571"/>
                    <a:pt x="28603" y="2753"/>
                  </a:cubicBezTo>
                  <a:cubicBezTo>
                    <a:pt x="28664" y="2935"/>
                    <a:pt x="28482" y="2935"/>
                    <a:pt x="28390" y="2966"/>
                  </a:cubicBezTo>
                  <a:cubicBezTo>
                    <a:pt x="27995" y="3118"/>
                    <a:pt x="27752" y="3452"/>
                    <a:pt x="27539" y="3786"/>
                  </a:cubicBezTo>
                  <a:cubicBezTo>
                    <a:pt x="27496" y="3895"/>
                    <a:pt x="27453" y="3910"/>
                    <a:pt x="27398" y="3910"/>
                  </a:cubicBezTo>
                  <a:cubicBezTo>
                    <a:pt x="27376" y="3910"/>
                    <a:pt x="27353" y="3908"/>
                    <a:pt x="27327" y="3908"/>
                  </a:cubicBezTo>
                  <a:cubicBezTo>
                    <a:pt x="26506" y="3908"/>
                    <a:pt x="25716" y="3969"/>
                    <a:pt x="24865" y="4151"/>
                  </a:cubicBezTo>
                  <a:cubicBezTo>
                    <a:pt x="25108" y="3756"/>
                    <a:pt x="25320" y="3422"/>
                    <a:pt x="25503" y="3087"/>
                  </a:cubicBezTo>
                  <a:cubicBezTo>
                    <a:pt x="25594" y="2935"/>
                    <a:pt x="25716" y="2935"/>
                    <a:pt x="25837" y="2935"/>
                  </a:cubicBezTo>
                  <a:cubicBezTo>
                    <a:pt x="26111" y="2935"/>
                    <a:pt x="26384" y="2875"/>
                    <a:pt x="26567" y="2662"/>
                  </a:cubicBezTo>
                  <a:cubicBezTo>
                    <a:pt x="26816" y="2334"/>
                    <a:pt x="27106" y="2263"/>
                    <a:pt x="27412" y="2263"/>
                  </a:cubicBezTo>
                  <a:close/>
                  <a:moveTo>
                    <a:pt x="25100" y="2845"/>
                  </a:moveTo>
                  <a:cubicBezTo>
                    <a:pt x="25128" y="2845"/>
                    <a:pt x="25160" y="2855"/>
                    <a:pt x="25199" y="2875"/>
                  </a:cubicBezTo>
                  <a:cubicBezTo>
                    <a:pt x="25351" y="2966"/>
                    <a:pt x="25229" y="3057"/>
                    <a:pt x="25199" y="3118"/>
                  </a:cubicBezTo>
                  <a:cubicBezTo>
                    <a:pt x="25017" y="3452"/>
                    <a:pt x="24804" y="3786"/>
                    <a:pt x="24621" y="4121"/>
                  </a:cubicBezTo>
                  <a:cubicBezTo>
                    <a:pt x="24469" y="4364"/>
                    <a:pt x="24226" y="4333"/>
                    <a:pt x="23983" y="4394"/>
                  </a:cubicBezTo>
                  <a:cubicBezTo>
                    <a:pt x="24348" y="3938"/>
                    <a:pt x="24713" y="3513"/>
                    <a:pt x="24956" y="2996"/>
                  </a:cubicBezTo>
                  <a:cubicBezTo>
                    <a:pt x="24997" y="2892"/>
                    <a:pt x="25039" y="2845"/>
                    <a:pt x="25100" y="2845"/>
                  </a:cubicBezTo>
                  <a:close/>
                  <a:moveTo>
                    <a:pt x="23856" y="940"/>
                  </a:moveTo>
                  <a:cubicBezTo>
                    <a:pt x="23967" y="940"/>
                    <a:pt x="24080" y="954"/>
                    <a:pt x="24196" y="990"/>
                  </a:cubicBezTo>
                  <a:cubicBezTo>
                    <a:pt x="23558" y="1476"/>
                    <a:pt x="23679" y="2297"/>
                    <a:pt x="24500" y="2662"/>
                  </a:cubicBezTo>
                  <a:cubicBezTo>
                    <a:pt x="24925" y="2844"/>
                    <a:pt x="24804" y="2966"/>
                    <a:pt x="24591" y="3178"/>
                  </a:cubicBezTo>
                  <a:cubicBezTo>
                    <a:pt x="24196" y="3634"/>
                    <a:pt x="23801" y="4060"/>
                    <a:pt x="23406" y="4516"/>
                  </a:cubicBezTo>
                  <a:cubicBezTo>
                    <a:pt x="23284" y="4637"/>
                    <a:pt x="23132" y="4698"/>
                    <a:pt x="22980" y="4729"/>
                  </a:cubicBezTo>
                  <a:cubicBezTo>
                    <a:pt x="22585" y="4881"/>
                    <a:pt x="22190" y="5002"/>
                    <a:pt x="21703" y="5154"/>
                  </a:cubicBezTo>
                  <a:cubicBezTo>
                    <a:pt x="22099" y="4090"/>
                    <a:pt x="22311" y="3026"/>
                    <a:pt x="22706" y="2023"/>
                  </a:cubicBezTo>
                  <a:cubicBezTo>
                    <a:pt x="22828" y="1780"/>
                    <a:pt x="22980" y="1567"/>
                    <a:pt x="22950" y="1294"/>
                  </a:cubicBezTo>
                  <a:cubicBezTo>
                    <a:pt x="22950" y="1142"/>
                    <a:pt x="23010" y="1142"/>
                    <a:pt x="23102" y="1112"/>
                  </a:cubicBezTo>
                  <a:cubicBezTo>
                    <a:pt x="23338" y="1026"/>
                    <a:pt x="23590" y="940"/>
                    <a:pt x="23856" y="940"/>
                  </a:cubicBezTo>
                  <a:close/>
                  <a:moveTo>
                    <a:pt x="31542" y="4162"/>
                  </a:moveTo>
                  <a:cubicBezTo>
                    <a:pt x="31667" y="4162"/>
                    <a:pt x="31792" y="4176"/>
                    <a:pt x="31916" y="4212"/>
                  </a:cubicBezTo>
                  <a:cubicBezTo>
                    <a:pt x="32281" y="4303"/>
                    <a:pt x="32494" y="4637"/>
                    <a:pt x="32403" y="5033"/>
                  </a:cubicBezTo>
                  <a:cubicBezTo>
                    <a:pt x="32403" y="5120"/>
                    <a:pt x="32371" y="5191"/>
                    <a:pt x="32298" y="5191"/>
                  </a:cubicBezTo>
                  <a:cubicBezTo>
                    <a:pt x="32269" y="5191"/>
                    <a:pt x="32233" y="5180"/>
                    <a:pt x="32190" y="5154"/>
                  </a:cubicBezTo>
                  <a:cubicBezTo>
                    <a:pt x="31856" y="5002"/>
                    <a:pt x="31521" y="4850"/>
                    <a:pt x="31187" y="4698"/>
                  </a:cubicBezTo>
                  <a:cubicBezTo>
                    <a:pt x="31065" y="4637"/>
                    <a:pt x="31004" y="4546"/>
                    <a:pt x="31004" y="4394"/>
                  </a:cubicBezTo>
                  <a:cubicBezTo>
                    <a:pt x="31035" y="4273"/>
                    <a:pt x="31156" y="4182"/>
                    <a:pt x="31278" y="4182"/>
                  </a:cubicBezTo>
                  <a:cubicBezTo>
                    <a:pt x="31366" y="4169"/>
                    <a:pt x="31454" y="4162"/>
                    <a:pt x="31542" y="4162"/>
                  </a:cubicBezTo>
                  <a:close/>
                  <a:moveTo>
                    <a:pt x="22646" y="1476"/>
                  </a:moveTo>
                  <a:lnTo>
                    <a:pt x="22646" y="1476"/>
                  </a:lnTo>
                  <a:cubicBezTo>
                    <a:pt x="22402" y="2084"/>
                    <a:pt x="22129" y="2662"/>
                    <a:pt x="21886" y="3270"/>
                  </a:cubicBezTo>
                  <a:cubicBezTo>
                    <a:pt x="21703" y="3756"/>
                    <a:pt x="21551" y="4242"/>
                    <a:pt x="21582" y="4759"/>
                  </a:cubicBezTo>
                  <a:cubicBezTo>
                    <a:pt x="21582" y="5215"/>
                    <a:pt x="21339" y="5397"/>
                    <a:pt x="20913" y="5428"/>
                  </a:cubicBezTo>
                  <a:cubicBezTo>
                    <a:pt x="20852" y="4182"/>
                    <a:pt x="21278" y="3087"/>
                    <a:pt x="21825" y="2023"/>
                  </a:cubicBezTo>
                  <a:cubicBezTo>
                    <a:pt x="22099" y="1537"/>
                    <a:pt x="22099" y="1537"/>
                    <a:pt x="22646" y="1476"/>
                  </a:cubicBezTo>
                  <a:close/>
                  <a:moveTo>
                    <a:pt x="12391" y="4452"/>
                  </a:moveTo>
                  <a:cubicBezTo>
                    <a:pt x="12484" y="4452"/>
                    <a:pt x="12579" y="4463"/>
                    <a:pt x="12676" y="4485"/>
                  </a:cubicBezTo>
                  <a:cubicBezTo>
                    <a:pt x="12858" y="4546"/>
                    <a:pt x="12949" y="4607"/>
                    <a:pt x="12980" y="4789"/>
                  </a:cubicBezTo>
                  <a:cubicBezTo>
                    <a:pt x="13008" y="5241"/>
                    <a:pt x="12433" y="5772"/>
                    <a:pt x="11937" y="5772"/>
                  </a:cubicBezTo>
                  <a:cubicBezTo>
                    <a:pt x="11899" y="5772"/>
                    <a:pt x="11861" y="5769"/>
                    <a:pt x="11825" y="5762"/>
                  </a:cubicBezTo>
                  <a:cubicBezTo>
                    <a:pt x="11642" y="5671"/>
                    <a:pt x="11430" y="5580"/>
                    <a:pt x="11369" y="5337"/>
                  </a:cubicBezTo>
                  <a:cubicBezTo>
                    <a:pt x="11308" y="5093"/>
                    <a:pt x="11460" y="4941"/>
                    <a:pt x="11612" y="4789"/>
                  </a:cubicBezTo>
                  <a:cubicBezTo>
                    <a:pt x="11841" y="4560"/>
                    <a:pt x="12106" y="4452"/>
                    <a:pt x="12391" y="4452"/>
                  </a:cubicBezTo>
                  <a:close/>
                  <a:moveTo>
                    <a:pt x="14683" y="5061"/>
                  </a:moveTo>
                  <a:cubicBezTo>
                    <a:pt x="14693" y="5061"/>
                    <a:pt x="14703" y="5062"/>
                    <a:pt x="14712" y="5063"/>
                  </a:cubicBezTo>
                  <a:cubicBezTo>
                    <a:pt x="15047" y="5154"/>
                    <a:pt x="15290" y="5549"/>
                    <a:pt x="15199" y="5884"/>
                  </a:cubicBezTo>
                  <a:cubicBezTo>
                    <a:pt x="15122" y="6189"/>
                    <a:pt x="14791" y="6430"/>
                    <a:pt x="14454" y="6430"/>
                  </a:cubicBezTo>
                  <a:cubicBezTo>
                    <a:pt x="14388" y="6430"/>
                    <a:pt x="14321" y="6420"/>
                    <a:pt x="14256" y="6400"/>
                  </a:cubicBezTo>
                  <a:cubicBezTo>
                    <a:pt x="13952" y="6309"/>
                    <a:pt x="13800" y="6036"/>
                    <a:pt x="13892" y="5701"/>
                  </a:cubicBezTo>
                  <a:cubicBezTo>
                    <a:pt x="13979" y="5409"/>
                    <a:pt x="14432" y="5061"/>
                    <a:pt x="14683" y="5061"/>
                  </a:cubicBezTo>
                  <a:close/>
                  <a:moveTo>
                    <a:pt x="19971" y="595"/>
                  </a:moveTo>
                  <a:cubicBezTo>
                    <a:pt x="20640" y="868"/>
                    <a:pt x="21278" y="1112"/>
                    <a:pt x="21977" y="1355"/>
                  </a:cubicBezTo>
                  <a:cubicBezTo>
                    <a:pt x="21764" y="1689"/>
                    <a:pt x="21582" y="1993"/>
                    <a:pt x="21399" y="2297"/>
                  </a:cubicBezTo>
                  <a:cubicBezTo>
                    <a:pt x="20822" y="3239"/>
                    <a:pt x="20518" y="4273"/>
                    <a:pt x="20548" y="5397"/>
                  </a:cubicBezTo>
                  <a:cubicBezTo>
                    <a:pt x="20548" y="5549"/>
                    <a:pt x="20548" y="5641"/>
                    <a:pt x="20366" y="5701"/>
                  </a:cubicBezTo>
                  <a:cubicBezTo>
                    <a:pt x="19545" y="6066"/>
                    <a:pt x="18785" y="6522"/>
                    <a:pt x="18056" y="6948"/>
                  </a:cubicBezTo>
                  <a:cubicBezTo>
                    <a:pt x="18086" y="5185"/>
                    <a:pt x="18117" y="3422"/>
                    <a:pt x="17083" y="1811"/>
                  </a:cubicBezTo>
                  <a:cubicBezTo>
                    <a:pt x="17158" y="1807"/>
                    <a:pt x="17234" y="1805"/>
                    <a:pt x="17311" y="1805"/>
                  </a:cubicBezTo>
                  <a:cubicBezTo>
                    <a:pt x="17796" y="1805"/>
                    <a:pt x="18317" y="1880"/>
                    <a:pt x="18816" y="1932"/>
                  </a:cubicBezTo>
                  <a:cubicBezTo>
                    <a:pt x="19181" y="1993"/>
                    <a:pt x="19545" y="2023"/>
                    <a:pt x="19910" y="2054"/>
                  </a:cubicBezTo>
                  <a:cubicBezTo>
                    <a:pt x="19936" y="2056"/>
                    <a:pt x="19960" y="2058"/>
                    <a:pt x="19983" y="2058"/>
                  </a:cubicBezTo>
                  <a:cubicBezTo>
                    <a:pt x="20238" y="2058"/>
                    <a:pt x="20358" y="1907"/>
                    <a:pt x="20275" y="1628"/>
                  </a:cubicBezTo>
                  <a:cubicBezTo>
                    <a:pt x="20184" y="1294"/>
                    <a:pt x="20062" y="960"/>
                    <a:pt x="19971" y="595"/>
                  </a:cubicBezTo>
                  <a:close/>
                  <a:moveTo>
                    <a:pt x="32859" y="5397"/>
                  </a:moveTo>
                  <a:cubicBezTo>
                    <a:pt x="33375" y="5519"/>
                    <a:pt x="33922" y="5610"/>
                    <a:pt x="34500" y="5732"/>
                  </a:cubicBezTo>
                  <a:cubicBezTo>
                    <a:pt x="34378" y="5944"/>
                    <a:pt x="34196" y="6127"/>
                    <a:pt x="34439" y="6340"/>
                  </a:cubicBezTo>
                  <a:cubicBezTo>
                    <a:pt x="34774" y="6461"/>
                    <a:pt x="35169" y="6370"/>
                    <a:pt x="35533" y="6552"/>
                  </a:cubicBezTo>
                  <a:cubicBezTo>
                    <a:pt x="35477" y="6797"/>
                    <a:pt x="35385" y="6949"/>
                    <a:pt x="35244" y="6949"/>
                  </a:cubicBezTo>
                  <a:cubicBezTo>
                    <a:pt x="35158" y="6949"/>
                    <a:pt x="35052" y="6892"/>
                    <a:pt x="34926" y="6765"/>
                  </a:cubicBezTo>
                  <a:cubicBezTo>
                    <a:pt x="34774" y="6644"/>
                    <a:pt x="34591" y="6552"/>
                    <a:pt x="34409" y="6431"/>
                  </a:cubicBezTo>
                  <a:cubicBezTo>
                    <a:pt x="33862" y="6127"/>
                    <a:pt x="33345" y="5792"/>
                    <a:pt x="32828" y="5489"/>
                  </a:cubicBezTo>
                  <a:cubicBezTo>
                    <a:pt x="32828" y="5458"/>
                    <a:pt x="32828" y="5428"/>
                    <a:pt x="32859" y="5397"/>
                  </a:cubicBezTo>
                  <a:close/>
                  <a:moveTo>
                    <a:pt x="17253" y="2862"/>
                  </a:moveTo>
                  <a:cubicBezTo>
                    <a:pt x="17497" y="2862"/>
                    <a:pt x="17525" y="2989"/>
                    <a:pt x="17570" y="3452"/>
                  </a:cubicBezTo>
                  <a:cubicBezTo>
                    <a:pt x="17661" y="4607"/>
                    <a:pt x="17934" y="5792"/>
                    <a:pt x="17600" y="7008"/>
                  </a:cubicBezTo>
                  <a:cubicBezTo>
                    <a:pt x="17539" y="7282"/>
                    <a:pt x="17539" y="7282"/>
                    <a:pt x="17235" y="7434"/>
                  </a:cubicBezTo>
                  <a:cubicBezTo>
                    <a:pt x="17509" y="5884"/>
                    <a:pt x="17570" y="4364"/>
                    <a:pt x="16870" y="2905"/>
                  </a:cubicBezTo>
                  <a:cubicBezTo>
                    <a:pt x="17037" y="2880"/>
                    <a:pt x="17160" y="2862"/>
                    <a:pt x="17253" y="2862"/>
                  </a:cubicBezTo>
                  <a:close/>
                  <a:moveTo>
                    <a:pt x="36015" y="7445"/>
                  </a:moveTo>
                  <a:cubicBezTo>
                    <a:pt x="36489" y="7445"/>
                    <a:pt x="36725" y="7725"/>
                    <a:pt x="36962" y="8619"/>
                  </a:cubicBezTo>
                  <a:cubicBezTo>
                    <a:pt x="36506" y="8194"/>
                    <a:pt x="36141" y="7829"/>
                    <a:pt x="35777" y="7464"/>
                  </a:cubicBezTo>
                  <a:cubicBezTo>
                    <a:pt x="35863" y="7452"/>
                    <a:pt x="35942" y="7445"/>
                    <a:pt x="36015" y="7445"/>
                  </a:cubicBezTo>
                  <a:close/>
                  <a:moveTo>
                    <a:pt x="14378" y="2571"/>
                  </a:moveTo>
                  <a:cubicBezTo>
                    <a:pt x="14530" y="2753"/>
                    <a:pt x="14621" y="2935"/>
                    <a:pt x="14773" y="3118"/>
                  </a:cubicBezTo>
                  <a:cubicBezTo>
                    <a:pt x="14876" y="3255"/>
                    <a:pt x="15008" y="3353"/>
                    <a:pt x="15136" y="3353"/>
                  </a:cubicBezTo>
                  <a:cubicBezTo>
                    <a:pt x="15235" y="3353"/>
                    <a:pt x="15332" y="3294"/>
                    <a:pt x="15411" y="3148"/>
                  </a:cubicBezTo>
                  <a:cubicBezTo>
                    <a:pt x="15568" y="2870"/>
                    <a:pt x="15774" y="2811"/>
                    <a:pt x="15990" y="2811"/>
                  </a:cubicBezTo>
                  <a:cubicBezTo>
                    <a:pt x="16152" y="2811"/>
                    <a:pt x="16319" y="2844"/>
                    <a:pt x="16475" y="2844"/>
                  </a:cubicBezTo>
                  <a:cubicBezTo>
                    <a:pt x="16627" y="2875"/>
                    <a:pt x="16658" y="2996"/>
                    <a:pt x="16688" y="3087"/>
                  </a:cubicBezTo>
                  <a:cubicBezTo>
                    <a:pt x="16870" y="3391"/>
                    <a:pt x="16931" y="3726"/>
                    <a:pt x="16962" y="4060"/>
                  </a:cubicBezTo>
                  <a:cubicBezTo>
                    <a:pt x="17083" y="5306"/>
                    <a:pt x="16992" y="6522"/>
                    <a:pt x="16718" y="7707"/>
                  </a:cubicBezTo>
                  <a:cubicBezTo>
                    <a:pt x="16718" y="7768"/>
                    <a:pt x="16688" y="7859"/>
                    <a:pt x="16627" y="7890"/>
                  </a:cubicBezTo>
                  <a:cubicBezTo>
                    <a:pt x="16293" y="8163"/>
                    <a:pt x="15959" y="8437"/>
                    <a:pt x="15563" y="8741"/>
                  </a:cubicBezTo>
                  <a:cubicBezTo>
                    <a:pt x="15533" y="7981"/>
                    <a:pt x="15624" y="7282"/>
                    <a:pt x="15442" y="6613"/>
                  </a:cubicBezTo>
                  <a:cubicBezTo>
                    <a:pt x="15411" y="6492"/>
                    <a:pt x="15472" y="6400"/>
                    <a:pt x="15533" y="6340"/>
                  </a:cubicBezTo>
                  <a:cubicBezTo>
                    <a:pt x="15807" y="5944"/>
                    <a:pt x="15837" y="5519"/>
                    <a:pt x="15563" y="5124"/>
                  </a:cubicBezTo>
                  <a:cubicBezTo>
                    <a:pt x="15370" y="4786"/>
                    <a:pt x="15062" y="4639"/>
                    <a:pt x="14714" y="4639"/>
                  </a:cubicBezTo>
                  <a:cubicBezTo>
                    <a:pt x="14625" y="4639"/>
                    <a:pt x="14532" y="4649"/>
                    <a:pt x="14439" y="4668"/>
                  </a:cubicBezTo>
                  <a:cubicBezTo>
                    <a:pt x="14287" y="4668"/>
                    <a:pt x="14165" y="4698"/>
                    <a:pt x="13922" y="4759"/>
                  </a:cubicBezTo>
                  <a:cubicBezTo>
                    <a:pt x="14104" y="4820"/>
                    <a:pt x="14196" y="4850"/>
                    <a:pt x="14378" y="4911"/>
                  </a:cubicBezTo>
                  <a:cubicBezTo>
                    <a:pt x="13831" y="5154"/>
                    <a:pt x="13557" y="5519"/>
                    <a:pt x="13588" y="6066"/>
                  </a:cubicBezTo>
                  <a:cubicBezTo>
                    <a:pt x="13588" y="6188"/>
                    <a:pt x="13436" y="6157"/>
                    <a:pt x="13345" y="6188"/>
                  </a:cubicBezTo>
                  <a:cubicBezTo>
                    <a:pt x="11825" y="6522"/>
                    <a:pt x="10883" y="7555"/>
                    <a:pt x="10062" y="8771"/>
                  </a:cubicBezTo>
                  <a:cubicBezTo>
                    <a:pt x="10001" y="8873"/>
                    <a:pt x="9967" y="9044"/>
                    <a:pt x="9878" y="9044"/>
                  </a:cubicBezTo>
                  <a:cubicBezTo>
                    <a:pt x="9834" y="9044"/>
                    <a:pt x="9777" y="9003"/>
                    <a:pt x="9697" y="8893"/>
                  </a:cubicBezTo>
                  <a:cubicBezTo>
                    <a:pt x="9666" y="8879"/>
                    <a:pt x="9634" y="8874"/>
                    <a:pt x="9601" y="8874"/>
                  </a:cubicBezTo>
                  <a:cubicBezTo>
                    <a:pt x="9457" y="8874"/>
                    <a:pt x="9310" y="8985"/>
                    <a:pt x="9216" y="8985"/>
                  </a:cubicBezTo>
                  <a:cubicBezTo>
                    <a:pt x="9190" y="8985"/>
                    <a:pt x="9167" y="8976"/>
                    <a:pt x="9150" y="8954"/>
                  </a:cubicBezTo>
                  <a:cubicBezTo>
                    <a:pt x="9028" y="8771"/>
                    <a:pt x="9120" y="8467"/>
                    <a:pt x="9150" y="8224"/>
                  </a:cubicBezTo>
                  <a:cubicBezTo>
                    <a:pt x="9211" y="7616"/>
                    <a:pt x="9424" y="7069"/>
                    <a:pt x="9606" y="6522"/>
                  </a:cubicBezTo>
                  <a:cubicBezTo>
                    <a:pt x="9633" y="6413"/>
                    <a:pt x="9636" y="6304"/>
                    <a:pt x="9788" y="6304"/>
                  </a:cubicBezTo>
                  <a:cubicBezTo>
                    <a:pt x="9806" y="6304"/>
                    <a:pt x="9827" y="6306"/>
                    <a:pt x="9849" y="6309"/>
                  </a:cubicBezTo>
                  <a:cubicBezTo>
                    <a:pt x="9575" y="7039"/>
                    <a:pt x="9393" y="7799"/>
                    <a:pt x="9606" y="8589"/>
                  </a:cubicBezTo>
                  <a:cubicBezTo>
                    <a:pt x="9697" y="7829"/>
                    <a:pt x="9819" y="7069"/>
                    <a:pt x="10031" y="6309"/>
                  </a:cubicBezTo>
                  <a:cubicBezTo>
                    <a:pt x="10092" y="6096"/>
                    <a:pt x="10153" y="5884"/>
                    <a:pt x="10427" y="5823"/>
                  </a:cubicBezTo>
                  <a:cubicBezTo>
                    <a:pt x="10639" y="5762"/>
                    <a:pt x="10700" y="5580"/>
                    <a:pt x="10670" y="5397"/>
                  </a:cubicBezTo>
                  <a:cubicBezTo>
                    <a:pt x="10487" y="4394"/>
                    <a:pt x="11186" y="3908"/>
                    <a:pt x="11855" y="3330"/>
                  </a:cubicBezTo>
                  <a:cubicBezTo>
                    <a:pt x="11946" y="3665"/>
                    <a:pt x="12038" y="3938"/>
                    <a:pt x="12281" y="4151"/>
                  </a:cubicBezTo>
                  <a:cubicBezTo>
                    <a:pt x="11946" y="4303"/>
                    <a:pt x="11642" y="4455"/>
                    <a:pt x="11399" y="4698"/>
                  </a:cubicBezTo>
                  <a:cubicBezTo>
                    <a:pt x="10974" y="5063"/>
                    <a:pt x="11004" y="5549"/>
                    <a:pt x="11460" y="5853"/>
                  </a:cubicBezTo>
                  <a:cubicBezTo>
                    <a:pt x="11672" y="5994"/>
                    <a:pt x="11883" y="6063"/>
                    <a:pt x="12095" y="6063"/>
                  </a:cubicBezTo>
                  <a:cubicBezTo>
                    <a:pt x="12339" y="6063"/>
                    <a:pt x="12584" y="5972"/>
                    <a:pt x="12828" y="5792"/>
                  </a:cubicBezTo>
                  <a:cubicBezTo>
                    <a:pt x="13314" y="5458"/>
                    <a:pt x="13527" y="4972"/>
                    <a:pt x="13405" y="4485"/>
                  </a:cubicBezTo>
                  <a:cubicBezTo>
                    <a:pt x="13375" y="4394"/>
                    <a:pt x="13284" y="4333"/>
                    <a:pt x="13375" y="4242"/>
                  </a:cubicBezTo>
                  <a:cubicBezTo>
                    <a:pt x="13800" y="3786"/>
                    <a:pt x="13861" y="3057"/>
                    <a:pt x="14378" y="2571"/>
                  </a:cubicBezTo>
                  <a:close/>
                  <a:moveTo>
                    <a:pt x="15290" y="6644"/>
                  </a:moveTo>
                  <a:lnTo>
                    <a:pt x="15290" y="6644"/>
                  </a:lnTo>
                  <a:cubicBezTo>
                    <a:pt x="15320" y="7464"/>
                    <a:pt x="15229" y="8255"/>
                    <a:pt x="15077" y="9045"/>
                  </a:cubicBezTo>
                  <a:cubicBezTo>
                    <a:pt x="15016" y="9410"/>
                    <a:pt x="14652" y="9562"/>
                    <a:pt x="14408" y="9774"/>
                  </a:cubicBezTo>
                  <a:cubicBezTo>
                    <a:pt x="14652" y="8832"/>
                    <a:pt x="14925" y="7920"/>
                    <a:pt x="14712" y="6948"/>
                  </a:cubicBezTo>
                  <a:cubicBezTo>
                    <a:pt x="14682" y="6796"/>
                    <a:pt x="14712" y="6796"/>
                    <a:pt x="15290" y="6644"/>
                  </a:cubicBezTo>
                  <a:close/>
                  <a:moveTo>
                    <a:pt x="9332" y="9536"/>
                  </a:moveTo>
                  <a:cubicBezTo>
                    <a:pt x="9409" y="9536"/>
                    <a:pt x="9490" y="9544"/>
                    <a:pt x="9575" y="9562"/>
                  </a:cubicBezTo>
                  <a:cubicBezTo>
                    <a:pt x="9940" y="9653"/>
                    <a:pt x="10123" y="9987"/>
                    <a:pt x="10031" y="10382"/>
                  </a:cubicBezTo>
                  <a:cubicBezTo>
                    <a:pt x="9951" y="10678"/>
                    <a:pt x="9632" y="10879"/>
                    <a:pt x="9328" y="10879"/>
                  </a:cubicBezTo>
                  <a:cubicBezTo>
                    <a:pt x="9288" y="10879"/>
                    <a:pt x="9249" y="10876"/>
                    <a:pt x="9211" y="10869"/>
                  </a:cubicBezTo>
                  <a:cubicBezTo>
                    <a:pt x="8846" y="10777"/>
                    <a:pt x="8572" y="10321"/>
                    <a:pt x="8664" y="10017"/>
                  </a:cubicBezTo>
                  <a:cubicBezTo>
                    <a:pt x="8762" y="9696"/>
                    <a:pt x="9002" y="9536"/>
                    <a:pt x="9332" y="9536"/>
                  </a:cubicBezTo>
                  <a:close/>
                  <a:moveTo>
                    <a:pt x="6645" y="9559"/>
                  </a:moveTo>
                  <a:cubicBezTo>
                    <a:pt x="6884" y="9559"/>
                    <a:pt x="6750" y="9780"/>
                    <a:pt x="6779" y="9865"/>
                  </a:cubicBezTo>
                  <a:cubicBezTo>
                    <a:pt x="6840" y="10048"/>
                    <a:pt x="6840" y="10261"/>
                    <a:pt x="6901" y="10413"/>
                  </a:cubicBezTo>
                  <a:cubicBezTo>
                    <a:pt x="7083" y="10747"/>
                    <a:pt x="6901" y="10960"/>
                    <a:pt x="6657" y="11203"/>
                  </a:cubicBezTo>
                  <a:cubicBezTo>
                    <a:pt x="6536" y="10747"/>
                    <a:pt x="6475" y="10382"/>
                    <a:pt x="6354" y="10017"/>
                  </a:cubicBezTo>
                  <a:cubicBezTo>
                    <a:pt x="6293" y="9744"/>
                    <a:pt x="6354" y="9622"/>
                    <a:pt x="6597" y="9562"/>
                  </a:cubicBezTo>
                  <a:cubicBezTo>
                    <a:pt x="6614" y="9560"/>
                    <a:pt x="6631" y="9559"/>
                    <a:pt x="6645" y="9559"/>
                  </a:cubicBezTo>
                  <a:close/>
                  <a:moveTo>
                    <a:pt x="6110" y="9896"/>
                  </a:moveTo>
                  <a:cubicBezTo>
                    <a:pt x="6262" y="10413"/>
                    <a:pt x="6293" y="10899"/>
                    <a:pt x="6506" y="11355"/>
                  </a:cubicBezTo>
                  <a:cubicBezTo>
                    <a:pt x="6566" y="11537"/>
                    <a:pt x="6323" y="11720"/>
                    <a:pt x="6171" y="11872"/>
                  </a:cubicBezTo>
                  <a:cubicBezTo>
                    <a:pt x="6050" y="11993"/>
                    <a:pt x="5867" y="12084"/>
                    <a:pt x="5685" y="12176"/>
                  </a:cubicBezTo>
                  <a:cubicBezTo>
                    <a:pt x="5472" y="11750"/>
                    <a:pt x="5715" y="10382"/>
                    <a:pt x="6110" y="9896"/>
                  </a:cubicBezTo>
                  <a:close/>
                  <a:moveTo>
                    <a:pt x="5320" y="11872"/>
                  </a:moveTo>
                  <a:cubicBezTo>
                    <a:pt x="5472" y="12145"/>
                    <a:pt x="5533" y="12358"/>
                    <a:pt x="5229" y="12571"/>
                  </a:cubicBezTo>
                  <a:cubicBezTo>
                    <a:pt x="4955" y="12753"/>
                    <a:pt x="4895" y="13087"/>
                    <a:pt x="4834" y="13422"/>
                  </a:cubicBezTo>
                  <a:cubicBezTo>
                    <a:pt x="4439" y="12966"/>
                    <a:pt x="4560" y="12571"/>
                    <a:pt x="5320" y="11872"/>
                  </a:cubicBezTo>
                  <a:close/>
                  <a:moveTo>
                    <a:pt x="37631" y="9440"/>
                  </a:moveTo>
                  <a:lnTo>
                    <a:pt x="37631" y="9440"/>
                  </a:lnTo>
                  <a:cubicBezTo>
                    <a:pt x="38178" y="9531"/>
                    <a:pt x="38512" y="9865"/>
                    <a:pt x="38968" y="10109"/>
                  </a:cubicBezTo>
                  <a:cubicBezTo>
                    <a:pt x="38816" y="10200"/>
                    <a:pt x="38603" y="10230"/>
                    <a:pt x="38634" y="10443"/>
                  </a:cubicBezTo>
                  <a:cubicBezTo>
                    <a:pt x="38634" y="10595"/>
                    <a:pt x="38786" y="10656"/>
                    <a:pt x="38877" y="10747"/>
                  </a:cubicBezTo>
                  <a:cubicBezTo>
                    <a:pt x="39242" y="11081"/>
                    <a:pt x="39546" y="11446"/>
                    <a:pt x="39910" y="11872"/>
                  </a:cubicBezTo>
                  <a:cubicBezTo>
                    <a:pt x="39637" y="11932"/>
                    <a:pt x="39272" y="11932"/>
                    <a:pt x="39424" y="12358"/>
                  </a:cubicBezTo>
                  <a:cubicBezTo>
                    <a:pt x="39515" y="12631"/>
                    <a:pt x="39789" y="12753"/>
                    <a:pt x="40002" y="12935"/>
                  </a:cubicBezTo>
                  <a:cubicBezTo>
                    <a:pt x="39819" y="13118"/>
                    <a:pt x="39667" y="13239"/>
                    <a:pt x="39485" y="13422"/>
                  </a:cubicBezTo>
                  <a:cubicBezTo>
                    <a:pt x="39151" y="11963"/>
                    <a:pt x="38482" y="10686"/>
                    <a:pt x="37631" y="9440"/>
                  </a:cubicBezTo>
                  <a:close/>
                  <a:moveTo>
                    <a:pt x="4439" y="13148"/>
                  </a:moveTo>
                  <a:cubicBezTo>
                    <a:pt x="4621" y="13969"/>
                    <a:pt x="4895" y="14698"/>
                    <a:pt x="5229" y="15428"/>
                  </a:cubicBezTo>
                  <a:cubicBezTo>
                    <a:pt x="5381" y="15701"/>
                    <a:pt x="5077" y="15884"/>
                    <a:pt x="4925" y="16005"/>
                  </a:cubicBezTo>
                  <a:cubicBezTo>
                    <a:pt x="4898" y="16027"/>
                    <a:pt x="4874" y="16036"/>
                    <a:pt x="4850" y="16036"/>
                  </a:cubicBezTo>
                  <a:cubicBezTo>
                    <a:pt x="4741" y="16036"/>
                    <a:pt x="4666" y="15832"/>
                    <a:pt x="4591" y="15732"/>
                  </a:cubicBezTo>
                  <a:cubicBezTo>
                    <a:pt x="4439" y="15337"/>
                    <a:pt x="4256" y="14942"/>
                    <a:pt x="4135" y="14546"/>
                  </a:cubicBezTo>
                  <a:cubicBezTo>
                    <a:pt x="3983" y="14030"/>
                    <a:pt x="4317" y="13635"/>
                    <a:pt x="4439" y="13148"/>
                  </a:cubicBezTo>
                  <a:close/>
                  <a:moveTo>
                    <a:pt x="4013" y="14790"/>
                  </a:moveTo>
                  <a:cubicBezTo>
                    <a:pt x="4135" y="15124"/>
                    <a:pt x="4256" y="15489"/>
                    <a:pt x="4378" y="15884"/>
                  </a:cubicBezTo>
                  <a:cubicBezTo>
                    <a:pt x="3952" y="15884"/>
                    <a:pt x="3557" y="15914"/>
                    <a:pt x="3162" y="16097"/>
                  </a:cubicBezTo>
                  <a:cubicBezTo>
                    <a:pt x="3557" y="15732"/>
                    <a:pt x="3831" y="15306"/>
                    <a:pt x="4013" y="14790"/>
                  </a:cubicBezTo>
                  <a:close/>
                  <a:moveTo>
                    <a:pt x="9377" y="6333"/>
                  </a:moveTo>
                  <a:cubicBezTo>
                    <a:pt x="9411" y="6333"/>
                    <a:pt x="9446" y="6335"/>
                    <a:pt x="9484" y="6340"/>
                  </a:cubicBezTo>
                  <a:cubicBezTo>
                    <a:pt x="9272" y="6978"/>
                    <a:pt x="8937" y="7586"/>
                    <a:pt x="8876" y="8255"/>
                  </a:cubicBezTo>
                  <a:cubicBezTo>
                    <a:pt x="8876" y="8437"/>
                    <a:pt x="8816" y="8619"/>
                    <a:pt x="8937" y="8771"/>
                  </a:cubicBezTo>
                  <a:cubicBezTo>
                    <a:pt x="9120" y="9045"/>
                    <a:pt x="8968" y="9166"/>
                    <a:pt x="8785" y="9349"/>
                  </a:cubicBezTo>
                  <a:cubicBezTo>
                    <a:pt x="8299" y="9744"/>
                    <a:pt x="8208" y="10109"/>
                    <a:pt x="8360" y="10504"/>
                  </a:cubicBezTo>
                  <a:cubicBezTo>
                    <a:pt x="8572" y="11021"/>
                    <a:pt x="8937" y="11233"/>
                    <a:pt x="9606" y="11233"/>
                  </a:cubicBezTo>
                  <a:cubicBezTo>
                    <a:pt x="9120" y="12753"/>
                    <a:pt x="8329" y="14242"/>
                    <a:pt x="9575" y="15732"/>
                  </a:cubicBezTo>
                  <a:cubicBezTo>
                    <a:pt x="9302" y="15094"/>
                    <a:pt x="9180" y="14425"/>
                    <a:pt x="9272" y="13726"/>
                  </a:cubicBezTo>
                  <a:cubicBezTo>
                    <a:pt x="9424" y="12905"/>
                    <a:pt x="9636" y="12084"/>
                    <a:pt x="9910" y="11294"/>
                  </a:cubicBezTo>
                  <a:cubicBezTo>
                    <a:pt x="9940" y="11142"/>
                    <a:pt x="10062" y="11051"/>
                    <a:pt x="10183" y="10960"/>
                  </a:cubicBezTo>
                  <a:cubicBezTo>
                    <a:pt x="10670" y="10504"/>
                    <a:pt x="10700" y="9805"/>
                    <a:pt x="10214" y="9349"/>
                  </a:cubicBezTo>
                  <a:cubicBezTo>
                    <a:pt x="10062" y="9166"/>
                    <a:pt x="10062" y="9075"/>
                    <a:pt x="10183" y="8923"/>
                  </a:cubicBezTo>
                  <a:cubicBezTo>
                    <a:pt x="11034" y="7799"/>
                    <a:pt x="12068" y="6856"/>
                    <a:pt x="13436" y="6370"/>
                  </a:cubicBezTo>
                  <a:lnTo>
                    <a:pt x="13436" y="6370"/>
                  </a:lnTo>
                  <a:cubicBezTo>
                    <a:pt x="12706" y="6796"/>
                    <a:pt x="12250" y="7464"/>
                    <a:pt x="11886" y="8194"/>
                  </a:cubicBezTo>
                  <a:cubicBezTo>
                    <a:pt x="12341" y="7738"/>
                    <a:pt x="12737" y="7221"/>
                    <a:pt x="13253" y="6826"/>
                  </a:cubicBezTo>
                  <a:cubicBezTo>
                    <a:pt x="13372" y="6731"/>
                    <a:pt x="13490" y="6526"/>
                    <a:pt x="13666" y="6526"/>
                  </a:cubicBezTo>
                  <a:cubicBezTo>
                    <a:pt x="13716" y="6526"/>
                    <a:pt x="13770" y="6542"/>
                    <a:pt x="13831" y="6583"/>
                  </a:cubicBezTo>
                  <a:cubicBezTo>
                    <a:pt x="14165" y="6765"/>
                    <a:pt x="14652" y="6856"/>
                    <a:pt x="14500" y="7464"/>
                  </a:cubicBezTo>
                  <a:cubicBezTo>
                    <a:pt x="14348" y="8194"/>
                    <a:pt x="14135" y="8923"/>
                    <a:pt x="13952" y="9622"/>
                  </a:cubicBezTo>
                  <a:cubicBezTo>
                    <a:pt x="13618" y="10960"/>
                    <a:pt x="12554" y="11811"/>
                    <a:pt x="11886" y="12875"/>
                  </a:cubicBezTo>
                  <a:cubicBezTo>
                    <a:pt x="11551" y="13361"/>
                    <a:pt x="11186" y="13817"/>
                    <a:pt x="10822" y="14364"/>
                  </a:cubicBezTo>
                  <a:cubicBezTo>
                    <a:pt x="10518" y="12480"/>
                    <a:pt x="11034" y="10808"/>
                    <a:pt x="11642" y="9136"/>
                  </a:cubicBezTo>
                  <a:lnTo>
                    <a:pt x="11642" y="9136"/>
                  </a:lnTo>
                  <a:cubicBezTo>
                    <a:pt x="11460" y="9166"/>
                    <a:pt x="11399" y="9288"/>
                    <a:pt x="11369" y="9379"/>
                  </a:cubicBezTo>
                  <a:cubicBezTo>
                    <a:pt x="10791" y="10656"/>
                    <a:pt x="10305" y="11963"/>
                    <a:pt x="10305" y="13391"/>
                  </a:cubicBezTo>
                  <a:cubicBezTo>
                    <a:pt x="10305" y="13817"/>
                    <a:pt x="10305" y="14212"/>
                    <a:pt x="10548" y="14577"/>
                  </a:cubicBezTo>
                  <a:cubicBezTo>
                    <a:pt x="10609" y="14668"/>
                    <a:pt x="10609" y="14729"/>
                    <a:pt x="10579" y="14790"/>
                  </a:cubicBezTo>
                  <a:cubicBezTo>
                    <a:pt x="10062" y="15580"/>
                    <a:pt x="9636" y="16431"/>
                    <a:pt x="9211" y="17373"/>
                  </a:cubicBezTo>
                  <a:cubicBezTo>
                    <a:pt x="9089" y="16978"/>
                    <a:pt x="8937" y="16704"/>
                    <a:pt x="8785" y="16431"/>
                  </a:cubicBezTo>
                  <a:cubicBezTo>
                    <a:pt x="8460" y="15922"/>
                    <a:pt x="8066" y="15659"/>
                    <a:pt x="7604" y="15659"/>
                  </a:cubicBezTo>
                  <a:cubicBezTo>
                    <a:pt x="7376" y="15659"/>
                    <a:pt x="7131" y="15723"/>
                    <a:pt x="6870" y="15853"/>
                  </a:cubicBezTo>
                  <a:cubicBezTo>
                    <a:pt x="6794" y="15892"/>
                    <a:pt x="6733" y="15908"/>
                    <a:pt x="6680" y="15908"/>
                  </a:cubicBezTo>
                  <a:cubicBezTo>
                    <a:pt x="6606" y="15908"/>
                    <a:pt x="6546" y="15876"/>
                    <a:pt x="6475" y="15823"/>
                  </a:cubicBezTo>
                  <a:cubicBezTo>
                    <a:pt x="6238" y="15638"/>
                    <a:pt x="6001" y="15477"/>
                    <a:pt x="5704" y="15477"/>
                  </a:cubicBezTo>
                  <a:cubicBezTo>
                    <a:pt x="5658" y="15477"/>
                    <a:pt x="5612" y="15481"/>
                    <a:pt x="5563" y="15489"/>
                  </a:cubicBezTo>
                  <a:cubicBezTo>
                    <a:pt x="5542" y="15494"/>
                    <a:pt x="5523" y="15497"/>
                    <a:pt x="5507" y="15497"/>
                  </a:cubicBezTo>
                  <a:cubicBezTo>
                    <a:pt x="5431" y="15497"/>
                    <a:pt x="5406" y="15442"/>
                    <a:pt x="5381" y="15367"/>
                  </a:cubicBezTo>
                  <a:cubicBezTo>
                    <a:pt x="5229" y="14759"/>
                    <a:pt x="5016" y="14151"/>
                    <a:pt x="5138" y="13513"/>
                  </a:cubicBezTo>
                  <a:cubicBezTo>
                    <a:pt x="5199" y="13148"/>
                    <a:pt x="5350" y="12905"/>
                    <a:pt x="5715" y="12662"/>
                  </a:cubicBezTo>
                  <a:cubicBezTo>
                    <a:pt x="6323" y="12206"/>
                    <a:pt x="6961" y="11689"/>
                    <a:pt x="7326" y="10960"/>
                  </a:cubicBezTo>
                  <a:cubicBezTo>
                    <a:pt x="7417" y="10747"/>
                    <a:pt x="7387" y="10565"/>
                    <a:pt x="7326" y="10352"/>
                  </a:cubicBezTo>
                  <a:cubicBezTo>
                    <a:pt x="7235" y="9957"/>
                    <a:pt x="7053" y="9592"/>
                    <a:pt x="7387" y="9197"/>
                  </a:cubicBezTo>
                  <a:cubicBezTo>
                    <a:pt x="7509" y="9075"/>
                    <a:pt x="7417" y="8802"/>
                    <a:pt x="7417" y="8589"/>
                  </a:cubicBezTo>
                  <a:cubicBezTo>
                    <a:pt x="7417" y="8163"/>
                    <a:pt x="7569" y="7859"/>
                    <a:pt x="8025" y="7799"/>
                  </a:cubicBezTo>
                  <a:cubicBezTo>
                    <a:pt x="8451" y="7707"/>
                    <a:pt x="8724" y="7495"/>
                    <a:pt x="8785" y="7008"/>
                  </a:cubicBezTo>
                  <a:cubicBezTo>
                    <a:pt x="8842" y="6697"/>
                    <a:pt x="8925" y="6333"/>
                    <a:pt x="9377" y="6333"/>
                  </a:cubicBezTo>
                  <a:close/>
                  <a:moveTo>
                    <a:pt x="5680" y="15965"/>
                  </a:moveTo>
                  <a:cubicBezTo>
                    <a:pt x="5750" y="15965"/>
                    <a:pt x="5833" y="15988"/>
                    <a:pt x="5928" y="16036"/>
                  </a:cubicBezTo>
                  <a:cubicBezTo>
                    <a:pt x="6050" y="16066"/>
                    <a:pt x="6141" y="16127"/>
                    <a:pt x="6202" y="16218"/>
                  </a:cubicBezTo>
                  <a:cubicBezTo>
                    <a:pt x="6373" y="16372"/>
                    <a:pt x="6524" y="16449"/>
                    <a:pt x="6689" y="16449"/>
                  </a:cubicBezTo>
                  <a:cubicBezTo>
                    <a:pt x="6818" y="16449"/>
                    <a:pt x="6954" y="16402"/>
                    <a:pt x="7113" y="16309"/>
                  </a:cubicBezTo>
                  <a:cubicBezTo>
                    <a:pt x="7243" y="16219"/>
                    <a:pt x="7373" y="16179"/>
                    <a:pt x="7501" y="16179"/>
                  </a:cubicBezTo>
                  <a:cubicBezTo>
                    <a:pt x="7762" y="16179"/>
                    <a:pt x="8014" y="16348"/>
                    <a:pt x="8238" y="16613"/>
                  </a:cubicBezTo>
                  <a:cubicBezTo>
                    <a:pt x="8572" y="17008"/>
                    <a:pt x="8572" y="17556"/>
                    <a:pt x="8937" y="17951"/>
                  </a:cubicBezTo>
                  <a:cubicBezTo>
                    <a:pt x="8937" y="17981"/>
                    <a:pt x="8937" y="18042"/>
                    <a:pt x="8907" y="18072"/>
                  </a:cubicBezTo>
                  <a:cubicBezTo>
                    <a:pt x="8694" y="18559"/>
                    <a:pt x="8481" y="19045"/>
                    <a:pt x="8238" y="19592"/>
                  </a:cubicBezTo>
                  <a:cubicBezTo>
                    <a:pt x="8019" y="19175"/>
                    <a:pt x="7768" y="18933"/>
                    <a:pt x="7439" y="18933"/>
                  </a:cubicBezTo>
                  <a:cubicBezTo>
                    <a:pt x="7313" y="18933"/>
                    <a:pt x="7175" y="18969"/>
                    <a:pt x="7022" y="19045"/>
                  </a:cubicBezTo>
                  <a:cubicBezTo>
                    <a:pt x="6987" y="19059"/>
                    <a:pt x="6957" y="19065"/>
                    <a:pt x="6930" y="19065"/>
                  </a:cubicBezTo>
                  <a:cubicBezTo>
                    <a:pt x="6840" y="19065"/>
                    <a:pt x="6788" y="19000"/>
                    <a:pt x="6718" y="18954"/>
                  </a:cubicBezTo>
                  <a:cubicBezTo>
                    <a:pt x="6498" y="18843"/>
                    <a:pt x="6309" y="18701"/>
                    <a:pt x="6083" y="18701"/>
                  </a:cubicBezTo>
                  <a:cubicBezTo>
                    <a:pt x="5997" y="18701"/>
                    <a:pt x="5906" y="18721"/>
                    <a:pt x="5806" y="18771"/>
                  </a:cubicBezTo>
                  <a:cubicBezTo>
                    <a:pt x="5784" y="18779"/>
                    <a:pt x="5763" y="18782"/>
                    <a:pt x="5742" y="18782"/>
                  </a:cubicBezTo>
                  <a:cubicBezTo>
                    <a:pt x="5594" y="18782"/>
                    <a:pt x="5488" y="18608"/>
                    <a:pt x="5381" y="18528"/>
                  </a:cubicBezTo>
                  <a:cubicBezTo>
                    <a:pt x="4720" y="18052"/>
                    <a:pt x="4036" y="17715"/>
                    <a:pt x="3209" y="17715"/>
                  </a:cubicBezTo>
                  <a:cubicBezTo>
                    <a:pt x="3085" y="17715"/>
                    <a:pt x="2958" y="17722"/>
                    <a:pt x="2828" y="17738"/>
                  </a:cubicBezTo>
                  <a:cubicBezTo>
                    <a:pt x="2858" y="17252"/>
                    <a:pt x="2919" y="16765"/>
                    <a:pt x="3375" y="16522"/>
                  </a:cubicBezTo>
                  <a:cubicBezTo>
                    <a:pt x="3612" y="16389"/>
                    <a:pt x="3855" y="16321"/>
                    <a:pt x="4100" y="16321"/>
                  </a:cubicBezTo>
                  <a:cubicBezTo>
                    <a:pt x="4357" y="16321"/>
                    <a:pt x="4615" y="16397"/>
                    <a:pt x="4864" y="16553"/>
                  </a:cubicBezTo>
                  <a:cubicBezTo>
                    <a:pt x="5008" y="16661"/>
                    <a:pt x="5114" y="16716"/>
                    <a:pt x="5194" y="16716"/>
                  </a:cubicBezTo>
                  <a:cubicBezTo>
                    <a:pt x="5315" y="16716"/>
                    <a:pt x="5374" y="16585"/>
                    <a:pt x="5411" y="16309"/>
                  </a:cubicBezTo>
                  <a:cubicBezTo>
                    <a:pt x="5432" y="16079"/>
                    <a:pt x="5525" y="15965"/>
                    <a:pt x="5680" y="15965"/>
                  </a:cubicBezTo>
                  <a:close/>
                  <a:moveTo>
                    <a:pt x="39235" y="20500"/>
                  </a:moveTo>
                  <a:cubicBezTo>
                    <a:pt x="39246" y="20500"/>
                    <a:pt x="39259" y="20501"/>
                    <a:pt x="39272" y="20504"/>
                  </a:cubicBezTo>
                  <a:cubicBezTo>
                    <a:pt x="39363" y="20504"/>
                    <a:pt x="39394" y="20565"/>
                    <a:pt x="39454" y="20656"/>
                  </a:cubicBezTo>
                  <a:cubicBezTo>
                    <a:pt x="39515" y="20747"/>
                    <a:pt x="39454" y="20838"/>
                    <a:pt x="39394" y="20899"/>
                  </a:cubicBezTo>
                  <a:cubicBezTo>
                    <a:pt x="39333" y="20960"/>
                    <a:pt x="39242" y="21021"/>
                    <a:pt x="39181" y="21051"/>
                  </a:cubicBezTo>
                  <a:cubicBezTo>
                    <a:pt x="38938" y="21233"/>
                    <a:pt x="38938" y="21416"/>
                    <a:pt x="39211" y="21568"/>
                  </a:cubicBezTo>
                  <a:cubicBezTo>
                    <a:pt x="39576" y="21750"/>
                    <a:pt x="39546" y="21993"/>
                    <a:pt x="39302" y="22236"/>
                  </a:cubicBezTo>
                  <a:cubicBezTo>
                    <a:pt x="39151" y="22388"/>
                    <a:pt x="39090" y="22510"/>
                    <a:pt x="39181" y="22753"/>
                  </a:cubicBezTo>
                  <a:cubicBezTo>
                    <a:pt x="39302" y="23118"/>
                    <a:pt x="39059" y="23392"/>
                    <a:pt x="38816" y="23604"/>
                  </a:cubicBezTo>
                  <a:cubicBezTo>
                    <a:pt x="38695" y="23726"/>
                    <a:pt x="38543" y="23787"/>
                    <a:pt x="38421" y="23878"/>
                  </a:cubicBezTo>
                  <a:cubicBezTo>
                    <a:pt x="38391" y="23847"/>
                    <a:pt x="38360" y="23847"/>
                    <a:pt x="38299" y="23817"/>
                  </a:cubicBezTo>
                  <a:cubicBezTo>
                    <a:pt x="38573" y="22784"/>
                    <a:pt x="38847" y="21750"/>
                    <a:pt x="39090" y="20717"/>
                  </a:cubicBezTo>
                  <a:cubicBezTo>
                    <a:pt x="39117" y="20634"/>
                    <a:pt x="39120" y="20500"/>
                    <a:pt x="39235" y="20500"/>
                  </a:cubicBezTo>
                  <a:close/>
                  <a:moveTo>
                    <a:pt x="3075" y="18127"/>
                  </a:moveTo>
                  <a:cubicBezTo>
                    <a:pt x="3093" y="18127"/>
                    <a:pt x="3112" y="18129"/>
                    <a:pt x="3132" y="18133"/>
                  </a:cubicBezTo>
                  <a:cubicBezTo>
                    <a:pt x="3861" y="18163"/>
                    <a:pt x="4499" y="18376"/>
                    <a:pt x="5107" y="18802"/>
                  </a:cubicBezTo>
                  <a:cubicBezTo>
                    <a:pt x="5315" y="18963"/>
                    <a:pt x="5522" y="19229"/>
                    <a:pt x="5809" y="19229"/>
                  </a:cubicBezTo>
                  <a:cubicBezTo>
                    <a:pt x="5901" y="19229"/>
                    <a:pt x="6000" y="19202"/>
                    <a:pt x="6110" y="19136"/>
                  </a:cubicBezTo>
                  <a:cubicBezTo>
                    <a:pt x="6119" y="19132"/>
                    <a:pt x="6128" y="19130"/>
                    <a:pt x="6138" y="19130"/>
                  </a:cubicBezTo>
                  <a:cubicBezTo>
                    <a:pt x="6204" y="19130"/>
                    <a:pt x="6305" y="19205"/>
                    <a:pt x="6384" y="19258"/>
                  </a:cubicBezTo>
                  <a:cubicBezTo>
                    <a:pt x="6570" y="19382"/>
                    <a:pt x="6771" y="19492"/>
                    <a:pt x="6995" y="19492"/>
                  </a:cubicBezTo>
                  <a:cubicBezTo>
                    <a:pt x="7100" y="19492"/>
                    <a:pt x="7210" y="19468"/>
                    <a:pt x="7326" y="19410"/>
                  </a:cubicBezTo>
                  <a:cubicBezTo>
                    <a:pt x="7366" y="19395"/>
                    <a:pt x="7402" y="19388"/>
                    <a:pt x="7436" y="19388"/>
                  </a:cubicBezTo>
                  <a:cubicBezTo>
                    <a:pt x="7607" y="19388"/>
                    <a:pt x="7696" y="19566"/>
                    <a:pt x="7721" y="19744"/>
                  </a:cubicBezTo>
                  <a:cubicBezTo>
                    <a:pt x="7843" y="20139"/>
                    <a:pt x="7721" y="20504"/>
                    <a:pt x="7630" y="20899"/>
                  </a:cubicBezTo>
                  <a:cubicBezTo>
                    <a:pt x="7113" y="22328"/>
                    <a:pt x="6627" y="23787"/>
                    <a:pt x="5928" y="25185"/>
                  </a:cubicBezTo>
                  <a:cubicBezTo>
                    <a:pt x="5561" y="25918"/>
                    <a:pt x="4940" y="26198"/>
                    <a:pt x="4325" y="26198"/>
                  </a:cubicBezTo>
                  <a:cubicBezTo>
                    <a:pt x="3920" y="26198"/>
                    <a:pt x="3518" y="26077"/>
                    <a:pt x="3192" y="25884"/>
                  </a:cubicBezTo>
                  <a:cubicBezTo>
                    <a:pt x="2402" y="25398"/>
                    <a:pt x="1825" y="24699"/>
                    <a:pt x="1277" y="23969"/>
                  </a:cubicBezTo>
                  <a:cubicBezTo>
                    <a:pt x="1095" y="23695"/>
                    <a:pt x="1004" y="23331"/>
                    <a:pt x="852" y="22996"/>
                  </a:cubicBezTo>
                  <a:cubicBezTo>
                    <a:pt x="700" y="22662"/>
                    <a:pt x="943" y="22449"/>
                    <a:pt x="1277" y="22358"/>
                  </a:cubicBezTo>
                  <a:cubicBezTo>
                    <a:pt x="1399" y="22328"/>
                    <a:pt x="1551" y="22328"/>
                    <a:pt x="1581" y="22176"/>
                  </a:cubicBezTo>
                  <a:cubicBezTo>
                    <a:pt x="1612" y="22024"/>
                    <a:pt x="1490" y="21963"/>
                    <a:pt x="1399" y="21872"/>
                  </a:cubicBezTo>
                  <a:cubicBezTo>
                    <a:pt x="1156" y="21689"/>
                    <a:pt x="1186" y="21294"/>
                    <a:pt x="1429" y="21142"/>
                  </a:cubicBezTo>
                  <a:cubicBezTo>
                    <a:pt x="1673" y="21021"/>
                    <a:pt x="1733" y="20899"/>
                    <a:pt x="1642" y="20656"/>
                  </a:cubicBezTo>
                  <a:cubicBezTo>
                    <a:pt x="1551" y="20291"/>
                    <a:pt x="1612" y="20018"/>
                    <a:pt x="1977" y="19866"/>
                  </a:cubicBezTo>
                  <a:cubicBezTo>
                    <a:pt x="2189" y="19805"/>
                    <a:pt x="2220" y="19653"/>
                    <a:pt x="2129" y="19470"/>
                  </a:cubicBezTo>
                  <a:cubicBezTo>
                    <a:pt x="1946" y="19015"/>
                    <a:pt x="2159" y="18711"/>
                    <a:pt x="2645" y="18619"/>
                  </a:cubicBezTo>
                  <a:cubicBezTo>
                    <a:pt x="2797" y="18589"/>
                    <a:pt x="2858" y="18528"/>
                    <a:pt x="2858" y="18376"/>
                  </a:cubicBezTo>
                  <a:cubicBezTo>
                    <a:pt x="2858" y="18217"/>
                    <a:pt x="2951" y="18127"/>
                    <a:pt x="3075" y="18127"/>
                  </a:cubicBezTo>
                  <a:close/>
                  <a:moveTo>
                    <a:pt x="27086" y="4420"/>
                  </a:moveTo>
                  <a:cubicBezTo>
                    <a:pt x="27675" y="4420"/>
                    <a:pt x="28270" y="4473"/>
                    <a:pt x="28877" y="4577"/>
                  </a:cubicBezTo>
                  <a:cubicBezTo>
                    <a:pt x="31643" y="5063"/>
                    <a:pt x="33953" y="6461"/>
                    <a:pt x="35959" y="8346"/>
                  </a:cubicBezTo>
                  <a:cubicBezTo>
                    <a:pt x="37540" y="9865"/>
                    <a:pt x="38482" y="11780"/>
                    <a:pt x="39029" y="13908"/>
                  </a:cubicBezTo>
                  <a:cubicBezTo>
                    <a:pt x="39637" y="16157"/>
                    <a:pt x="39151" y="18255"/>
                    <a:pt x="38573" y="20413"/>
                  </a:cubicBezTo>
                  <a:cubicBezTo>
                    <a:pt x="38269" y="21568"/>
                    <a:pt x="38026" y="22753"/>
                    <a:pt x="37692" y="23939"/>
                  </a:cubicBezTo>
                  <a:cubicBezTo>
                    <a:pt x="37600" y="24303"/>
                    <a:pt x="37540" y="24699"/>
                    <a:pt x="37236" y="25002"/>
                  </a:cubicBezTo>
                  <a:cubicBezTo>
                    <a:pt x="36992" y="25246"/>
                    <a:pt x="36688" y="25398"/>
                    <a:pt x="36324" y="25428"/>
                  </a:cubicBezTo>
                  <a:cubicBezTo>
                    <a:pt x="32494" y="25762"/>
                    <a:pt x="28694" y="26097"/>
                    <a:pt x="24895" y="26431"/>
                  </a:cubicBezTo>
                  <a:cubicBezTo>
                    <a:pt x="19728" y="26917"/>
                    <a:pt x="14560" y="27252"/>
                    <a:pt x="9363" y="27525"/>
                  </a:cubicBezTo>
                  <a:cubicBezTo>
                    <a:pt x="8851" y="27548"/>
                    <a:pt x="8335" y="27562"/>
                    <a:pt x="7820" y="27562"/>
                  </a:cubicBezTo>
                  <a:cubicBezTo>
                    <a:pt x="6927" y="27562"/>
                    <a:pt x="6035" y="27519"/>
                    <a:pt x="5168" y="27404"/>
                  </a:cubicBezTo>
                  <a:cubicBezTo>
                    <a:pt x="3679" y="27191"/>
                    <a:pt x="2432" y="26461"/>
                    <a:pt x="1369" y="25398"/>
                  </a:cubicBezTo>
                  <a:cubicBezTo>
                    <a:pt x="1034" y="25063"/>
                    <a:pt x="791" y="24638"/>
                    <a:pt x="426" y="24364"/>
                  </a:cubicBezTo>
                  <a:cubicBezTo>
                    <a:pt x="274" y="24243"/>
                    <a:pt x="335" y="24151"/>
                    <a:pt x="366" y="24060"/>
                  </a:cubicBezTo>
                  <a:cubicBezTo>
                    <a:pt x="457" y="23847"/>
                    <a:pt x="518" y="23665"/>
                    <a:pt x="609" y="23483"/>
                  </a:cubicBezTo>
                  <a:cubicBezTo>
                    <a:pt x="639" y="23452"/>
                    <a:pt x="670" y="23452"/>
                    <a:pt x="730" y="23452"/>
                  </a:cubicBezTo>
                  <a:cubicBezTo>
                    <a:pt x="548" y="24030"/>
                    <a:pt x="852" y="24303"/>
                    <a:pt x="1277" y="24547"/>
                  </a:cubicBezTo>
                  <a:cubicBezTo>
                    <a:pt x="1399" y="24607"/>
                    <a:pt x="1490" y="24790"/>
                    <a:pt x="1551" y="24911"/>
                  </a:cubicBezTo>
                  <a:cubicBezTo>
                    <a:pt x="2286" y="26087"/>
                    <a:pt x="3390" y="26524"/>
                    <a:pt x="4699" y="26524"/>
                  </a:cubicBezTo>
                  <a:cubicBezTo>
                    <a:pt x="4744" y="26524"/>
                    <a:pt x="4789" y="26523"/>
                    <a:pt x="4834" y="26522"/>
                  </a:cubicBezTo>
                  <a:cubicBezTo>
                    <a:pt x="5472" y="26492"/>
                    <a:pt x="5898" y="26066"/>
                    <a:pt x="6232" y="25550"/>
                  </a:cubicBezTo>
                  <a:cubicBezTo>
                    <a:pt x="6901" y="24516"/>
                    <a:pt x="7265" y="23361"/>
                    <a:pt x="7691" y="22236"/>
                  </a:cubicBezTo>
                  <a:cubicBezTo>
                    <a:pt x="9180" y="18255"/>
                    <a:pt x="10943" y="14425"/>
                    <a:pt x="13770" y="11203"/>
                  </a:cubicBezTo>
                  <a:cubicBezTo>
                    <a:pt x="15685" y="9014"/>
                    <a:pt x="17995" y="7312"/>
                    <a:pt x="20640" y="6127"/>
                  </a:cubicBezTo>
                  <a:cubicBezTo>
                    <a:pt x="21947" y="5549"/>
                    <a:pt x="23314" y="5124"/>
                    <a:pt x="24713" y="4729"/>
                  </a:cubicBezTo>
                  <a:cubicBezTo>
                    <a:pt x="25500" y="4519"/>
                    <a:pt x="26287" y="4420"/>
                    <a:pt x="27086" y="4420"/>
                  </a:cubicBezTo>
                  <a:close/>
                  <a:moveTo>
                    <a:pt x="19587" y="1"/>
                  </a:moveTo>
                  <a:cubicBezTo>
                    <a:pt x="19500" y="1"/>
                    <a:pt x="19413" y="28"/>
                    <a:pt x="19333" y="109"/>
                  </a:cubicBezTo>
                  <a:cubicBezTo>
                    <a:pt x="19150" y="321"/>
                    <a:pt x="19302" y="504"/>
                    <a:pt x="19393" y="686"/>
                  </a:cubicBezTo>
                  <a:cubicBezTo>
                    <a:pt x="19515" y="960"/>
                    <a:pt x="19697" y="1233"/>
                    <a:pt x="19697" y="1567"/>
                  </a:cubicBezTo>
                  <a:cubicBezTo>
                    <a:pt x="18902" y="1511"/>
                    <a:pt x="18134" y="1321"/>
                    <a:pt x="17343" y="1321"/>
                  </a:cubicBezTo>
                  <a:cubicBezTo>
                    <a:pt x="17287" y="1321"/>
                    <a:pt x="17231" y="1322"/>
                    <a:pt x="17174" y="1324"/>
                  </a:cubicBezTo>
                  <a:cubicBezTo>
                    <a:pt x="17146" y="1327"/>
                    <a:pt x="17116" y="1329"/>
                    <a:pt x="17085" y="1329"/>
                  </a:cubicBezTo>
                  <a:cubicBezTo>
                    <a:pt x="16993" y="1329"/>
                    <a:pt x="16892" y="1318"/>
                    <a:pt x="16795" y="1318"/>
                  </a:cubicBezTo>
                  <a:cubicBezTo>
                    <a:pt x="16613" y="1318"/>
                    <a:pt x="16442" y="1355"/>
                    <a:pt x="16354" y="1567"/>
                  </a:cubicBezTo>
                  <a:cubicBezTo>
                    <a:pt x="16202" y="1902"/>
                    <a:pt x="16536" y="2084"/>
                    <a:pt x="16779" y="2358"/>
                  </a:cubicBezTo>
                  <a:cubicBezTo>
                    <a:pt x="16627" y="2388"/>
                    <a:pt x="16536" y="2388"/>
                    <a:pt x="16415" y="2388"/>
                  </a:cubicBezTo>
                  <a:cubicBezTo>
                    <a:pt x="16232" y="2358"/>
                    <a:pt x="16050" y="2327"/>
                    <a:pt x="15898" y="2297"/>
                  </a:cubicBezTo>
                  <a:cubicBezTo>
                    <a:pt x="15836" y="2288"/>
                    <a:pt x="15774" y="2282"/>
                    <a:pt x="15715" y="2282"/>
                  </a:cubicBezTo>
                  <a:cubicBezTo>
                    <a:pt x="15569" y="2282"/>
                    <a:pt x="15437" y="2319"/>
                    <a:pt x="15351" y="2449"/>
                  </a:cubicBezTo>
                  <a:cubicBezTo>
                    <a:pt x="15261" y="2641"/>
                    <a:pt x="15187" y="2715"/>
                    <a:pt x="15121" y="2715"/>
                  </a:cubicBezTo>
                  <a:cubicBezTo>
                    <a:pt x="15030" y="2715"/>
                    <a:pt x="14952" y="2577"/>
                    <a:pt x="14864" y="2419"/>
                  </a:cubicBezTo>
                  <a:cubicBezTo>
                    <a:pt x="14705" y="2179"/>
                    <a:pt x="14553" y="2057"/>
                    <a:pt x="14392" y="2057"/>
                  </a:cubicBezTo>
                  <a:cubicBezTo>
                    <a:pt x="14247" y="2057"/>
                    <a:pt x="14095" y="2156"/>
                    <a:pt x="13922" y="2358"/>
                  </a:cubicBezTo>
                  <a:cubicBezTo>
                    <a:pt x="13588" y="2723"/>
                    <a:pt x="13436" y="3178"/>
                    <a:pt x="13223" y="3604"/>
                  </a:cubicBezTo>
                  <a:cubicBezTo>
                    <a:pt x="13147" y="3756"/>
                    <a:pt x="13071" y="3930"/>
                    <a:pt x="12906" y="3930"/>
                  </a:cubicBezTo>
                  <a:cubicBezTo>
                    <a:pt x="12874" y="3930"/>
                    <a:pt x="12838" y="3923"/>
                    <a:pt x="12797" y="3908"/>
                  </a:cubicBezTo>
                  <a:cubicBezTo>
                    <a:pt x="12524" y="3817"/>
                    <a:pt x="12341" y="3634"/>
                    <a:pt x="12372" y="3330"/>
                  </a:cubicBezTo>
                  <a:cubicBezTo>
                    <a:pt x="12372" y="3239"/>
                    <a:pt x="12433" y="3178"/>
                    <a:pt x="12463" y="3087"/>
                  </a:cubicBezTo>
                  <a:cubicBezTo>
                    <a:pt x="12524" y="2844"/>
                    <a:pt x="12402" y="2723"/>
                    <a:pt x="12159" y="2723"/>
                  </a:cubicBezTo>
                  <a:cubicBezTo>
                    <a:pt x="11338" y="2814"/>
                    <a:pt x="10153" y="4090"/>
                    <a:pt x="10123" y="4911"/>
                  </a:cubicBezTo>
                  <a:cubicBezTo>
                    <a:pt x="10092" y="5093"/>
                    <a:pt x="10335" y="5397"/>
                    <a:pt x="9971" y="5458"/>
                  </a:cubicBezTo>
                  <a:cubicBezTo>
                    <a:pt x="9667" y="5458"/>
                    <a:pt x="9636" y="5823"/>
                    <a:pt x="9393" y="5823"/>
                  </a:cubicBezTo>
                  <a:cubicBezTo>
                    <a:pt x="8664" y="5853"/>
                    <a:pt x="8451" y="6370"/>
                    <a:pt x="8268" y="6948"/>
                  </a:cubicBezTo>
                  <a:cubicBezTo>
                    <a:pt x="8238" y="7130"/>
                    <a:pt x="8147" y="7282"/>
                    <a:pt x="7934" y="7312"/>
                  </a:cubicBezTo>
                  <a:cubicBezTo>
                    <a:pt x="7205" y="7434"/>
                    <a:pt x="6901" y="7920"/>
                    <a:pt x="6901" y="8619"/>
                  </a:cubicBezTo>
                  <a:cubicBezTo>
                    <a:pt x="6901" y="8802"/>
                    <a:pt x="6931" y="8984"/>
                    <a:pt x="6688" y="9045"/>
                  </a:cubicBezTo>
                  <a:cubicBezTo>
                    <a:pt x="5654" y="9288"/>
                    <a:pt x="5259" y="10048"/>
                    <a:pt x="5199" y="11021"/>
                  </a:cubicBezTo>
                  <a:cubicBezTo>
                    <a:pt x="5168" y="11264"/>
                    <a:pt x="5047" y="11446"/>
                    <a:pt x="4895" y="11598"/>
                  </a:cubicBezTo>
                  <a:cubicBezTo>
                    <a:pt x="4347" y="12176"/>
                    <a:pt x="3983" y="12875"/>
                    <a:pt x="3831" y="13665"/>
                  </a:cubicBezTo>
                  <a:cubicBezTo>
                    <a:pt x="3709" y="14182"/>
                    <a:pt x="3588" y="14698"/>
                    <a:pt x="3496" y="15185"/>
                  </a:cubicBezTo>
                  <a:cubicBezTo>
                    <a:pt x="3436" y="15337"/>
                    <a:pt x="3405" y="15489"/>
                    <a:pt x="3253" y="15580"/>
                  </a:cubicBezTo>
                  <a:cubicBezTo>
                    <a:pt x="2949" y="15732"/>
                    <a:pt x="2797" y="15975"/>
                    <a:pt x="2736" y="16309"/>
                  </a:cubicBezTo>
                  <a:cubicBezTo>
                    <a:pt x="2645" y="16796"/>
                    <a:pt x="2493" y="17252"/>
                    <a:pt x="2524" y="17768"/>
                  </a:cubicBezTo>
                  <a:cubicBezTo>
                    <a:pt x="2554" y="17981"/>
                    <a:pt x="2493" y="18133"/>
                    <a:pt x="2281" y="18255"/>
                  </a:cubicBezTo>
                  <a:cubicBezTo>
                    <a:pt x="1855" y="18498"/>
                    <a:pt x="1612" y="18893"/>
                    <a:pt x="1642" y="19410"/>
                  </a:cubicBezTo>
                  <a:cubicBezTo>
                    <a:pt x="1642" y="19531"/>
                    <a:pt x="1581" y="19562"/>
                    <a:pt x="1521" y="19683"/>
                  </a:cubicBezTo>
                  <a:cubicBezTo>
                    <a:pt x="1156" y="20322"/>
                    <a:pt x="974" y="21051"/>
                    <a:pt x="822" y="21781"/>
                  </a:cubicBezTo>
                  <a:cubicBezTo>
                    <a:pt x="822" y="21841"/>
                    <a:pt x="852" y="21872"/>
                    <a:pt x="882" y="21933"/>
                  </a:cubicBezTo>
                  <a:cubicBezTo>
                    <a:pt x="882" y="21993"/>
                    <a:pt x="943" y="22054"/>
                    <a:pt x="882" y="22085"/>
                  </a:cubicBezTo>
                  <a:cubicBezTo>
                    <a:pt x="274" y="22328"/>
                    <a:pt x="487" y="22996"/>
                    <a:pt x="274" y="23422"/>
                  </a:cubicBezTo>
                  <a:cubicBezTo>
                    <a:pt x="1" y="23969"/>
                    <a:pt x="122" y="24516"/>
                    <a:pt x="518" y="25063"/>
                  </a:cubicBezTo>
                  <a:cubicBezTo>
                    <a:pt x="1703" y="26826"/>
                    <a:pt x="3375" y="27860"/>
                    <a:pt x="5472" y="28072"/>
                  </a:cubicBezTo>
                  <a:cubicBezTo>
                    <a:pt x="6306" y="28159"/>
                    <a:pt x="7153" y="28191"/>
                    <a:pt x="8004" y="28191"/>
                  </a:cubicBezTo>
                  <a:cubicBezTo>
                    <a:pt x="8953" y="28191"/>
                    <a:pt x="9907" y="28151"/>
                    <a:pt x="10852" y="28103"/>
                  </a:cubicBezTo>
                  <a:cubicBezTo>
                    <a:pt x="17874" y="27768"/>
                    <a:pt x="24895" y="27100"/>
                    <a:pt x="31916" y="26492"/>
                  </a:cubicBezTo>
                  <a:cubicBezTo>
                    <a:pt x="33467" y="26340"/>
                    <a:pt x="35017" y="26218"/>
                    <a:pt x="36567" y="26066"/>
                  </a:cubicBezTo>
                  <a:cubicBezTo>
                    <a:pt x="37418" y="25975"/>
                    <a:pt x="38056" y="25337"/>
                    <a:pt x="38178" y="24547"/>
                  </a:cubicBezTo>
                  <a:cubicBezTo>
                    <a:pt x="38208" y="24334"/>
                    <a:pt x="38299" y="24334"/>
                    <a:pt x="38451" y="24273"/>
                  </a:cubicBezTo>
                  <a:cubicBezTo>
                    <a:pt x="38999" y="24151"/>
                    <a:pt x="39394" y="23787"/>
                    <a:pt x="39546" y="23270"/>
                  </a:cubicBezTo>
                  <a:cubicBezTo>
                    <a:pt x="39667" y="22844"/>
                    <a:pt x="39667" y="22358"/>
                    <a:pt x="39880" y="21933"/>
                  </a:cubicBezTo>
                  <a:cubicBezTo>
                    <a:pt x="39941" y="21781"/>
                    <a:pt x="39850" y="21598"/>
                    <a:pt x="39728" y="21446"/>
                  </a:cubicBezTo>
                  <a:cubicBezTo>
                    <a:pt x="39637" y="21325"/>
                    <a:pt x="39606" y="21264"/>
                    <a:pt x="39728" y="21112"/>
                  </a:cubicBezTo>
                  <a:cubicBezTo>
                    <a:pt x="39971" y="20777"/>
                    <a:pt x="39910" y="20413"/>
                    <a:pt x="39485" y="20261"/>
                  </a:cubicBezTo>
                  <a:cubicBezTo>
                    <a:pt x="39242" y="20170"/>
                    <a:pt x="39302" y="20078"/>
                    <a:pt x="39333" y="19896"/>
                  </a:cubicBezTo>
                  <a:cubicBezTo>
                    <a:pt x="39485" y="19197"/>
                    <a:pt x="39637" y="18528"/>
                    <a:pt x="39758" y="17829"/>
                  </a:cubicBezTo>
                  <a:cubicBezTo>
                    <a:pt x="40002" y="16796"/>
                    <a:pt x="40032" y="15762"/>
                    <a:pt x="39758" y="14729"/>
                  </a:cubicBezTo>
                  <a:cubicBezTo>
                    <a:pt x="39576" y="14121"/>
                    <a:pt x="39819" y="13756"/>
                    <a:pt x="40214" y="13422"/>
                  </a:cubicBezTo>
                  <a:cubicBezTo>
                    <a:pt x="40761" y="12905"/>
                    <a:pt x="40761" y="12905"/>
                    <a:pt x="40214" y="12449"/>
                  </a:cubicBezTo>
                  <a:cubicBezTo>
                    <a:pt x="40184" y="12449"/>
                    <a:pt x="40184" y="12419"/>
                    <a:pt x="40184" y="12388"/>
                  </a:cubicBezTo>
                  <a:cubicBezTo>
                    <a:pt x="40212" y="12384"/>
                    <a:pt x="40241" y="12383"/>
                    <a:pt x="40270" y="12383"/>
                  </a:cubicBezTo>
                  <a:cubicBezTo>
                    <a:pt x="40336" y="12383"/>
                    <a:pt x="40405" y="12390"/>
                    <a:pt x="40472" y="12390"/>
                  </a:cubicBezTo>
                  <a:cubicBezTo>
                    <a:pt x="40602" y="12390"/>
                    <a:pt x="40722" y="12363"/>
                    <a:pt x="40792" y="12206"/>
                  </a:cubicBezTo>
                  <a:cubicBezTo>
                    <a:pt x="40913" y="11932"/>
                    <a:pt x="40610" y="11841"/>
                    <a:pt x="40458" y="11689"/>
                  </a:cubicBezTo>
                  <a:cubicBezTo>
                    <a:pt x="40123" y="11385"/>
                    <a:pt x="39819" y="11051"/>
                    <a:pt x="39515" y="10686"/>
                  </a:cubicBezTo>
                  <a:cubicBezTo>
                    <a:pt x="39698" y="10625"/>
                    <a:pt x="39850" y="10717"/>
                    <a:pt x="39971" y="10534"/>
                  </a:cubicBezTo>
                  <a:cubicBezTo>
                    <a:pt x="40002" y="10443"/>
                    <a:pt x="40002" y="10352"/>
                    <a:pt x="39910" y="10291"/>
                  </a:cubicBezTo>
                  <a:cubicBezTo>
                    <a:pt x="39272" y="9805"/>
                    <a:pt x="38634" y="9288"/>
                    <a:pt x="37813" y="9197"/>
                  </a:cubicBezTo>
                  <a:cubicBezTo>
                    <a:pt x="37388" y="9136"/>
                    <a:pt x="37266" y="9045"/>
                    <a:pt x="37327" y="8619"/>
                  </a:cubicBezTo>
                  <a:cubicBezTo>
                    <a:pt x="37418" y="7768"/>
                    <a:pt x="36901" y="7191"/>
                    <a:pt x="36020" y="7160"/>
                  </a:cubicBezTo>
                  <a:cubicBezTo>
                    <a:pt x="35959" y="7160"/>
                    <a:pt x="35898" y="7175"/>
                    <a:pt x="35841" y="7175"/>
                  </a:cubicBezTo>
                  <a:cubicBezTo>
                    <a:pt x="35784" y="7175"/>
                    <a:pt x="35731" y="7160"/>
                    <a:pt x="35685" y="7099"/>
                  </a:cubicBezTo>
                  <a:cubicBezTo>
                    <a:pt x="36111" y="6279"/>
                    <a:pt x="36050" y="6188"/>
                    <a:pt x="35077" y="6036"/>
                  </a:cubicBezTo>
                  <a:cubicBezTo>
                    <a:pt x="35169" y="5944"/>
                    <a:pt x="35351" y="5914"/>
                    <a:pt x="35321" y="5732"/>
                  </a:cubicBezTo>
                  <a:cubicBezTo>
                    <a:pt x="35290" y="5580"/>
                    <a:pt x="35138" y="5580"/>
                    <a:pt x="34986" y="5519"/>
                  </a:cubicBezTo>
                  <a:cubicBezTo>
                    <a:pt x="34591" y="5397"/>
                    <a:pt x="34166" y="5306"/>
                    <a:pt x="33740" y="5245"/>
                  </a:cubicBezTo>
                  <a:cubicBezTo>
                    <a:pt x="33601" y="5245"/>
                    <a:pt x="33452" y="5265"/>
                    <a:pt x="33316" y="5265"/>
                  </a:cubicBezTo>
                  <a:cubicBezTo>
                    <a:pt x="33214" y="5265"/>
                    <a:pt x="33119" y="5254"/>
                    <a:pt x="33041" y="5215"/>
                  </a:cubicBezTo>
                  <a:cubicBezTo>
                    <a:pt x="32828" y="5063"/>
                    <a:pt x="32919" y="4759"/>
                    <a:pt x="32859" y="4516"/>
                  </a:cubicBezTo>
                  <a:cubicBezTo>
                    <a:pt x="32717" y="4052"/>
                    <a:pt x="32133" y="3748"/>
                    <a:pt x="31606" y="3748"/>
                  </a:cubicBezTo>
                  <a:cubicBezTo>
                    <a:pt x="31339" y="3748"/>
                    <a:pt x="31087" y="3826"/>
                    <a:pt x="30913" y="3999"/>
                  </a:cubicBezTo>
                  <a:cubicBezTo>
                    <a:pt x="30822" y="4060"/>
                    <a:pt x="30761" y="4151"/>
                    <a:pt x="30761" y="4242"/>
                  </a:cubicBezTo>
                  <a:cubicBezTo>
                    <a:pt x="30726" y="4418"/>
                    <a:pt x="30664" y="4472"/>
                    <a:pt x="30592" y="4472"/>
                  </a:cubicBezTo>
                  <a:cubicBezTo>
                    <a:pt x="30478" y="4472"/>
                    <a:pt x="30338" y="4333"/>
                    <a:pt x="30245" y="4333"/>
                  </a:cubicBezTo>
                  <a:cubicBezTo>
                    <a:pt x="30001" y="4333"/>
                    <a:pt x="30123" y="4182"/>
                    <a:pt x="30153" y="4060"/>
                  </a:cubicBezTo>
                  <a:cubicBezTo>
                    <a:pt x="30457" y="3270"/>
                    <a:pt x="30153" y="2814"/>
                    <a:pt x="29333" y="2783"/>
                  </a:cubicBezTo>
                  <a:cubicBezTo>
                    <a:pt x="29120" y="2783"/>
                    <a:pt x="29059" y="2631"/>
                    <a:pt x="28998" y="2479"/>
                  </a:cubicBezTo>
                  <a:cubicBezTo>
                    <a:pt x="28797" y="2026"/>
                    <a:pt x="28658" y="1886"/>
                    <a:pt x="28270" y="1886"/>
                  </a:cubicBezTo>
                  <a:cubicBezTo>
                    <a:pt x="28190" y="1886"/>
                    <a:pt x="28099" y="1891"/>
                    <a:pt x="27995" y="1902"/>
                  </a:cubicBezTo>
                  <a:cubicBezTo>
                    <a:pt x="27813" y="1932"/>
                    <a:pt x="27661" y="1963"/>
                    <a:pt x="27479" y="1993"/>
                  </a:cubicBezTo>
                  <a:cubicBezTo>
                    <a:pt x="27393" y="2012"/>
                    <a:pt x="27313" y="2028"/>
                    <a:pt x="27244" y="2028"/>
                  </a:cubicBezTo>
                  <a:cubicBezTo>
                    <a:pt x="27093" y="2028"/>
                    <a:pt x="26992" y="1951"/>
                    <a:pt x="26992" y="1659"/>
                  </a:cubicBezTo>
                  <a:cubicBezTo>
                    <a:pt x="26992" y="1567"/>
                    <a:pt x="26901" y="1446"/>
                    <a:pt x="26810" y="1355"/>
                  </a:cubicBezTo>
                  <a:cubicBezTo>
                    <a:pt x="26441" y="903"/>
                    <a:pt x="26154" y="715"/>
                    <a:pt x="25755" y="715"/>
                  </a:cubicBezTo>
                  <a:cubicBezTo>
                    <a:pt x="25563" y="715"/>
                    <a:pt x="25344" y="759"/>
                    <a:pt x="25077" y="838"/>
                  </a:cubicBezTo>
                  <a:cubicBezTo>
                    <a:pt x="24957" y="874"/>
                    <a:pt x="24846" y="901"/>
                    <a:pt x="24744" y="901"/>
                  </a:cubicBezTo>
                  <a:cubicBezTo>
                    <a:pt x="24590" y="901"/>
                    <a:pt x="24458" y="839"/>
                    <a:pt x="24348" y="656"/>
                  </a:cubicBezTo>
                  <a:cubicBezTo>
                    <a:pt x="24227" y="487"/>
                    <a:pt x="24049" y="433"/>
                    <a:pt x="23875" y="433"/>
                  </a:cubicBezTo>
                  <a:cubicBezTo>
                    <a:pt x="23829" y="433"/>
                    <a:pt x="23784" y="437"/>
                    <a:pt x="23740" y="443"/>
                  </a:cubicBezTo>
                  <a:cubicBezTo>
                    <a:pt x="23314" y="504"/>
                    <a:pt x="22889" y="564"/>
                    <a:pt x="22554" y="868"/>
                  </a:cubicBezTo>
                  <a:cubicBezTo>
                    <a:pt x="22465" y="940"/>
                    <a:pt x="22387" y="969"/>
                    <a:pt x="22306" y="969"/>
                  </a:cubicBezTo>
                  <a:cubicBezTo>
                    <a:pt x="22250" y="969"/>
                    <a:pt x="22192" y="954"/>
                    <a:pt x="22129" y="929"/>
                  </a:cubicBezTo>
                  <a:cubicBezTo>
                    <a:pt x="21399" y="625"/>
                    <a:pt x="20670" y="352"/>
                    <a:pt x="19910" y="78"/>
                  </a:cubicBezTo>
                  <a:cubicBezTo>
                    <a:pt x="19808" y="44"/>
                    <a:pt x="19697" y="1"/>
                    <a:pt x="19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1722175" y="2344550"/>
              <a:ext cx="26625" cy="306250"/>
            </a:xfrm>
            <a:custGeom>
              <a:avLst/>
              <a:gdLst/>
              <a:ahLst/>
              <a:cxnLst/>
              <a:rect l="l" t="t" r="r" b="b"/>
              <a:pathLst>
                <a:path w="1065" h="12250" extrusionOk="0">
                  <a:moveTo>
                    <a:pt x="31" y="0"/>
                  </a:moveTo>
                  <a:cubicBezTo>
                    <a:pt x="426" y="1216"/>
                    <a:pt x="487" y="2371"/>
                    <a:pt x="518" y="3557"/>
                  </a:cubicBezTo>
                  <a:cubicBezTo>
                    <a:pt x="578" y="5198"/>
                    <a:pt x="335" y="6839"/>
                    <a:pt x="244" y="8481"/>
                  </a:cubicBezTo>
                  <a:cubicBezTo>
                    <a:pt x="153" y="9697"/>
                    <a:pt x="1" y="10913"/>
                    <a:pt x="1" y="12250"/>
                  </a:cubicBezTo>
                  <a:cubicBezTo>
                    <a:pt x="305" y="10973"/>
                    <a:pt x="457" y="9788"/>
                    <a:pt x="670" y="8633"/>
                  </a:cubicBezTo>
                  <a:cubicBezTo>
                    <a:pt x="821" y="7782"/>
                    <a:pt x="852" y="6931"/>
                    <a:pt x="943" y="6110"/>
                  </a:cubicBezTo>
                  <a:cubicBezTo>
                    <a:pt x="1065" y="4408"/>
                    <a:pt x="973" y="2766"/>
                    <a:pt x="548" y="1125"/>
                  </a:cubicBezTo>
                  <a:cubicBezTo>
                    <a:pt x="457" y="760"/>
                    <a:pt x="366" y="365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1310325" y="2573275"/>
              <a:ext cx="62325" cy="202150"/>
            </a:xfrm>
            <a:custGeom>
              <a:avLst/>
              <a:gdLst/>
              <a:ahLst/>
              <a:cxnLst/>
              <a:rect l="l" t="t" r="r" b="b"/>
              <a:pathLst>
                <a:path w="2493" h="8086" extrusionOk="0">
                  <a:moveTo>
                    <a:pt x="2493" y="1"/>
                  </a:moveTo>
                  <a:cubicBezTo>
                    <a:pt x="2219" y="1"/>
                    <a:pt x="2128" y="213"/>
                    <a:pt x="2037" y="426"/>
                  </a:cubicBezTo>
                  <a:cubicBezTo>
                    <a:pt x="1824" y="943"/>
                    <a:pt x="1702" y="1490"/>
                    <a:pt x="1824" y="2037"/>
                  </a:cubicBezTo>
                  <a:cubicBezTo>
                    <a:pt x="1946" y="2645"/>
                    <a:pt x="1824" y="3253"/>
                    <a:pt x="1642" y="3830"/>
                  </a:cubicBezTo>
                  <a:cubicBezTo>
                    <a:pt x="1490" y="4286"/>
                    <a:pt x="1277" y="4773"/>
                    <a:pt x="1095" y="5229"/>
                  </a:cubicBezTo>
                  <a:cubicBezTo>
                    <a:pt x="730" y="6171"/>
                    <a:pt x="304" y="7052"/>
                    <a:pt x="0" y="8086"/>
                  </a:cubicBezTo>
                  <a:cubicBezTo>
                    <a:pt x="304" y="7873"/>
                    <a:pt x="456" y="7630"/>
                    <a:pt x="608" y="7387"/>
                  </a:cubicBezTo>
                  <a:cubicBezTo>
                    <a:pt x="973" y="6779"/>
                    <a:pt x="1186" y="6110"/>
                    <a:pt x="1490" y="5472"/>
                  </a:cubicBezTo>
                  <a:cubicBezTo>
                    <a:pt x="2006" y="4256"/>
                    <a:pt x="2493" y="3040"/>
                    <a:pt x="2098" y="1642"/>
                  </a:cubicBezTo>
                  <a:cubicBezTo>
                    <a:pt x="1976" y="1095"/>
                    <a:pt x="2067" y="487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1536775" y="2444850"/>
              <a:ext cx="38025" cy="167200"/>
            </a:xfrm>
            <a:custGeom>
              <a:avLst/>
              <a:gdLst/>
              <a:ahLst/>
              <a:cxnLst/>
              <a:rect l="l" t="t" r="r" b="b"/>
              <a:pathLst>
                <a:path w="1521" h="6688" extrusionOk="0">
                  <a:moveTo>
                    <a:pt x="1277" y="1"/>
                  </a:moveTo>
                  <a:cubicBezTo>
                    <a:pt x="1368" y="396"/>
                    <a:pt x="1246" y="730"/>
                    <a:pt x="1095" y="1065"/>
                  </a:cubicBezTo>
                  <a:cubicBezTo>
                    <a:pt x="882" y="1612"/>
                    <a:pt x="669" y="2159"/>
                    <a:pt x="487" y="2706"/>
                  </a:cubicBezTo>
                  <a:cubicBezTo>
                    <a:pt x="0" y="4074"/>
                    <a:pt x="0" y="5381"/>
                    <a:pt x="791" y="6688"/>
                  </a:cubicBezTo>
                  <a:cubicBezTo>
                    <a:pt x="851" y="6445"/>
                    <a:pt x="791" y="6201"/>
                    <a:pt x="760" y="5989"/>
                  </a:cubicBezTo>
                  <a:cubicBezTo>
                    <a:pt x="517" y="4651"/>
                    <a:pt x="608" y="3375"/>
                    <a:pt x="1064" y="2098"/>
                  </a:cubicBezTo>
                  <a:cubicBezTo>
                    <a:pt x="1216" y="1703"/>
                    <a:pt x="1307" y="1308"/>
                    <a:pt x="1429" y="913"/>
                  </a:cubicBezTo>
                  <a:cubicBezTo>
                    <a:pt x="1520" y="609"/>
                    <a:pt x="1520" y="274"/>
                    <a:pt x="1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1127950" y="2681175"/>
              <a:ext cx="72975" cy="142900"/>
            </a:xfrm>
            <a:custGeom>
              <a:avLst/>
              <a:gdLst/>
              <a:ahLst/>
              <a:cxnLst/>
              <a:rect l="l" t="t" r="r" b="b"/>
              <a:pathLst>
                <a:path w="2919" h="5716" extrusionOk="0">
                  <a:moveTo>
                    <a:pt x="2584" y="1"/>
                  </a:moveTo>
                  <a:lnTo>
                    <a:pt x="2584" y="1"/>
                  </a:lnTo>
                  <a:cubicBezTo>
                    <a:pt x="2432" y="821"/>
                    <a:pt x="2158" y="1551"/>
                    <a:pt x="1855" y="2311"/>
                  </a:cubicBezTo>
                  <a:cubicBezTo>
                    <a:pt x="1338" y="3496"/>
                    <a:pt x="487" y="4499"/>
                    <a:pt x="0" y="5715"/>
                  </a:cubicBezTo>
                  <a:cubicBezTo>
                    <a:pt x="1186" y="5107"/>
                    <a:pt x="2918" y="1338"/>
                    <a:pt x="2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1862775" y="2463100"/>
              <a:ext cx="17500" cy="126925"/>
            </a:xfrm>
            <a:custGeom>
              <a:avLst/>
              <a:gdLst/>
              <a:ahLst/>
              <a:cxnLst/>
              <a:rect l="l" t="t" r="r" b="b"/>
              <a:pathLst>
                <a:path w="700" h="5077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365"/>
                    <a:pt x="395" y="730"/>
                    <a:pt x="395" y="1094"/>
                  </a:cubicBezTo>
                  <a:cubicBezTo>
                    <a:pt x="395" y="2097"/>
                    <a:pt x="365" y="3070"/>
                    <a:pt x="365" y="4073"/>
                  </a:cubicBezTo>
                  <a:cubicBezTo>
                    <a:pt x="365" y="4408"/>
                    <a:pt x="243" y="4742"/>
                    <a:pt x="395" y="5076"/>
                  </a:cubicBezTo>
                  <a:cubicBezTo>
                    <a:pt x="456" y="4560"/>
                    <a:pt x="517" y="4012"/>
                    <a:pt x="578" y="3496"/>
                  </a:cubicBezTo>
                  <a:cubicBezTo>
                    <a:pt x="669" y="2614"/>
                    <a:pt x="699" y="1733"/>
                    <a:pt x="638" y="851"/>
                  </a:cubicBezTo>
                  <a:cubicBezTo>
                    <a:pt x="608" y="517"/>
                    <a:pt x="517" y="15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1480525" y="2717650"/>
              <a:ext cx="23600" cy="85150"/>
            </a:xfrm>
            <a:custGeom>
              <a:avLst/>
              <a:gdLst/>
              <a:ahLst/>
              <a:cxnLst/>
              <a:rect l="l" t="t" r="r" b="b"/>
              <a:pathLst>
                <a:path w="944" h="3406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00" y="1186"/>
                    <a:pt x="1" y="2220"/>
                    <a:pt x="366" y="3405"/>
                  </a:cubicBezTo>
                  <a:cubicBezTo>
                    <a:pt x="609" y="2493"/>
                    <a:pt x="852" y="1612"/>
                    <a:pt x="913" y="700"/>
                  </a:cubicBezTo>
                  <a:cubicBezTo>
                    <a:pt x="913" y="457"/>
                    <a:pt x="943" y="213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1640875" y="2569475"/>
              <a:ext cx="20550" cy="78300"/>
            </a:xfrm>
            <a:custGeom>
              <a:avLst/>
              <a:gdLst/>
              <a:ahLst/>
              <a:cxnLst/>
              <a:rect l="l" t="t" r="r" b="b"/>
              <a:pathLst>
                <a:path w="822" h="3132" extrusionOk="0">
                  <a:moveTo>
                    <a:pt x="791" y="1"/>
                  </a:moveTo>
                  <a:lnTo>
                    <a:pt x="791" y="1"/>
                  </a:lnTo>
                  <a:cubicBezTo>
                    <a:pt x="578" y="1034"/>
                    <a:pt x="0" y="2037"/>
                    <a:pt x="122" y="3131"/>
                  </a:cubicBezTo>
                  <a:cubicBezTo>
                    <a:pt x="396" y="2098"/>
                    <a:pt x="821" y="1095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1754100" y="2510975"/>
              <a:ext cx="12950" cy="79050"/>
            </a:xfrm>
            <a:custGeom>
              <a:avLst/>
              <a:gdLst/>
              <a:ahLst/>
              <a:cxnLst/>
              <a:rect l="l" t="t" r="r" b="b"/>
              <a:pathLst>
                <a:path w="518" h="3162" extrusionOk="0">
                  <a:moveTo>
                    <a:pt x="456" y="0"/>
                  </a:moveTo>
                  <a:lnTo>
                    <a:pt x="456" y="0"/>
                  </a:lnTo>
                  <a:cubicBezTo>
                    <a:pt x="31" y="1368"/>
                    <a:pt x="0" y="2401"/>
                    <a:pt x="335" y="3161"/>
                  </a:cubicBezTo>
                  <a:cubicBezTo>
                    <a:pt x="426" y="2766"/>
                    <a:pt x="517" y="304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1678100" y="2543650"/>
              <a:ext cx="13700" cy="72200"/>
            </a:xfrm>
            <a:custGeom>
              <a:avLst/>
              <a:gdLst/>
              <a:ahLst/>
              <a:cxnLst/>
              <a:rect l="l" t="t" r="r" b="b"/>
              <a:pathLst>
                <a:path w="548" h="2888" extrusionOk="0">
                  <a:moveTo>
                    <a:pt x="274" y="0"/>
                  </a:moveTo>
                  <a:lnTo>
                    <a:pt x="274" y="0"/>
                  </a:lnTo>
                  <a:cubicBezTo>
                    <a:pt x="305" y="973"/>
                    <a:pt x="62" y="1885"/>
                    <a:pt x="1" y="2888"/>
                  </a:cubicBezTo>
                  <a:cubicBezTo>
                    <a:pt x="396" y="2401"/>
                    <a:pt x="548" y="456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1811100" y="2703225"/>
              <a:ext cx="19775" cy="40300"/>
            </a:xfrm>
            <a:custGeom>
              <a:avLst/>
              <a:gdLst/>
              <a:ahLst/>
              <a:cxnLst/>
              <a:rect l="l" t="t" r="r" b="b"/>
              <a:pathLst>
                <a:path w="791" h="1612" extrusionOk="0">
                  <a:moveTo>
                    <a:pt x="790" y="0"/>
                  </a:moveTo>
                  <a:cubicBezTo>
                    <a:pt x="365" y="426"/>
                    <a:pt x="182" y="973"/>
                    <a:pt x="0" y="1611"/>
                  </a:cubicBezTo>
                  <a:cubicBezTo>
                    <a:pt x="608" y="1186"/>
                    <a:pt x="790" y="639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1407575" y="2381775"/>
              <a:ext cx="42600" cy="31950"/>
            </a:xfrm>
            <a:custGeom>
              <a:avLst/>
              <a:gdLst/>
              <a:ahLst/>
              <a:cxnLst/>
              <a:rect l="l" t="t" r="r" b="b"/>
              <a:pathLst>
                <a:path w="1704" h="1278" extrusionOk="0">
                  <a:moveTo>
                    <a:pt x="1673" y="1"/>
                  </a:moveTo>
                  <a:cubicBezTo>
                    <a:pt x="974" y="244"/>
                    <a:pt x="366" y="609"/>
                    <a:pt x="1" y="1277"/>
                  </a:cubicBezTo>
                  <a:cubicBezTo>
                    <a:pt x="579" y="882"/>
                    <a:pt x="1156" y="487"/>
                    <a:pt x="1703" y="92"/>
                  </a:cubicBezTo>
                  <a:cubicBezTo>
                    <a:pt x="1703" y="62"/>
                    <a:pt x="1673" y="31"/>
                    <a:pt x="1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1298175" y="2625700"/>
              <a:ext cx="22050" cy="42575"/>
            </a:xfrm>
            <a:custGeom>
              <a:avLst/>
              <a:gdLst/>
              <a:ahLst/>
              <a:cxnLst/>
              <a:rect l="l" t="t" r="r" b="b"/>
              <a:pathLst>
                <a:path w="882" h="1703" extrusionOk="0">
                  <a:moveTo>
                    <a:pt x="730" y="1"/>
                  </a:moveTo>
                  <a:cubicBezTo>
                    <a:pt x="638" y="548"/>
                    <a:pt x="0" y="1095"/>
                    <a:pt x="578" y="1703"/>
                  </a:cubicBezTo>
                  <a:cubicBezTo>
                    <a:pt x="608" y="1125"/>
                    <a:pt x="881" y="578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1767025" y="2718975"/>
              <a:ext cx="13700" cy="35175"/>
            </a:xfrm>
            <a:custGeom>
              <a:avLst/>
              <a:gdLst/>
              <a:ahLst/>
              <a:cxnLst/>
              <a:rect l="l" t="t" r="r" b="b"/>
              <a:pathLst>
                <a:path w="548" h="1407" extrusionOk="0">
                  <a:moveTo>
                    <a:pt x="243" y="0"/>
                  </a:moveTo>
                  <a:cubicBezTo>
                    <a:pt x="203" y="0"/>
                    <a:pt x="183" y="50"/>
                    <a:pt x="183" y="100"/>
                  </a:cubicBezTo>
                  <a:cubicBezTo>
                    <a:pt x="0" y="464"/>
                    <a:pt x="91" y="1072"/>
                    <a:pt x="426" y="1407"/>
                  </a:cubicBezTo>
                  <a:cubicBezTo>
                    <a:pt x="547" y="981"/>
                    <a:pt x="547" y="586"/>
                    <a:pt x="426" y="191"/>
                  </a:cubicBezTo>
                  <a:cubicBezTo>
                    <a:pt x="426" y="100"/>
                    <a:pt x="365" y="9"/>
                    <a:pt x="274" y="9"/>
                  </a:cubicBezTo>
                  <a:cubicBezTo>
                    <a:pt x="263" y="3"/>
                    <a:pt x="252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1599850" y="2413700"/>
              <a:ext cx="63075" cy="11150"/>
            </a:xfrm>
            <a:custGeom>
              <a:avLst/>
              <a:gdLst/>
              <a:ahLst/>
              <a:cxnLst/>
              <a:rect l="l" t="t" r="r" b="b"/>
              <a:pathLst>
                <a:path w="2523" h="446" extrusionOk="0">
                  <a:moveTo>
                    <a:pt x="0" y="0"/>
                  </a:moveTo>
                  <a:cubicBezTo>
                    <a:pt x="675" y="234"/>
                    <a:pt x="1394" y="446"/>
                    <a:pt x="2139" y="446"/>
                  </a:cubicBezTo>
                  <a:cubicBezTo>
                    <a:pt x="2266" y="446"/>
                    <a:pt x="2394" y="439"/>
                    <a:pt x="2523" y="426"/>
                  </a:cubicBezTo>
                  <a:cubicBezTo>
                    <a:pt x="1672" y="304"/>
                    <a:pt x="85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1563375" y="2719925"/>
              <a:ext cx="10650" cy="26625"/>
            </a:xfrm>
            <a:custGeom>
              <a:avLst/>
              <a:gdLst/>
              <a:ahLst/>
              <a:cxnLst/>
              <a:rect l="l" t="t" r="r" b="b"/>
              <a:pathLst>
                <a:path w="426" h="1065" extrusionOk="0">
                  <a:moveTo>
                    <a:pt x="426" y="1"/>
                  </a:moveTo>
                  <a:lnTo>
                    <a:pt x="426" y="1"/>
                  </a:lnTo>
                  <a:cubicBezTo>
                    <a:pt x="213" y="274"/>
                    <a:pt x="0" y="518"/>
                    <a:pt x="31" y="852"/>
                  </a:cubicBezTo>
                  <a:cubicBezTo>
                    <a:pt x="31" y="943"/>
                    <a:pt x="61" y="1065"/>
                    <a:pt x="152" y="1065"/>
                  </a:cubicBezTo>
                  <a:cubicBezTo>
                    <a:pt x="274" y="1065"/>
                    <a:pt x="274" y="974"/>
                    <a:pt x="274" y="882"/>
                  </a:cubicBezTo>
                  <a:cubicBezTo>
                    <a:pt x="334" y="609"/>
                    <a:pt x="395" y="305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1834650" y="2538325"/>
              <a:ext cx="10650" cy="25100"/>
            </a:xfrm>
            <a:custGeom>
              <a:avLst/>
              <a:gdLst/>
              <a:ahLst/>
              <a:cxnLst/>
              <a:rect l="l" t="t" r="r" b="b"/>
              <a:pathLst>
                <a:path w="426" h="1004" extrusionOk="0">
                  <a:moveTo>
                    <a:pt x="183" y="0"/>
                  </a:moveTo>
                  <a:cubicBezTo>
                    <a:pt x="92" y="426"/>
                    <a:pt x="0" y="730"/>
                    <a:pt x="335" y="1003"/>
                  </a:cubicBezTo>
                  <a:cubicBezTo>
                    <a:pt x="426" y="669"/>
                    <a:pt x="365" y="36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1191025" y="2808700"/>
              <a:ext cx="12925" cy="9475"/>
            </a:xfrm>
            <a:custGeom>
              <a:avLst/>
              <a:gdLst/>
              <a:ahLst/>
              <a:cxnLst/>
              <a:rect l="l" t="t" r="r" b="b"/>
              <a:pathLst>
                <a:path w="517" h="379" extrusionOk="0">
                  <a:moveTo>
                    <a:pt x="305" y="0"/>
                  </a:moveTo>
                  <a:cubicBezTo>
                    <a:pt x="175" y="0"/>
                    <a:pt x="57" y="83"/>
                    <a:pt x="31" y="189"/>
                  </a:cubicBezTo>
                  <a:cubicBezTo>
                    <a:pt x="0" y="280"/>
                    <a:pt x="152" y="341"/>
                    <a:pt x="243" y="371"/>
                  </a:cubicBezTo>
                  <a:cubicBezTo>
                    <a:pt x="264" y="376"/>
                    <a:pt x="284" y="379"/>
                    <a:pt x="303" y="379"/>
                  </a:cubicBezTo>
                  <a:cubicBezTo>
                    <a:pt x="395" y="379"/>
                    <a:pt x="467" y="320"/>
                    <a:pt x="517" y="219"/>
                  </a:cubicBezTo>
                  <a:cubicBezTo>
                    <a:pt x="487" y="128"/>
                    <a:pt x="456" y="37"/>
                    <a:pt x="365" y="6"/>
                  </a:cubicBezTo>
                  <a:cubicBezTo>
                    <a:pt x="345" y="2"/>
                    <a:pt x="325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1870350" y="2591525"/>
              <a:ext cx="1550" cy="6850"/>
            </a:xfrm>
            <a:custGeom>
              <a:avLst/>
              <a:gdLst/>
              <a:ahLst/>
              <a:cxnLst/>
              <a:rect l="l" t="t" r="r" b="b"/>
              <a:pathLst>
                <a:path w="62" h="274" extrusionOk="0">
                  <a:moveTo>
                    <a:pt x="62" y="0"/>
                  </a:moveTo>
                  <a:lnTo>
                    <a:pt x="50" y="105"/>
                  </a:lnTo>
                  <a:lnTo>
                    <a:pt x="50" y="105"/>
                  </a:lnTo>
                  <a:cubicBezTo>
                    <a:pt x="57" y="70"/>
                    <a:pt x="62" y="35"/>
                    <a:pt x="62" y="0"/>
                  </a:cubicBezTo>
                  <a:close/>
                  <a:moveTo>
                    <a:pt x="50" y="105"/>
                  </a:moveTo>
                  <a:cubicBezTo>
                    <a:pt x="39" y="161"/>
                    <a:pt x="20" y="217"/>
                    <a:pt x="1" y="274"/>
                  </a:cubicBezTo>
                  <a:lnTo>
                    <a:pt x="31" y="274"/>
                  </a:lnTo>
                  <a:lnTo>
                    <a:pt x="50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1871875" y="2590000"/>
              <a:ext cx="800" cy="1550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1" y="31"/>
                    <a:pt x="1" y="6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1083875" y="2488925"/>
              <a:ext cx="60825" cy="42275"/>
            </a:xfrm>
            <a:custGeom>
              <a:avLst/>
              <a:gdLst/>
              <a:ahLst/>
              <a:cxnLst/>
              <a:rect l="l" t="t" r="r" b="b"/>
              <a:pathLst>
                <a:path w="2433" h="1691" extrusionOk="0">
                  <a:moveTo>
                    <a:pt x="1159" y="289"/>
                  </a:moveTo>
                  <a:cubicBezTo>
                    <a:pt x="1399" y="289"/>
                    <a:pt x="1627" y="396"/>
                    <a:pt x="1763" y="609"/>
                  </a:cubicBezTo>
                  <a:cubicBezTo>
                    <a:pt x="1946" y="852"/>
                    <a:pt x="1915" y="1095"/>
                    <a:pt x="1611" y="1216"/>
                  </a:cubicBezTo>
                  <a:cubicBezTo>
                    <a:pt x="1415" y="1304"/>
                    <a:pt x="1204" y="1375"/>
                    <a:pt x="988" y="1375"/>
                  </a:cubicBezTo>
                  <a:cubicBezTo>
                    <a:pt x="902" y="1375"/>
                    <a:pt x="816" y="1364"/>
                    <a:pt x="730" y="1338"/>
                  </a:cubicBezTo>
                  <a:cubicBezTo>
                    <a:pt x="304" y="1216"/>
                    <a:pt x="213" y="913"/>
                    <a:pt x="487" y="609"/>
                  </a:cubicBezTo>
                  <a:cubicBezTo>
                    <a:pt x="669" y="396"/>
                    <a:pt x="920" y="289"/>
                    <a:pt x="1159" y="289"/>
                  </a:cubicBezTo>
                  <a:close/>
                  <a:moveTo>
                    <a:pt x="1642" y="1"/>
                  </a:moveTo>
                  <a:cubicBezTo>
                    <a:pt x="1247" y="1"/>
                    <a:pt x="851" y="61"/>
                    <a:pt x="517" y="274"/>
                  </a:cubicBezTo>
                  <a:cubicBezTo>
                    <a:pt x="213" y="457"/>
                    <a:pt x="0" y="700"/>
                    <a:pt x="92" y="1095"/>
                  </a:cubicBezTo>
                  <a:cubicBezTo>
                    <a:pt x="152" y="1429"/>
                    <a:pt x="396" y="1581"/>
                    <a:pt x="730" y="1642"/>
                  </a:cubicBezTo>
                  <a:cubicBezTo>
                    <a:pt x="877" y="1673"/>
                    <a:pt x="1024" y="1690"/>
                    <a:pt x="1168" y="1690"/>
                  </a:cubicBezTo>
                  <a:cubicBezTo>
                    <a:pt x="1442" y="1690"/>
                    <a:pt x="1707" y="1629"/>
                    <a:pt x="1946" y="1490"/>
                  </a:cubicBezTo>
                  <a:cubicBezTo>
                    <a:pt x="2280" y="1308"/>
                    <a:pt x="2432" y="1034"/>
                    <a:pt x="2341" y="669"/>
                  </a:cubicBezTo>
                  <a:cubicBezTo>
                    <a:pt x="2250" y="274"/>
                    <a:pt x="2007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995725" y="2681425"/>
              <a:ext cx="47150" cy="88625"/>
            </a:xfrm>
            <a:custGeom>
              <a:avLst/>
              <a:gdLst/>
              <a:ahLst/>
              <a:cxnLst/>
              <a:rect l="l" t="t" r="r" b="b"/>
              <a:pathLst>
                <a:path w="1886" h="3545" extrusionOk="0">
                  <a:moveTo>
                    <a:pt x="1465" y="1"/>
                  </a:moveTo>
                  <a:cubicBezTo>
                    <a:pt x="1272" y="1"/>
                    <a:pt x="1106" y="135"/>
                    <a:pt x="1034" y="386"/>
                  </a:cubicBezTo>
                  <a:cubicBezTo>
                    <a:pt x="973" y="599"/>
                    <a:pt x="882" y="720"/>
                    <a:pt x="730" y="872"/>
                  </a:cubicBezTo>
                  <a:cubicBezTo>
                    <a:pt x="122" y="1419"/>
                    <a:pt x="1" y="2514"/>
                    <a:pt x="487" y="3182"/>
                  </a:cubicBezTo>
                  <a:cubicBezTo>
                    <a:pt x="663" y="3422"/>
                    <a:pt x="855" y="3544"/>
                    <a:pt x="1056" y="3544"/>
                  </a:cubicBezTo>
                  <a:cubicBezTo>
                    <a:pt x="1237" y="3544"/>
                    <a:pt x="1424" y="3445"/>
                    <a:pt x="1611" y="3243"/>
                  </a:cubicBezTo>
                  <a:cubicBezTo>
                    <a:pt x="1034" y="3061"/>
                    <a:pt x="791" y="2818"/>
                    <a:pt x="669" y="2362"/>
                  </a:cubicBezTo>
                  <a:cubicBezTo>
                    <a:pt x="639" y="2149"/>
                    <a:pt x="882" y="2027"/>
                    <a:pt x="791" y="1875"/>
                  </a:cubicBezTo>
                  <a:cubicBezTo>
                    <a:pt x="578" y="1359"/>
                    <a:pt x="943" y="1207"/>
                    <a:pt x="1277" y="1024"/>
                  </a:cubicBezTo>
                  <a:cubicBezTo>
                    <a:pt x="1399" y="994"/>
                    <a:pt x="1490" y="903"/>
                    <a:pt x="1429" y="781"/>
                  </a:cubicBezTo>
                  <a:cubicBezTo>
                    <a:pt x="1216" y="325"/>
                    <a:pt x="1581" y="325"/>
                    <a:pt x="1885" y="203"/>
                  </a:cubicBezTo>
                  <a:cubicBezTo>
                    <a:pt x="1748" y="66"/>
                    <a:pt x="160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1064875" y="2693500"/>
              <a:ext cx="53225" cy="42425"/>
            </a:xfrm>
            <a:custGeom>
              <a:avLst/>
              <a:gdLst/>
              <a:ahLst/>
              <a:cxnLst/>
              <a:rect l="l" t="t" r="r" b="b"/>
              <a:pathLst>
                <a:path w="2129" h="1697" extrusionOk="0">
                  <a:moveTo>
                    <a:pt x="613" y="1"/>
                  </a:moveTo>
                  <a:cubicBezTo>
                    <a:pt x="353" y="1"/>
                    <a:pt x="187" y="169"/>
                    <a:pt x="61" y="420"/>
                  </a:cubicBezTo>
                  <a:cubicBezTo>
                    <a:pt x="31" y="511"/>
                    <a:pt x="1" y="632"/>
                    <a:pt x="122" y="724"/>
                  </a:cubicBezTo>
                  <a:cubicBezTo>
                    <a:pt x="149" y="744"/>
                    <a:pt x="171" y="752"/>
                    <a:pt x="191" y="752"/>
                  </a:cubicBezTo>
                  <a:cubicBezTo>
                    <a:pt x="259" y="752"/>
                    <a:pt x="288" y="649"/>
                    <a:pt x="335" y="602"/>
                  </a:cubicBezTo>
                  <a:cubicBezTo>
                    <a:pt x="406" y="507"/>
                    <a:pt x="496" y="431"/>
                    <a:pt x="619" y="431"/>
                  </a:cubicBezTo>
                  <a:cubicBezTo>
                    <a:pt x="653" y="431"/>
                    <a:pt x="690" y="437"/>
                    <a:pt x="730" y="450"/>
                  </a:cubicBezTo>
                  <a:cubicBezTo>
                    <a:pt x="1399" y="663"/>
                    <a:pt x="1429" y="724"/>
                    <a:pt x="1490" y="1423"/>
                  </a:cubicBezTo>
                  <a:cubicBezTo>
                    <a:pt x="1490" y="1514"/>
                    <a:pt x="1520" y="1605"/>
                    <a:pt x="1520" y="1696"/>
                  </a:cubicBezTo>
                  <a:cubicBezTo>
                    <a:pt x="1976" y="1423"/>
                    <a:pt x="2128" y="693"/>
                    <a:pt x="1824" y="298"/>
                  </a:cubicBezTo>
                  <a:cubicBezTo>
                    <a:pt x="1772" y="219"/>
                    <a:pt x="1696" y="140"/>
                    <a:pt x="1618" y="140"/>
                  </a:cubicBezTo>
                  <a:cubicBezTo>
                    <a:pt x="1606" y="140"/>
                    <a:pt x="1593" y="142"/>
                    <a:pt x="1581" y="146"/>
                  </a:cubicBezTo>
                  <a:cubicBezTo>
                    <a:pt x="1521" y="164"/>
                    <a:pt x="1464" y="171"/>
                    <a:pt x="1408" y="171"/>
                  </a:cubicBezTo>
                  <a:cubicBezTo>
                    <a:pt x="1181" y="171"/>
                    <a:pt x="986" y="49"/>
                    <a:pt x="791" y="24"/>
                  </a:cubicBezTo>
                  <a:cubicBezTo>
                    <a:pt x="727" y="8"/>
                    <a:pt x="668" y="1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1055000" y="2742000"/>
              <a:ext cx="25850" cy="31900"/>
            </a:xfrm>
            <a:custGeom>
              <a:avLst/>
              <a:gdLst/>
              <a:ahLst/>
              <a:cxnLst/>
              <a:rect l="l" t="t" r="r" b="b"/>
              <a:pathLst>
                <a:path w="1034" h="1276" extrusionOk="0">
                  <a:moveTo>
                    <a:pt x="713" y="0"/>
                  </a:moveTo>
                  <a:cubicBezTo>
                    <a:pt x="671" y="0"/>
                    <a:pt x="626" y="11"/>
                    <a:pt x="578" y="30"/>
                  </a:cubicBezTo>
                  <a:cubicBezTo>
                    <a:pt x="304" y="121"/>
                    <a:pt x="152" y="303"/>
                    <a:pt x="92" y="577"/>
                  </a:cubicBezTo>
                  <a:cubicBezTo>
                    <a:pt x="0" y="942"/>
                    <a:pt x="183" y="1276"/>
                    <a:pt x="456" y="1276"/>
                  </a:cubicBezTo>
                  <a:cubicBezTo>
                    <a:pt x="548" y="1276"/>
                    <a:pt x="639" y="1276"/>
                    <a:pt x="699" y="1215"/>
                  </a:cubicBezTo>
                  <a:cubicBezTo>
                    <a:pt x="791" y="1124"/>
                    <a:pt x="699" y="1063"/>
                    <a:pt x="639" y="1002"/>
                  </a:cubicBezTo>
                  <a:cubicBezTo>
                    <a:pt x="426" y="729"/>
                    <a:pt x="548" y="546"/>
                    <a:pt x="760" y="364"/>
                  </a:cubicBezTo>
                  <a:cubicBezTo>
                    <a:pt x="851" y="303"/>
                    <a:pt x="1034" y="303"/>
                    <a:pt x="943" y="151"/>
                  </a:cubicBezTo>
                  <a:cubicBezTo>
                    <a:pt x="880" y="47"/>
                    <a:pt x="80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1083875" y="2663900"/>
              <a:ext cx="39525" cy="17300"/>
            </a:xfrm>
            <a:custGeom>
              <a:avLst/>
              <a:gdLst/>
              <a:ahLst/>
              <a:cxnLst/>
              <a:rect l="l" t="t" r="r" b="b"/>
              <a:pathLst>
                <a:path w="1581" h="692" extrusionOk="0">
                  <a:moveTo>
                    <a:pt x="787" y="0"/>
                  </a:moveTo>
                  <a:cubicBezTo>
                    <a:pt x="719" y="0"/>
                    <a:pt x="650" y="8"/>
                    <a:pt x="578" y="23"/>
                  </a:cubicBezTo>
                  <a:cubicBezTo>
                    <a:pt x="244" y="114"/>
                    <a:pt x="31" y="297"/>
                    <a:pt x="0" y="692"/>
                  </a:cubicBezTo>
                  <a:cubicBezTo>
                    <a:pt x="321" y="514"/>
                    <a:pt x="454" y="440"/>
                    <a:pt x="716" y="440"/>
                  </a:cubicBezTo>
                  <a:cubicBezTo>
                    <a:pt x="902" y="440"/>
                    <a:pt x="1153" y="477"/>
                    <a:pt x="1581" y="540"/>
                  </a:cubicBezTo>
                  <a:cubicBezTo>
                    <a:pt x="1404" y="186"/>
                    <a:pt x="1122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1397700" y="2237650"/>
              <a:ext cx="54750" cy="35325"/>
            </a:xfrm>
            <a:custGeom>
              <a:avLst/>
              <a:gdLst/>
              <a:ahLst/>
              <a:cxnLst/>
              <a:rect l="l" t="t" r="r" b="b"/>
              <a:pathLst>
                <a:path w="2190" h="1413" extrusionOk="0">
                  <a:moveTo>
                    <a:pt x="979" y="366"/>
                  </a:moveTo>
                  <a:cubicBezTo>
                    <a:pt x="1088" y="366"/>
                    <a:pt x="1207" y="384"/>
                    <a:pt x="1338" y="416"/>
                  </a:cubicBezTo>
                  <a:cubicBezTo>
                    <a:pt x="1429" y="477"/>
                    <a:pt x="1673" y="477"/>
                    <a:pt x="1673" y="720"/>
                  </a:cubicBezTo>
                  <a:cubicBezTo>
                    <a:pt x="1642" y="903"/>
                    <a:pt x="1460" y="994"/>
                    <a:pt x="1277" y="1024"/>
                  </a:cubicBezTo>
                  <a:cubicBezTo>
                    <a:pt x="1156" y="1055"/>
                    <a:pt x="1042" y="1070"/>
                    <a:pt x="932" y="1070"/>
                  </a:cubicBezTo>
                  <a:cubicBezTo>
                    <a:pt x="822" y="1070"/>
                    <a:pt x="715" y="1055"/>
                    <a:pt x="609" y="1024"/>
                  </a:cubicBezTo>
                  <a:cubicBezTo>
                    <a:pt x="487" y="994"/>
                    <a:pt x="366" y="963"/>
                    <a:pt x="335" y="842"/>
                  </a:cubicBezTo>
                  <a:cubicBezTo>
                    <a:pt x="335" y="720"/>
                    <a:pt x="396" y="629"/>
                    <a:pt x="487" y="538"/>
                  </a:cubicBezTo>
                  <a:cubicBezTo>
                    <a:pt x="624" y="421"/>
                    <a:pt x="785" y="366"/>
                    <a:pt x="979" y="366"/>
                  </a:cubicBezTo>
                  <a:close/>
                  <a:moveTo>
                    <a:pt x="1219" y="0"/>
                  </a:moveTo>
                  <a:cubicBezTo>
                    <a:pt x="992" y="0"/>
                    <a:pt x="776" y="48"/>
                    <a:pt x="548" y="143"/>
                  </a:cubicBezTo>
                  <a:cubicBezTo>
                    <a:pt x="183" y="264"/>
                    <a:pt x="1" y="507"/>
                    <a:pt x="31" y="842"/>
                  </a:cubicBezTo>
                  <a:cubicBezTo>
                    <a:pt x="62" y="1176"/>
                    <a:pt x="335" y="1298"/>
                    <a:pt x="578" y="1359"/>
                  </a:cubicBezTo>
                  <a:cubicBezTo>
                    <a:pt x="742" y="1395"/>
                    <a:pt x="902" y="1412"/>
                    <a:pt x="1054" y="1412"/>
                  </a:cubicBezTo>
                  <a:cubicBezTo>
                    <a:pt x="1410" y="1412"/>
                    <a:pt x="1715" y="1316"/>
                    <a:pt x="1885" y="1146"/>
                  </a:cubicBezTo>
                  <a:cubicBezTo>
                    <a:pt x="2098" y="963"/>
                    <a:pt x="2189" y="720"/>
                    <a:pt x="2129" y="447"/>
                  </a:cubicBezTo>
                  <a:cubicBezTo>
                    <a:pt x="2068" y="203"/>
                    <a:pt x="1885" y="112"/>
                    <a:pt x="1642" y="52"/>
                  </a:cubicBezTo>
                  <a:cubicBezTo>
                    <a:pt x="1494" y="17"/>
                    <a:pt x="1354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3" name="Google Shape;2303;p26"/>
          <p:cNvGrpSpPr/>
          <p:nvPr/>
        </p:nvGrpSpPr>
        <p:grpSpPr>
          <a:xfrm rot="-939672">
            <a:off x="491719" y="4041939"/>
            <a:ext cx="973417" cy="636289"/>
            <a:chOff x="4305050" y="4174075"/>
            <a:chExt cx="1212050" cy="792275"/>
          </a:xfrm>
        </p:grpSpPr>
        <p:sp>
          <p:nvSpPr>
            <p:cNvPr id="2304" name="Google Shape;2304;p26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6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6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6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6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6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6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3" name="Google Shape;2333;p26"/>
          <p:cNvGrpSpPr/>
          <p:nvPr/>
        </p:nvGrpSpPr>
        <p:grpSpPr>
          <a:xfrm>
            <a:off x="5763268" y="564377"/>
            <a:ext cx="489864" cy="413228"/>
            <a:chOff x="2188750" y="2161800"/>
            <a:chExt cx="230275" cy="194250"/>
          </a:xfrm>
        </p:grpSpPr>
        <p:sp>
          <p:nvSpPr>
            <p:cNvPr id="2334" name="Google Shape;2334;p26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8" name="Google Shape;2338;p26"/>
          <p:cNvGrpSpPr/>
          <p:nvPr/>
        </p:nvGrpSpPr>
        <p:grpSpPr>
          <a:xfrm rot="-368094">
            <a:off x="3575992" y="607177"/>
            <a:ext cx="840615" cy="742272"/>
            <a:chOff x="6101450" y="822425"/>
            <a:chExt cx="953675" cy="842200"/>
          </a:xfrm>
        </p:grpSpPr>
        <p:sp>
          <p:nvSpPr>
            <p:cNvPr id="2339" name="Google Shape;2339;p26"/>
            <p:cNvSpPr/>
            <p:nvPr/>
          </p:nvSpPr>
          <p:spPr>
            <a:xfrm>
              <a:off x="6101450" y="822425"/>
              <a:ext cx="953675" cy="842200"/>
            </a:xfrm>
            <a:custGeom>
              <a:avLst/>
              <a:gdLst/>
              <a:ahLst/>
              <a:cxnLst/>
              <a:rect l="l" t="t" r="r" b="b"/>
              <a:pathLst>
                <a:path w="38147" h="33688" extrusionOk="0">
                  <a:moveTo>
                    <a:pt x="34621" y="11888"/>
                  </a:moveTo>
                  <a:lnTo>
                    <a:pt x="34621" y="11888"/>
                  </a:lnTo>
                  <a:cubicBezTo>
                    <a:pt x="34773" y="12830"/>
                    <a:pt x="34560" y="13256"/>
                    <a:pt x="33770" y="13681"/>
                  </a:cubicBezTo>
                  <a:cubicBezTo>
                    <a:pt x="33314" y="13924"/>
                    <a:pt x="32858" y="14046"/>
                    <a:pt x="32402" y="14228"/>
                  </a:cubicBezTo>
                  <a:cubicBezTo>
                    <a:pt x="31885" y="14441"/>
                    <a:pt x="31490" y="14745"/>
                    <a:pt x="31460" y="15353"/>
                  </a:cubicBezTo>
                  <a:cubicBezTo>
                    <a:pt x="31460" y="16140"/>
                    <a:pt x="31148" y="16569"/>
                    <a:pt x="30596" y="16569"/>
                  </a:cubicBezTo>
                  <a:cubicBezTo>
                    <a:pt x="30359" y="16569"/>
                    <a:pt x="30077" y="16490"/>
                    <a:pt x="29758" y="16326"/>
                  </a:cubicBezTo>
                  <a:cubicBezTo>
                    <a:pt x="31338" y="14806"/>
                    <a:pt x="32949" y="13316"/>
                    <a:pt x="34621" y="11888"/>
                  </a:cubicBezTo>
                  <a:close/>
                  <a:moveTo>
                    <a:pt x="35797" y="10766"/>
                  </a:moveTo>
                  <a:cubicBezTo>
                    <a:pt x="35961" y="10766"/>
                    <a:pt x="36142" y="10816"/>
                    <a:pt x="36323" y="10854"/>
                  </a:cubicBezTo>
                  <a:cubicBezTo>
                    <a:pt x="36627" y="10915"/>
                    <a:pt x="36931" y="10976"/>
                    <a:pt x="37144" y="11219"/>
                  </a:cubicBezTo>
                  <a:cubicBezTo>
                    <a:pt x="37326" y="11432"/>
                    <a:pt x="37357" y="11584"/>
                    <a:pt x="37113" y="11797"/>
                  </a:cubicBezTo>
                  <a:cubicBezTo>
                    <a:pt x="36840" y="11979"/>
                    <a:pt x="36566" y="12192"/>
                    <a:pt x="36354" y="12405"/>
                  </a:cubicBezTo>
                  <a:cubicBezTo>
                    <a:pt x="35898" y="12860"/>
                    <a:pt x="35715" y="13377"/>
                    <a:pt x="35958" y="14016"/>
                  </a:cubicBezTo>
                  <a:cubicBezTo>
                    <a:pt x="36354" y="15019"/>
                    <a:pt x="35989" y="15475"/>
                    <a:pt x="34773" y="15566"/>
                  </a:cubicBezTo>
                  <a:lnTo>
                    <a:pt x="33922" y="15566"/>
                  </a:lnTo>
                  <a:cubicBezTo>
                    <a:pt x="33527" y="15566"/>
                    <a:pt x="33192" y="15718"/>
                    <a:pt x="32949" y="16082"/>
                  </a:cubicBezTo>
                  <a:cubicBezTo>
                    <a:pt x="32858" y="16234"/>
                    <a:pt x="32767" y="16356"/>
                    <a:pt x="32645" y="16508"/>
                  </a:cubicBezTo>
                  <a:cubicBezTo>
                    <a:pt x="32159" y="17146"/>
                    <a:pt x="31551" y="17572"/>
                    <a:pt x="30700" y="17602"/>
                  </a:cubicBezTo>
                  <a:cubicBezTo>
                    <a:pt x="30214" y="17633"/>
                    <a:pt x="29697" y="17693"/>
                    <a:pt x="29211" y="17967"/>
                  </a:cubicBezTo>
                  <a:cubicBezTo>
                    <a:pt x="29119" y="17511"/>
                    <a:pt x="29271" y="17116"/>
                    <a:pt x="29393" y="16721"/>
                  </a:cubicBezTo>
                  <a:cubicBezTo>
                    <a:pt x="29433" y="16602"/>
                    <a:pt x="29498" y="16495"/>
                    <a:pt x="29615" y="16495"/>
                  </a:cubicBezTo>
                  <a:cubicBezTo>
                    <a:pt x="29677" y="16495"/>
                    <a:pt x="29754" y="16525"/>
                    <a:pt x="29849" y="16599"/>
                  </a:cubicBezTo>
                  <a:cubicBezTo>
                    <a:pt x="30067" y="16771"/>
                    <a:pt x="30310" y="16846"/>
                    <a:pt x="30556" y="16846"/>
                  </a:cubicBezTo>
                  <a:cubicBezTo>
                    <a:pt x="30789" y="16846"/>
                    <a:pt x="31025" y="16778"/>
                    <a:pt x="31247" y="16660"/>
                  </a:cubicBezTo>
                  <a:cubicBezTo>
                    <a:pt x="31733" y="16447"/>
                    <a:pt x="31794" y="16022"/>
                    <a:pt x="31794" y="15566"/>
                  </a:cubicBezTo>
                  <a:cubicBezTo>
                    <a:pt x="31825" y="14927"/>
                    <a:pt x="31946" y="14745"/>
                    <a:pt x="32554" y="14502"/>
                  </a:cubicBezTo>
                  <a:cubicBezTo>
                    <a:pt x="33040" y="14350"/>
                    <a:pt x="33527" y="14198"/>
                    <a:pt x="33983" y="13955"/>
                  </a:cubicBezTo>
                  <a:cubicBezTo>
                    <a:pt x="34895" y="13499"/>
                    <a:pt x="35259" y="12800"/>
                    <a:pt x="35047" y="11797"/>
                  </a:cubicBezTo>
                  <a:cubicBezTo>
                    <a:pt x="35016" y="11523"/>
                    <a:pt x="35198" y="11401"/>
                    <a:pt x="35259" y="11189"/>
                  </a:cubicBezTo>
                  <a:cubicBezTo>
                    <a:pt x="35382" y="10857"/>
                    <a:pt x="35574" y="10766"/>
                    <a:pt x="35797" y="10766"/>
                  </a:cubicBezTo>
                  <a:close/>
                  <a:moveTo>
                    <a:pt x="33232" y="16528"/>
                  </a:moveTo>
                  <a:cubicBezTo>
                    <a:pt x="33248" y="16528"/>
                    <a:pt x="33265" y="16531"/>
                    <a:pt x="33284" y="16538"/>
                  </a:cubicBezTo>
                  <a:cubicBezTo>
                    <a:pt x="33466" y="16630"/>
                    <a:pt x="33496" y="16782"/>
                    <a:pt x="33496" y="16994"/>
                  </a:cubicBezTo>
                  <a:cubicBezTo>
                    <a:pt x="33466" y="17389"/>
                    <a:pt x="33375" y="17724"/>
                    <a:pt x="33132" y="18028"/>
                  </a:cubicBezTo>
                  <a:cubicBezTo>
                    <a:pt x="32706" y="18605"/>
                    <a:pt x="32159" y="19061"/>
                    <a:pt x="31581" y="19487"/>
                  </a:cubicBezTo>
                  <a:cubicBezTo>
                    <a:pt x="31288" y="19727"/>
                    <a:pt x="30923" y="19827"/>
                    <a:pt x="30613" y="19827"/>
                  </a:cubicBezTo>
                  <a:cubicBezTo>
                    <a:pt x="30570" y="19827"/>
                    <a:pt x="30528" y="19825"/>
                    <a:pt x="30487" y="19821"/>
                  </a:cubicBezTo>
                  <a:cubicBezTo>
                    <a:pt x="29666" y="19821"/>
                    <a:pt x="29666" y="19821"/>
                    <a:pt x="29545" y="19092"/>
                  </a:cubicBezTo>
                  <a:cubicBezTo>
                    <a:pt x="29545" y="19000"/>
                    <a:pt x="29514" y="18879"/>
                    <a:pt x="29484" y="18788"/>
                  </a:cubicBezTo>
                  <a:cubicBezTo>
                    <a:pt x="29332" y="18271"/>
                    <a:pt x="29514" y="17997"/>
                    <a:pt x="30092" y="17967"/>
                  </a:cubicBezTo>
                  <a:cubicBezTo>
                    <a:pt x="30426" y="17937"/>
                    <a:pt x="30761" y="17937"/>
                    <a:pt x="31095" y="17906"/>
                  </a:cubicBezTo>
                  <a:cubicBezTo>
                    <a:pt x="31916" y="17876"/>
                    <a:pt x="32493" y="17389"/>
                    <a:pt x="32980" y="16782"/>
                  </a:cubicBezTo>
                  <a:cubicBezTo>
                    <a:pt x="33060" y="16701"/>
                    <a:pt x="33116" y="16528"/>
                    <a:pt x="33232" y="16528"/>
                  </a:cubicBezTo>
                  <a:close/>
                  <a:moveTo>
                    <a:pt x="16477" y="648"/>
                  </a:moveTo>
                  <a:cubicBezTo>
                    <a:pt x="17018" y="648"/>
                    <a:pt x="17563" y="710"/>
                    <a:pt x="18116" y="824"/>
                  </a:cubicBezTo>
                  <a:cubicBezTo>
                    <a:pt x="22068" y="1645"/>
                    <a:pt x="25897" y="2860"/>
                    <a:pt x="29636" y="4350"/>
                  </a:cubicBezTo>
                  <a:cubicBezTo>
                    <a:pt x="30821" y="4836"/>
                    <a:pt x="31977" y="5322"/>
                    <a:pt x="33101" y="5930"/>
                  </a:cubicBezTo>
                  <a:cubicBezTo>
                    <a:pt x="33557" y="6204"/>
                    <a:pt x="33983" y="6538"/>
                    <a:pt x="34378" y="6873"/>
                  </a:cubicBezTo>
                  <a:cubicBezTo>
                    <a:pt x="34499" y="6964"/>
                    <a:pt x="34591" y="7085"/>
                    <a:pt x="34651" y="7237"/>
                  </a:cubicBezTo>
                  <a:cubicBezTo>
                    <a:pt x="35016" y="7936"/>
                    <a:pt x="34925" y="8180"/>
                    <a:pt x="34195" y="8423"/>
                  </a:cubicBezTo>
                  <a:cubicBezTo>
                    <a:pt x="32949" y="8818"/>
                    <a:pt x="31916" y="9517"/>
                    <a:pt x="30821" y="10216"/>
                  </a:cubicBezTo>
                  <a:cubicBezTo>
                    <a:pt x="29059" y="11371"/>
                    <a:pt x="27630" y="12891"/>
                    <a:pt x="26080" y="14319"/>
                  </a:cubicBezTo>
                  <a:cubicBezTo>
                    <a:pt x="26080" y="13833"/>
                    <a:pt x="26049" y="13377"/>
                    <a:pt x="26080" y="12921"/>
                  </a:cubicBezTo>
                  <a:cubicBezTo>
                    <a:pt x="26262" y="10307"/>
                    <a:pt x="25928" y="7724"/>
                    <a:pt x="25168" y="5201"/>
                  </a:cubicBezTo>
                  <a:cubicBezTo>
                    <a:pt x="25046" y="4775"/>
                    <a:pt x="24803" y="4380"/>
                    <a:pt x="24499" y="4046"/>
                  </a:cubicBezTo>
                  <a:cubicBezTo>
                    <a:pt x="24378" y="3924"/>
                    <a:pt x="24256" y="3772"/>
                    <a:pt x="24013" y="3772"/>
                  </a:cubicBezTo>
                  <a:cubicBezTo>
                    <a:pt x="24651" y="4654"/>
                    <a:pt x="24773" y="5718"/>
                    <a:pt x="24955" y="6721"/>
                  </a:cubicBezTo>
                  <a:cubicBezTo>
                    <a:pt x="25259" y="8514"/>
                    <a:pt x="25411" y="10277"/>
                    <a:pt x="25624" y="12070"/>
                  </a:cubicBezTo>
                  <a:cubicBezTo>
                    <a:pt x="25685" y="12769"/>
                    <a:pt x="25867" y="13468"/>
                    <a:pt x="25958" y="14167"/>
                  </a:cubicBezTo>
                  <a:cubicBezTo>
                    <a:pt x="25958" y="14350"/>
                    <a:pt x="25958" y="14471"/>
                    <a:pt x="25837" y="14623"/>
                  </a:cubicBezTo>
                  <a:cubicBezTo>
                    <a:pt x="25472" y="15019"/>
                    <a:pt x="25168" y="15475"/>
                    <a:pt x="24773" y="15778"/>
                  </a:cubicBezTo>
                  <a:cubicBezTo>
                    <a:pt x="24378" y="16082"/>
                    <a:pt x="24226" y="16538"/>
                    <a:pt x="23891" y="16873"/>
                  </a:cubicBezTo>
                  <a:cubicBezTo>
                    <a:pt x="23557" y="17207"/>
                    <a:pt x="23253" y="17602"/>
                    <a:pt x="22949" y="17997"/>
                  </a:cubicBezTo>
                  <a:cubicBezTo>
                    <a:pt x="22645" y="18362"/>
                    <a:pt x="22341" y="18757"/>
                    <a:pt x="22037" y="19122"/>
                  </a:cubicBezTo>
                  <a:cubicBezTo>
                    <a:pt x="21733" y="19517"/>
                    <a:pt x="21399" y="19882"/>
                    <a:pt x="21156" y="20307"/>
                  </a:cubicBezTo>
                  <a:cubicBezTo>
                    <a:pt x="20938" y="20678"/>
                    <a:pt x="20657" y="20830"/>
                    <a:pt x="20325" y="20830"/>
                  </a:cubicBezTo>
                  <a:cubicBezTo>
                    <a:pt x="20194" y="20830"/>
                    <a:pt x="20055" y="20806"/>
                    <a:pt x="19909" y="20763"/>
                  </a:cubicBezTo>
                  <a:cubicBezTo>
                    <a:pt x="18572" y="20399"/>
                    <a:pt x="17295" y="19851"/>
                    <a:pt x="16019" y="19304"/>
                  </a:cubicBezTo>
                  <a:cubicBezTo>
                    <a:pt x="13131" y="17967"/>
                    <a:pt x="10365" y="16386"/>
                    <a:pt x="7599" y="14836"/>
                  </a:cubicBezTo>
                  <a:cubicBezTo>
                    <a:pt x="6079" y="13985"/>
                    <a:pt x="4468" y="13347"/>
                    <a:pt x="2918" y="12617"/>
                  </a:cubicBezTo>
                  <a:cubicBezTo>
                    <a:pt x="2310" y="12344"/>
                    <a:pt x="1763" y="11979"/>
                    <a:pt x="1216" y="11645"/>
                  </a:cubicBezTo>
                  <a:cubicBezTo>
                    <a:pt x="973" y="11493"/>
                    <a:pt x="912" y="11401"/>
                    <a:pt x="1155" y="11189"/>
                  </a:cubicBezTo>
                  <a:cubicBezTo>
                    <a:pt x="4316" y="8484"/>
                    <a:pt x="7842" y="6295"/>
                    <a:pt x="11490" y="4289"/>
                  </a:cubicBezTo>
                  <a:cubicBezTo>
                    <a:pt x="12614" y="3681"/>
                    <a:pt x="13709" y="2982"/>
                    <a:pt x="14803" y="2252"/>
                  </a:cubicBezTo>
                  <a:cubicBezTo>
                    <a:pt x="15289" y="1918"/>
                    <a:pt x="15320" y="1705"/>
                    <a:pt x="14894" y="1280"/>
                  </a:cubicBezTo>
                  <a:cubicBezTo>
                    <a:pt x="14651" y="1006"/>
                    <a:pt x="14681" y="885"/>
                    <a:pt x="15077" y="793"/>
                  </a:cubicBezTo>
                  <a:cubicBezTo>
                    <a:pt x="15542" y="695"/>
                    <a:pt x="16008" y="648"/>
                    <a:pt x="16477" y="648"/>
                  </a:cubicBezTo>
                  <a:close/>
                  <a:moveTo>
                    <a:pt x="2584" y="19669"/>
                  </a:moveTo>
                  <a:cubicBezTo>
                    <a:pt x="3161" y="20064"/>
                    <a:pt x="3830" y="20155"/>
                    <a:pt x="4438" y="20277"/>
                  </a:cubicBezTo>
                  <a:cubicBezTo>
                    <a:pt x="4529" y="20307"/>
                    <a:pt x="4651" y="20307"/>
                    <a:pt x="4742" y="20307"/>
                  </a:cubicBezTo>
                  <a:cubicBezTo>
                    <a:pt x="5107" y="20368"/>
                    <a:pt x="5441" y="20368"/>
                    <a:pt x="5380" y="20946"/>
                  </a:cubicBezTo>
                  <a:cubicBezTo>
                    <a:pt x="5350" y="21371"/>
                    <a:pt x="5715" y="21706"/>
                    <a:pt x="6110" y="21979"/>
                  </a:cubicBezTo>
                  <a:cubicBezTo>
                    <a:pt x="6080" y="21982"/>
                    <a:pt x="6052" y="21984"/>
                    <a:pt x="6025" y="21984"/>
                  </a:cubicBezTo>
                  <a:cubicBezTo>
                    <a:pt x="5803" y="21984"/>
                    <a:pt x="5665" y="21881"/>
                    <a:pt x="5502" y="21827"/>
                  </a:cubicBezTo>
                  <a:cubicBezTo>
                    <a:pt x="4560" y="21523"/>
                    <a:pt x="3617" y="21250"/>
                    <a:pt x="2705" y="20824"/>
                  </a:cubicBezTo>
                  <a:cubicBezTo>
                    <a:pt x="2067" y="20551"/>
                    <a:pt x="2067" y="20520"/>
                    <a:pt x="2432" y="19912"/>
                  </a:cubicBezTo>
                  <a:cubicBezTo>
                    <a:pt x="2462" y="19851"/>
                    <a:pt x="2523" y="19760"/>
                    <a:pt x="2584" y="19669"/>
                  </a:cubicBezTo>
                  <a:close/>
                  <a:moveTo>
                    <a:pt x="37053" y="16326"/>
                  </a:moveTo>
                  <a:cubicBezTo>
                    <a:pt x="37235" y="17298"/>
                    <a:pt x="37387" y="18210"/>
                    <a:pt x="37569" y="19122"/>
                  </a:cubicBezTo>
                  <a:cubicBezTo>
                    <a:pt x="37600" y="19396"/>
                    <a:pt x="37539" y="19578"/>
                    <a:pt x="37357" y="19791"/>
                  </a:cubicBezTo>
                  <a:cubicBezTo>
                    <a:pt x="36536" y="20733"/>
                    <a:pt x="35685" y="21614"/>
                    <a:pt x="34986" y="22739"/>
                  </a:cubicBezTo>
                  <a:cubicBezTo>
                    <a:pt x="34803" y="22070"/>
                    <a:pt x="34591" y="21493"/>
                    <a:pt x="34621" y="20885"/>
                  </a:cubicBezTo>
                  <a:cubicBezTo>
                    <a:pt x="34621" y="20620"/>
                    <a:pt x="34713" y="20448"/>
                    <a:pt x="34978" y="20448"/>
                  </a:cubicBezTo>
                  <a:cubicBezTo>
                    <a:pt x="35017" y="20448"/>
                    <a:pt x="35060" y="20452"/>
                    <a:pt x="35107" y="20459"/>
                  </a:cubicBezTo>
                  <a:cubicBezTo>
                    <a:pt x="35239" y="20484"/>
                    <a:pt x="35368" y="20497"/>
                    <a:pt x="35495" y="20497"/>
                  </a:cubicBezTo>
                  <a:cubicBezTo>
                    <a:pt x="35981" y="20497"/>
                    <a:pt x="36430" y="20317"/>
                    <a:pt x="36840" y="20003"/>
                  </a:cubicBezTo>
                  <a:cubicBezTo>
                    <a:pt x="37296" y="19669"/>
                    <a:pt x="37357" y="19426"/>
                    <a:pt x="37174" y="18879"/>
                  </a:cubicBezTo>
                  <a:cubicBezTo>
                    <a:pt x="37022" y="18392"/>
                    <a:pt x="36809" y="17906"/>
                    <a:pt x="36840" y="17329"/>
                  </a:cubicBezTo>
                  <a:cubicBezTo>
                    <a:pt x="36840" y="17025"/>
                    <a:pt x="36870" y="16721"/>
                    <a:pt x="37053" y="16326"/>
                  </a:cubicBezTo>
                  <a:close/>
                  <a:moveTo>
                    <a:pt x="28694" y="17389"/>
                  </a:moveTo>
                  <a:cubicBezTo>
                    <a:pt x="28724" y="17693"/>
                    <a:pt x="28755" y="17997"/>
                    <a:pt x="28846" y="18271"/>
                  </a:cubicBezTo>
                  <a:cubicBezTo>
                    <a:pt x="28998" y="18636"/>
                    <a:pt x="28724" y="18788"/>
                    <a:pt x="28481" y="18940"/>
                  </a:cubicBezTo>
                  <a:cubicBezTo>
                    <a:pt x="27235" y="19730"/>
                    <a:pt x="26323" y="20763"/>
                    <a:pt x="25533" y="21979"/>
                  </a:cubicBezTo>
                  <a:cubicBezTo>
                    <a:pt x="25411" y="22162"/>
                    <a:pt x="25289" y="22374"/>
                    <a:pt x="25138" y="22526"/>
                  </a:cubicBezTo>
                  <a:cubicBezTo>
                    <a:pt x="24682" y="23104"/>
                    <a:pt x="24317" y="23286"/>
                    <a:pt x="23435" y="23286"/>
                  </a:cubicBezTo>
                  <a:cubicBezTo>
                    <a:pt x="25107" y="21219"/>
                    <a:pt x="26931" y="19335"/>
                    <a:pt x="28694" y="17389"/>
                  </a:cubicBezTo>
                  <a:close/>
                  <a:moveTo>
                    <a:pt x="5688" y="20541"/>
                  </a:moveTo>
                  <a:cubicBezTo>
                    <a:pt x="5761" y="20541"/>
                    <a:pt x="5844" y="20591"/>
                    <a:pt x="5927" y="20611"/>
                  </a:cubicBezTo>
                  <a:cubicBezTo>
                    <a:pt x="7934" y="21158"/>
                    <a:pt x="9909" y="21888"/>
                    <a:pt x="11794" y="22800"/>
                  </a:cubicBezTo>
                  <a:cubicBezTo>
                    <a:pt x="12098" y="22921"/>
                    <a:pt x="12371" y="23013"/>
                    <a:pt x="12219" y="23438"/>
                  </a:cubicBezTo>
                  <a:cubicBezTo>
                    <a:pt x="12128" y="23651"/>
                    <a:pt x="12280" y="23894"/>
                    <a:pt x="12311" y="24168"/>
                  </a:cubicBezTo>
                  <a:cubicBezTo>
                    <a:pt x="12279" y="24170"/>
                    <a:pt x="12249" y="24171"/>
                    <a:pt x="12219" y="24171"/>
                  </a:cubicBezTo>
                  <a:cubicBezTo>
                    <a:pt x="11841" y="24171"/>
                    <a:pt x="11559" y="23996"/>
                    <a:pt x="11277" y="23742"/>
                  </a:cubicBezTo>
                  <a:cubicBezTo>
                    <a:pt x="11095" y="23560"/>
                    <a:pt x="10912" y="23347"/>
                    <a:pt x="10730" y="23165"/>
                  </a:cubicBezTo>
                  <a:cubicBezTo>
                    <a:pt x="10554" y="22989"/>
                    <a:pt x="10404" y="22906"/>
                    <a:pt x="10252" y="22906"/>
                  </a:cubicBezTo>
                  <a:cubicBezTo>
                    <a:pt x="10115" y="22906"/>
                    <a:pt x="9977" y="22974"/>
                    <a:pt x="9818" y="23104"/>
                  </a:cubicBezTo>
                  <a:cubicBezTo>
                    <a:pt x="9575" y="23286"/>
                    <a:pt x="9362" y="23529"/>
                    <a:pt x="9149" y="23742"/>
                  </a:cubicBezTo>
                  <a:cubicBezTo>
                    <a:pt x="8916" y="23950"/>
                    <a:pt x="8682" y="24224"/>
                    <a:pt x="8354" y="24224"/>
                  </a:cubicBezTo>
                  <a:cubicBezTo>
                    <a:pt x="8298" y="24224"/>
                    <a:pt x="8239" y="24216"/>
                    <a:pt x="8177" y="24198"/>
                  </a:cubicBezTo>
                  <a:cubicBezTo>
                    <a:pt x="7721" y="24046"/>
                    <a:pt x="7599" y="23590"/>
                    <a:pt x="7508" y="23134"/>
                  </a:cubicBezTo>
                  <a:cubicBezTo>
                    <a:pt x="7478" y="22982"/>
                    <a:pt x="7508" y="22830"/>
                    <a:pt x="7478" y="22648"/>
                  </a:cubicBezTo>
                  <a:cubicBezTo>
                    <a:pt x="7447" y="22070"/>
                    <a:pt x="7295" y="21858"/>
                    <a:pt x="6718" y="21706"/>
                  </a:cubicBezTo>
                  <a:cubicBezTo>
                    <a:pt x="6444" y="21645"/>
                    <a:pt x="6171" y="21584"/>
                    <a:pt x="5927" y="21402"/>
                  </a:cubicBezTo>
                  <a:cubicBezTo>
                    <a:pt x="5806" y="21280"/>
                    <a:pt x="5684" y="21128"/>
                    <a:pt x="5623" y="20946"/>
                  </a:cubicBezTo>
                  <a:cubicBezTo>
                    <a:pt x="5563" y="20824"/>
                    <a:pt x="5471" y="20672"/>
                    <a:pt x="5593" y="20581"/>
                  </a:cubicBezTo>
                  <a:cubicBezTo>
                    <a:pt x="5622" y="20552"/>
                    <a:pt x="5654" y="20541"/>
                    <a:pt x="5688" y="20541"/>
                  </a:cubicBezTo>
                  <a:close/>
                  <a:moveTo>
                    <a:pt x="2376" y="19370"/>
                  </a:moveTo>
                  <a:cubicBezTo>
                    <a:pt x="2394" y="19370"/>
                    <a:pt x="2413" y="19377"/>
                    <a:pt x="2432" y="19396"/>
                  </a:cubicBezTo>
                  <a:cubicBezTo>
                    <a:pt x="2523" y="19456"/>
                    <a:pt x="2493" y="19548"/>
                    <a:pt x="2432" y="19639"/>
                  </a:cubicBezTo>
                  <a:cubicBezTo>
                    <a:pt x="2250" y="19851"/>
                    <a:pt x="2098" y="20064"/>
                    <a:pt x="1946" y="20277"/>
                  </a:cubicBezTo>
                  <a:cubicBezTo>
                    <a:pt x="1794" y="20459"/>
                    <a:pt x="1824" y="20642"/>
                    <a:pt x="1976" y="20794"/>
                  </a:cubicBezTo>
                  <a:cubicBezTo>
                    <a:pt x="2310" y="21128"/>
                    <a:pt x="2705" y="21310"/>
                    <a:pt x="3101" y="21462"/>
                  </a:cubicBezTo>
                  <a:cubicBezTo>
                    <a:pt x="4316" y="21918"/>
                    <a:pt x="5532" y="22435"/>
                    <a:pt x="6809" y="22678"/>
                  </a:cubicBezTo>
                  <a:cubicBezTo>
                    <a:pt x="6961" y="22709"/>
                    <a:pt x="6961" y="22769"/>
                    <a:pt x="6961" y="22891"/>
                  </a:cubicBezTo>
                  <a:cubicBezTo>
                    <a:pt x="6991" y="23225"/>
                    <a:pt x="7052" y="23499"/>
                    <a:pt x="6566" y="23621"/>
                  </a:cubicBezTo>
                  <a:cubicBezTo>
                    <a:pt x="6231" y="23681"/>
                    <a:pt x="5927" y="23955"/>
                    <a:pt x="5623" y="24137"/>
                  </a:cubicBezTo>
                  <a:cubicBezTo>
                    <a:pt x="5531" y="24195"/>
                    <a:pt x="5452" y="24226"/>
                    <a:pt x="5382" y="24226"/>
                  </a:cubicBezTo>
                  <a:cubicBezTo>
                    <a:pt x="5269" y="24226"/>
                    <a:pt x="5182" y="24143"/>
                    <a:pt x="5107" y="23955"/>
                  </a:cubicBezTo>
                  <a:cubicBezTo>
                    <a:pt x="4946" y="23514"/>
                    <a:pt x="4733" y="23311"/>
                    <a:pt x="4415" y="23311"/>
                  </a:cubicBezTo>
                  <a:cubicBezTo>
                    <a:pt x="4250" y="23311"/>
                    <a:pt x="4058" y="23365"/>
                    <a:pt x="3830" y="23469"/>
                  </a:cubicBezTo>
                  <a:cubicBezTo>
                    <a:pt x="3585" y="23591"/>
                    <a:pt x="3439" y="23664"/>
                    <a:pt x="3350" y="23664"/>
                  </a:cubicBezTo>
                  <a:cubicBezTo>
                    <a:pt x="3217" y="23664"/>
                    <a:pt x="3210" y="23503"/>
                    <a:pt x="3192" y="23104"/>
                  </a:cubicBezTo>
                  <a:cubicBezTo>
                    <a:pt x="3171" y="22564"/>
                    <a:pt x="2966" y="22279"/>
                    <a:pt x="2615" y="22279"/>
                  </a:cubicBezTo>
                  <a:cubicBezTo>
                    <a:pt x="2452" y="22279"/>
                    <a:pt x="2258" y="22340"/>
                    <a:pt x="2037" y="22465"/>
                  </a:cubicBezTo>
                  <a:cubicBezTo>
                    <a:pt x="1854" y="22557"/>
                    <a:pt x="1672" y="22678"/>
                    <a:pt x="1490" y="22739"/>
                  </a:cubicBezTo>
                  <a:cubicBezTo>
                    <a:pt x="1332" y="22822"/>
                    <a:pt x="1203" y="22866"/>
                    <a:pt x="1099" y="22866"/>
                  </a:cubicBezTo>
                  <a:cubicBezTo>
                    <a:pt x="863" y="22866"/>
                    <a:pt x="760" y="22638"/>
                    <a:pt x="760" y="22131"/>
                  </a:cubicBezTo>
                  <a:cubicBezTo>
                    <a:pt x="912" y="21128"/>
                    <a:pt x="1459" y="20216"/>
                    <a:pt x="2280" y="19426"/>
                  </a:cubicBezTo>
                  <a:cubicBezTo>
                    <a:pt x="2301" y="19405"/>
                    <a:pt x="2336" y="19370"/>
                    <a:pt x="2376" y="19370"/>
                  </a:cubicBezTo>
                  <a:close/>
                  <a:moveTo>
                    <a:pt x="34756" y="8798"/>
                  </a:moveTo>
                  <a:cubicBezTo>
                    <a:pt x="34795" y="8798"/>
                    <a:pt x="34831" y="8804"/>
                    <a:pt x="34864" y="8818"/>
                  </a:cubicBezTo>
                  <a:cubicBezTo>
                    <a:pt x="35107" y="8939"/>
                    <a:pt x="34955" y="9395"/>
                    <a:pt x="35047" y="9669"/>
                  </a:cubicBezTo>
                  <a:cubicBezTo>
                    <a:pt x="35077" y="9882"/>
                    <a:pt x="35047" y="10125"/>
                    <a:pt x="35138" y="10307"/>
                  </a:cubicBezTo>
                  <a:cubicBezTo>
                    <a:pt x="35198" y="10459"/>
                    <a:pt x="35107" y="10520"/>
                    <a:pt x="35016" y="10611"/>
                  </a:cubicBezTo>
                  <a:cubicBezTo>
                    <a:pt x="33223" y="12192"/>
                    <a:pt x="31429" y="13742"/>
                    <a:pt x="29727" y="15414"/>
                  </a:cubicBezTo>
                  <a:cubicBezTo>
                    <a:pt x="26870" y="18210"/>
                    <a:pt x="24195" y="21189"/>
                    <a:pt x="21946" y="24502"/>
                  </a:cubicBezTo>
                  <a:cubicBezTo>
                    <a:pt x="21764" y="24745"/>
                    <a:pt x="21581" y="24988"/>
                    <a:pt x="21368" y="25292"/>
                  </a:cubicBezTo>
                  <a:cubicBezTo>
                    <a:pt x="21004" y="24076"/>
                    <a:pt x="20700" y="22891"/>
                    <a:pt x="20457" y="21706"/>
                  </a:cubicBezTo>
                  <a:cubicBezTo>
                    <a:pt x="20426" y="21584"/>
                    <a:pt x="20365" y="21432"/>
                    <a:pt x="20609" y="21432"/>
                  </a:cubicBezTo>
                  <a:cubicBezTo>
                    <a:pt x="21064" y="21402"/>
                    <a:pt x="21338" y="21128"/>
                    <a:pt x="21581" y="20763"/>
                  </a:cubicBezTo>
                  <a:cubicBezTo>
                    <a:pt x="22311" y="19760"/>
                    <a:pt x="23101" y="18818"/>
                    <a:pt x="23861" y="17876"/>
                  </a:cubicBezTo>
                  <a:cubicBezTo>
                    <a:pt x="23891" y="17845"/>
                    <a:pt x="23952" y="17815"/>
                    <a:pt x="24043" y="17724"/>
                  </a:cubicBezTo>
                  <a:cubicBezTo>
                    <a:pt x="24104" y="18666"/>
                    <a:pt x="24286" y="19517"/>
                    <a:pt x="25016" y="20186"/>
                  </a:cubicBezTo>
                  <a:cubicBezTo>
                    <a:pt x="24986" y="19274"/>
                    <a:pt x="24651" y="18484"/>
                    <a:pt x="24408" y="17663"/>
                  </a:cubicBezTo>
                  <a:cubicBezTo>
                    <a:pt x="24347" y="17450"/>
                    <a:pt x="24286" y="17268"/>
                    <a:pt x="24560" y="17085"/>
                  </a:cubicBezTo>
                  <a:cubicBezTo>
                    <a:pt x="24742" y="17785"/>
                    <a:pt x="24955" y="18453"/>
                    <a:pt x="25502" y="18970"/>
                  </a:cubicBezTo>
                  <a:cubicBezTo>
                    <a:pt x="25441" y="18271"/>
                    <a:pt x="25229" y="17663"/>
                    <a:pt x="24986" y="17085"/>
                  </a:cubicBezTo>
                  <a:cubicBezTo>
                    <a:pt x="24864" y="16812"/>
                    <a:pt x="24894" y="16630"/>
                    <a:pt x="25077" y="16417"/>
                  </a:cubicBezTo>
                  <a:cubicBezTo>
                    <a:pt x="26384" y="14775"/>
                    <a:pt x="27995" y="13438"/>
                    <a:pt x="29454" y="11888"/>
                  </a:cubicBezTo>
                  <a:cubicBezTo>
                    <a:pt x="29727" y="12587"/>
                    <a:pt x="29818" y="13347"/>
                    <a:pt x="30487" y="13833"/>
                  </a:cubicBezTo>
                  <a:cubicBezTo>
                    <a:pt x="30396" y="13164"/>
                    <a:pt x="30153" y="12587"/>
                    <a:pt x="29970" y="12009"/>
                  </a:cubicBezTo>
                  <a:cubicBezTo>
                    <a:pt x="29818" y="11493"/>
                    <a:pt x="29818" y="11493"/>
                    <a:pt x="30305" y="11219"/>
                  </a:cubicBezTo>
                  <a:cubicBezTo>
                    <a:pt x="30426" y="11888"/>
                    <a:pt x="30609" y="12526"/>
                    <a:pt x="31034" y="13195"/>
                  </a:cubicBezTo>
                  <a:cubicBezTo>
                    <a:pt x="31065" y="12496"/>
                    <a:pt x="30943" y="11918"/>
                    <a:pt x="30791" y="11371"/>
                  </a:cubicBezTo>
                  <a:cubicBezTo>
                    <a:pt x="30670" y="10824"/>
                    <a:pt x="30670" y="10854"/>
                    <a:pt x="31186" y="10581"/>
                  </a:cubicBezTo>
                  <a:cubicBezTo>
                    <a:pt x="31460" y="11158"/>
                    <a:pt x="31490" y="11797"/>
                    <a:pt x="31855" y="12344"/>
                  </a:cubicBezTo>
                  <a:cubicBezTo>
                    <a:pt x="31916" y="11736"/>
                    <a:pt x="31733" y="11189"/>
                    <a:pt x="31612" y="10611"/>
                  </a:cubicBezTo>
                  <a:cubicBezTo>
                    <a:pt x="31581" y="10368"/>
                    <a:pt x="31612" y="10186"/>
                    <a:pt x="31916" y="10094"/>
                  </a:cubicBezTo>
                  <a:cubicBezTo>
                    <a:pt x="32129" y="10581"/>
                    <a:pt x="32068" y="11189"/>
                    <a:pt x="32554" y="11584"/>
                  </a:cubicBezTo>
                  <a:cubicBezTo>
                    <a:pt x="32645" y="11067"/>
                    <a:pt x="32463" y="10611"/>
                    <a:pt x="32372" y="10155"/>
                  </a:cubicBezTo>
                  <a:cubicBezTo>
                    <a:pt x="32280" y="9851"/>
                    <a:pt x="32402" y="9730"/>
                    <a:pt x="32615" y="9669"/>
                  </a:cubicBezTo>
                  <a:cubicBezTo>
                    <a:pt x="32644" y="9662"/>
                    <a:pt x="32669" y="9659"/>
                    <a:pt x="32690" y="9659"/>
                  </a:cubicBezTo>
                  <a:cubicBezTo>
                    <a:pt x="32864" y="9659"/>
                    <a:pt x="32773" y="9864"/>
                    <a:pt x="32828" y="9973"/>
                  </a:cubicBezTo>
                  <a:cubicBezTo>
                    <a:pt x="32919" y="10094"/>
                    <a:pt x="33010" y="10246"/>
                    <a:pt x="33101" y="10398"/>
                  </a:cubicBezTo>
                  <a:cubicBezTo>
                    <a:pt x="33162" y="10155"/>
                    <a:pt x="33192" y="9943"/>
                    <a:pt x="33101" y="9730"/>
                  </a:cubicBezTo>
                  <a:cubicBezTo>
                    <a:pt x="32980" y="9456"/>
                    <a:pt x="33162" y="9365"/>
                    <a:pt x="33344" y="9335"/>
                  </a:cubicBezTo>
                  <a:cubicBezTo>
                    <a:pt x="33358" y="9333"/>
                    <a:pt x="33371" y="9332"/>
                    <a:pt x="33382" y="9332"/>
                  </a:cubicBezTo>
                  <a:cubicBezTo>
                    <a:pt x="33546" y="9332"/>
                    <a:pt x="33468" y="9523"/>
                    <a:pt x="33496" y="9608"/>
                  </a:cubicBezTo>
                  <a:cubicBezTo>
                    <a:pt x="33588" y="9943"/>
                    <a:pt x="33527" y="10338"/>
                    <a:pt x="33739" y="10672"/>
                  </a:cubicBezTo>
                  <a:cubicBezTo>
                    <a:pt x="33861" y="10246"/>
                    <a:pt x="33770" y="9851"/>
                    <a:pt x="33739" y="9456"/>
                  </a:cubicBezTo>
                  <a:cubicBezTo>
                    <a:pt x="33739" y="9243"/>
                    <a:pt x="33770" y="9122"/>
                    <a:pt x="33983" y="9061"/>
                  </a:cubicBezTo>
                  <a:cubicBezTo>
                    <a:pt x="34240" y="8984"/>
                    <a:pt x="34541" y="8798"/>
                    <a:pt x="34756" y="8798"/>
                  </a:cubicBezTo>
                  <a:close/>
                  <a:moveTo>
                    <a:pt x="882" y="12192"/>
                  </a:moveTo>
                  <a:lnTo>
                    <a:pt x="882" y="12192"/>
                  </a:lnTo>
                  <a:cubicBezTo>
                    <a:pt x="1368" y="12496"/>
                    <a:pt x="1854" y="12739"/>
                    <a:pt x="2341" y="13043"/>
                  </a:cubicBezTo>
                  <a:cubicBezTo>
                    <a:pt x="2462" y="13134"/>
                    <a:pt x="2523" y="13286"/>
                    <a:pt x="2553" y="13438"/>
                  </a:cubicBezTo>
                  <a:cubicBezTo>
                    <a:pt x="2949" y="14532"/>
                    <a:pt x="3283" y="15687"/>
                    <a:pt x="4043" y="16630"/>
                  </a:cubicBezTo>
                  <a:cubicBezTo>
                    <a:pt x="4104" y="16721"/>
                    <a:pt x="4195" y="16842"/>
                    <a:pt x="4256" y="16933"/>
                  </a:cubicBezTo>
                  <a:cubicBezTo>
                    <a:pt x="3769" y="15718"/>
                    <a:pt x="3253" y="14502"/>
                    <a:pt x="2736" y="13225"/>
                  </a:cubicBezTo>
                  <a:lnTo>
                    <a:pt x="2736" y="13225"/>
                  </a:lnTo>
                  <a:cubicBezTo>
                    <a:pt x="3131" y="13408"/>
                    <a:pt x="3465" y="13560"/>
                    <a:pt x="3800" y="13712"/>
                  </a:cubicBezTo>
                  <a:cubicBezTo>
                    <a:pt x="3982" y="13803"/>
                    <a:pt x="4012" y="13985"/>
                    <a:pt x="4073" y="14137"/>
                  </a:cubicBezTo>
                  <a:cubicBezTo>
                    <a:pt x="4408" y="15110"/>
                    <a:pt x="4803" y="16052"/>
                    <a:pt x="5623" y="16842"/>
                  </a:cubicBezTo>
                  <a:cubicBezTo>
                    <a:pt x="5289" y="15839"/>
                    <a:pt x="4833" y="14988"/>
                    <a:pt x="4408" y="13985"/>
                  </a:cubicBezTo>
                  <a:lnTo>
                    <a:pt x="4408" y="13985"/>
                  </a:lnTo>
                  <a:cubicBezTo>
                    <a:pt x="4894" y="14198"/>
                    <a:pt x="5319" y="14380"/>
                    <a:pt x="5715" y="14593"/>
                  </a:cubicBezTo>
                  <a:cubicBezTo>
                    <a:pt x="5897" y="14684"/>
                    <a:pt x="5867" y="14897"/>
                    <a:pt x="5927" y="15049"/>
                  </a:cubicBezTo>
                  <a:cubicBezTo>
                    <a:pt x="6140" y="16052"/>
                    <a:pt x="6475" y="17025"/>
                    <a:pt x="7052" y="17876"/>
                  </a:cubicBezTo>
                  <a:cubicBezTo>
                    <a:pt x="7265" y="18149"/>
                    <a:pt x="7508" y="18423"/>
                    <a:pt x="7842" y="18757"/>
                  </a:cubicBezTo>
                  <a:cubicBezTo>
                    <a:pt x="7174" y="17420"/>
                    <a:pt x="6657" y="16174"/>
                    <a:pt x="6140" y="14806"/>
                  </a:cubicBezTo>
                  <a:lnTo>
                    <a:pt x="6140" y="14806"/>
                  </a:lnTo>
                  <a:cubicBezTo>
                    <a:pt x="6475" y="14958"/>
                    <a:pt x="6748" y="15079"/>
                    <a:pt x="7022" y="15231"/>
                  </a:cubicBezTo>
                  <a:cubicBezTo>
                    <a:pt x="8785" y="16113"/>
                    <a:pt x="10396" y="17237"/>
                    <a:pt x="12159" y="18089"/>
                  </a:cubicBezTo>
                  <a:cubicBezTo>
                    <a:pt x="14377" y="19183"/>
                    <a:pt x="16566" y="20368"/>
                    <a:pt x="18937" y="21128"/>
                  </a:cubicBezTo>
                  <a:cubicBezTo>
                    <a:pt x="19271" y="21219"/>
                    <a:pt x="19575" y="21341"/>
                    <a:pt x="19909" y="21402"/>
                  </a:cubicBezTo>
                  <a:cubicBezTo>
                    <a:pt x="20122" y="21432"/>
                    <a:pt x="20153" y="21493"/>
                    <a:pt x="20183" y="21675"/>
                  </a:cubicBezTo>
                  <a:cubicBezTo>
                    <a:pt x="20213" y="22678"/>
                    <a:pt x="20396" y="23621"/>
                    <a:pt x="20639" y="24563"/>
                  </a:cubicBezTo>
                  <a:cubicBezTo>
                    <a:pt x="20700" y="24836"/>
                    <a:pt x="20791" y="25110"/>
                    <a:pt x="20943" y="25353"/>
                  </a:cubicBezTo>
                  <a:cubicBezTo>
                    <a:pt x="20973" y="25444"/>
                    <a:pt x="21125" y="25475"/>
                    <a:pt x="21034" y="25627"/>
                  </a:cubicBezTo>
                  <a:cubicBezTo>
                    <a:pt x="20984" y="25694"/>
                    <a:pt x="20924" y="25715"/>
                    <a:pt x="20860" y="25715"/>
                  </a:cubicBezTo>
                  <a:cubicBezTo>
                    <a:pt x="20808" y="25715"/>
                    <a:pt x="20754" y="25701"/>
                    <a:pt x="20700" y="25687"/>
                  </a:cubicBezTo>
                  <a:cubicBezTo>
                    <a:pt x="20031" y="25505"/>
                    <a:pt x="19423" y="25201"/>
                    <a:pt x="18815" y="24836"/>
                  </a:cubicBezTo>
                  <a:cubicBezTo>
                    <a:pt x="16049" y="23073"/>
                    <a:pt x="13222" y="21402"/>
                    <a:pt x="10152" y="20186"/>
                  </a:cubicBezTo>
                  <a:cubicBezTo>
                    <a:pt x="8511" y="19517"/>
                    <a:pt x="6778" y="19061"/>
                    <a:pt x="5137" y="18453"/>
                  </a:cubicBezTo>
                  <a:cubicBezTo>
                    <a:pt x="3982" y="18028"/>
                    <a:pt x="2797" y="17602"/>
                    <a:pt x="1885" y="16751"/>
                  </a:cubicBezTo>
                  <a:cubicBezTo>
                    <a:pt x="1642" y="16508"/>
                    <a:pt x="1429" y="16356"/>
                    <a:pt x="1611" y="15900"/>
                  </a:cubicBezTo>
                  <a:cubicBezTo>
                    <a:pt x="1794" y="15414"/>
                    <a:pt x="1581" y="14806"/>
                    <a:pt x="1459" y="14289"/>
                  </a:cubicBezTo>
                  <a:cubicBezTo>
                    <a:pt x="1277" y="13590"/>
                    <a:pt x="1064" y="12921"/>
                    <a:pt x="882" y="12192"/>
                  </a:cubicBezTo>
                  <a:close/>
                  <a:moveTo>
                    <a:pt x="29059" y="19122"/>
                  </a:moveTo>
                  <a:cubicBezTo>
                    <a:pt x="29089" y="19304"/>
                    <a:pt x="29119" y="19487"/>
                    <a:pt x="29150" y="19639"/>
                  </a:cubicBezTo>
                  <a:cubicBezTo>
                    <a:pt x="29363" y="20307"/>
                    <a:pt x="29271" y="20885"/>
                    <a:pt x="28633" y="21189"/>
                  </a:cubicBezTo>
                  <a:cubicBezTo>
                    <a:pt x="27660" y="21675"/>
                    <a:pt x="27265" y="22465"/>
                    <a:pt x="27144" y="23469"/>
                  </a:cubicBezTo>
                  <a:cubicBezTo>
                    <a:pt x="27083" y="23924"/>
                    <a:pt x="26870" y="24320"/>
                    <a:pt x="26536" y="24624"/>
                  </a:cubicBezTo>
                  <a:cubicBezTo>
                    <a:pt x="26310" y="24877"/>
                    <a:pt x="26033" y="25052"/>
                    <a:pt x="25678" y="25052"/>
                  </a:cubicBezTo>
                  <a:cubicBezTo>
                    <a:pt x="25651" y="25052"/>
                    <a:pt x="25622" y="25051"/>
                    <a:pt x="25593" y="25049"/>
                  </a:cubicBezTo>
                  <a:cubicBezTo>
                    <a:pt x="25543" y="25040"/>
                    <a:pt x="25495" y="25036"/>
                    <a:pt x="25448" y="25036"/>
                  </a:cubicBezTo>
                  <a:cubicBezTo>
                    <a:pt x="25186" y="25036"/>
                    <a:pt x="24984" y="25172"/>
                    <a:pt x="24803" y="25353"/>
                  </a:cubicBezTo>
                  <a:cubicBezTo>
                    <a:pt x="24499" y="25687"/>
                    <a:pt x="24165" y="26022"/>
                    <a:pt x="23861" y="26326"/>
                  </a:cubicBezTo>
                  <a:cubicBezTo>
                    <a:pt x="23668" y="26535"/>
                    <a:pt x="23363" y="26642"/>
                    <a:pt x="23066" y="26642"/>
                  </a:cubicBezTo>
                  <a:cubicBezTo>
                    <a:pt x="22802" y="26642"/>
                    <a:pt x="22543" y="26558"/>
                    <a:pt x="22371" y="26387"/>
                  </a:cubicBezTo>
                  <a:cubicBezTo>
                    <a:pt x="22311" y="26326"/>
                    <a:pt x="22280" y="26265"/>
                    <a:pt x="22280" y="26204"/>
                  </a:cubicBezTo>
                  <a:cubicBezTo>
                    <a:pt x="22523" y="25444"/>
                    <a:pt x="22402" y="24593"/>
                    <a:pt x="22949" y="23924"/>
                  </a:cubicBezTo>
                  <a:cubicBezTo>
                    <a:pt x="23078" y="23770"/>
                    <a:pt x="23185" y="23637"/>
                    <a:pt x="23399" y="23637"/>
                  </a:cubicBezTo>
                  <a:cubicBezTo>
                    <a:pt x="23438" y="23637"/>
                    <a:pt x="23480" y="23642"/>
                    <a:pt x="23527" y="23651"/>
                  </a:cubicBezTo>
                  <a:cubicBezTo>
                    <a:pt x="23641" y="23667"/>
                    <a:pt x="23752" y="23675"/>
                    <a:pt x="23858" y="23675"/>
                  </a:cubicBezTo>
                  <a:cubicBezTo>
                    <a:pt x="24739" y="23675"/>
                    <a:pt x="25348" y="23134"/>
                    <a:pt x="25837" y="22374"/>
                  </a:cubicBezTo>
                  <a:cubicBezTo>
                    <a:pt x="26293" y="21645"/>
                    <a:pt x="26779" y="20976"/>
                    <a:pt x="27387" y="20399"/>
                  </a:cubicBezTo>
                  <a:cubicBezTo>
                    <a:pt x="27873" y="19882"/>
                    <a:pt x="28451" y="19487"/>
                    <a:pt x="29059" y="19122"/>
                  </a:cubicBezTo>
                  <a:close/>
                  <a:moveTo>
                    <a:pt x="1186" y="17116"/>
                  </a:moveTo>
                  <a:cubicBezTo>
                    <a:pt x="3344" y="18970"/>
                    <a:pt x="6079" y="19487"/>
                    <a:pt x="8633" y="20368"/>
                  </a:cubicBezTo>
                  <a:cubicBezTo>
                    <a:pt x="11216" y="21250"/>
                    <a:pt x="13618" y="22526"/>
                    <a:pt x="15958" y="23864"/>
                  </a:cubicBezTo>
                  <a:cubicBezTo>
                    <a:pt x="17052" y="24502"/>
                    <a:pt x="18177" y="25110"/>
                    <a:pt x="19241" y="25809"/>
                  </a:cubicBezTo>
                  <a:cubicBezTo>
                    <a:pt x="19666" y="26083"/>
                    <a:pt x="20213" y="26113"/>
                    <a:pt x="20700" y="26113"/>
                  </a:cubicBezTo>
                  <a:cubicBezTo>
                    <a:pt x="20715" y="26115"/>
                    <a:pt x="20731" y="26115"/>
                    <a:pt x="20746" y="26115"/>
                  </a:cubicBezTo>
                  <a:cubicBezTo>
                    <a:pt x="21028" y="26115"/>
                    <a:pt x="21253" y="25859"/>
                    <a:pt x="21368" y="25657"/>
                  </a:cubicBezTo>
                  <a:cubicBezTo>
                    <a:pt x="21551" y="25292"/>
                    <a:pt x="21885" y="25171"/>
                    <a:pt x="22128" y="24806"/>
                  </a:cubicBezTo>
                  <a:lnTo>
                    <a:pt x="22128" y="24806"/>
                  </a:lnTo>
                  <a:cubicBezTo>
                    <a:pt x="22098" y="25201"/>
                    <a:pt x="22098" y="25505"/>
                    <a:pt x="22128" y="25779"/>
                  </a:cubicBezTo>
                  <a:cubicBezTo>
                    <a:pt x="22128" y="26391"/>
                    <a:pt x="21636" y="26832"/>
                    <a:pt x="21028" y="26832"/>
                  </a:cubicBezTo>
                  <a:cubicBezTo>
                    <a:pt x="20912" y="26832"/>
                    <a:pt x="20791" y="26816"/>
                    <a:pt x="20669" y="26782"/>
                  </a:cubicBezTo>
                  <a:cubicBezTo>
                    <a:pt x="19575" y="26508"/>
                    <a:pt x="18572" y="26022"/>
                    <a:pt x="17630" y="25475"/>
                  </a:cubicBezTo>
                  <a:cubicBezTo>
                    <a:pt x="15867" y="24472"/>
                    <a:pt x="14134" y="23408"/>
                    <a:pt x="12371" y="22496"/>
                  </a:cubicBezTo>
                  <a:cubicBezTo>
                    <a:pt x="10578" y="21554"/>
                    <a:pt x="8693" y="20885"/>
                    <a:pt x="6778" y="20307"/>
                  </a:cubicBezTo>
                  <a:cubicBezTo>
                    <a:pt x="5654" y="19973"/>
                    <a:pt x="4499" y="19821"/>
                    <a:pt x="3374" y="19517"/>
                  </a:cubicBezTo>
                  <a:cubicBezTo>
                    <a:pt x="3131" y="19456"/>
                    <a:pt x="2979" y="19365"/>
                    <a:pt x="2857" y="19152"/>
                  </a:cubicBezTo>
                  <a:cubicBezTo>
                    <a:pt x="2674" y="18706"/>
                    <a:pt x="2354" y="18532"/>
                    <a:pt x="1917" y="18532"/>
                  </a:cubicBezTo>
                  <a:cubicBezTo>
                    <a:pt x="1849" y="18532"/>
                    <a:pt x="1777" y="18536"/>
                    <a:pt x="1702" y="18544"/>
                  </a:cubicBezTo>
                  <a:cubicBezTo>
                    <a:pt x="1497" y="18574"/>
                    <a:pt x="1340" y="18592"/>
                    <a:pt x="1221" y="18592"/>
                  </a:cubicBezTo>
                  <a:cubicBezTo>
                    <a:pt x="849" y="18592"/>
                    <a:pt x="865" y="18407"/>
                    <a:pt x="1003" y="17785"/>
                  </a:cubicBezTo>
                  <a:cubicBezTo>
                    <a:pt x="1034" y="17541"/>
                    <a:pt x="1064" y="17329"/>
                    <a:pt x="1186" y="17116"/>
                  </a:cubicBezTo>
                  <a:close/>
                  <a:moveTo>
                    <a:pt x="36627" y="16690"/>
                  </a:moveTo>
                  <a:lnTo>
                    <a:pt x="36627" y="16690"/>
                  </a:lnTo>
                  <a:cubicBezTo>
                    <a:pt x="36110" y="17450"/>
                    <a:pt x="36323" y="18180"/>
                    <a:pt x="36657" y="18909"/>
                  </a:cubicBezTo>
                  <a:cubicBezTo>
                    <a:pt x="36840" y="19335"/>
                    <a:pt x="36688" y="19548"/>
                    <a:pt x="36354" y="19730"/>
                  </a:cubicBezTo>
                  <a:cubicBezTo>
                    <a:pt x="36051" y="19870"/>
                    <a:pt x="35748" y="19974"/>
                    <a:pt x="35432" y="19974"/>
                  </a:cubicBezTo>
                  <a:cubicBezTo>
                    <a:pt x="35335" y="19974"/>
                    <a:pt x="35237" y="19964"/>
                    <a:pt x="35138" y="19943"/>
                  </a:cubicBezTo>
                  <a:cubicBezTo>
                    <a:pt x="35056" y="19930"/>
                    <a:pt x="34978" y="19924"/>
                    <a:pt x="34905" y="19924"/>
                  </a:cubicBezTo>
                  <a:cubicBezTo>
                    <a:pt x="34437" y="19924"/>
                    <a:pt x="34157" y="20181"/>
                    <a:pt x="34104" y="20733"/>
                  </a:cubicBezTo>
                  <a:cubicBezTo>
                    <a:pt x="34043" y="21250"/>
                    <a:pt x="34165" y="21736"/>
                    <a:pt x="34287" y="22222"/>
                  </a:cubicBezTo>
                  <a:cubicBezTo>
                    <a:pt x="34378" y="22557"/>
                    <a:pt x="34469" y="22891"/>
                    <a:pt x="34560" y="23225"/>
                  </a:cubicBezTo>
                  <a:cubicBezTo>
                    <a:pt x="34621" y="23469"/>
                    <a:pt x="34530" y="23621"/>
                    <a:pt x="34287" y="23712"/>
                  </a:cubicBezTo>
                  <a:cubicBezTo>
                    <a:pt x="34079" y="23807"/>
                    <a:pt x="33806" y="23850"/>
                    <a:pt x="33510" y="23850"/>
                  </a:cubicBezTo>
                  <a:cubicBezTo>
                    <a:pt x="32767" y="23850"/>
                    <a:pt x="31873" y="23577"/>
                    <a:pt x="31460" y="23165"/>
                  </a:cubicBezTo>
                  <a:cubicBezTo>
                    <a:pt x="31347" y="23024"/>
                    <a:pt x="31235" y="22857"/>
                    <a:pt x="31098" y="22857"/>
                  </a:cubicBezTo>
                  <a:cubicBezTo>
                    <a:pt x="31087" y="22857"/>
                    <a:pt x="31076" y="22858"/>
                    <a:pt x="31065" y="22861"/>
                  </a:cubicBezTo>
                  <a:cubicBezTo>
                    <a:pt x="30852" y="22921"/>
                    <a:pt x="30791" y="23165"/>
                    <a:pt x="30730" y="23377"/>
                  </a:cubicBezTo>
                  <a:cubicBezTo>
                    <a:pt x="30609" y="23803"/>
                    <a:pt x="30761" y="24228"/>
                    <a:pt x="30821" y="24654"/>
                  </a:cubicBezTo>
                  <a:cubicBezTo>
                    <a:pt x="30973" y="25414"/>
                    <a:pt x="30730" y="25748"/>
                    <a:pt x="29940" y="25839"/>
                  </a:cubicBezTo>
                  <a:cubicBezTo>
                    <a:pt x="29758" y="25870"/>
                    <a:pt x="29606" y="25900"/>
                    <a:pt x="29423" y="25900"/>
                  </a:cubicBezTo>
                  <a:cubicBezTo>
                    <a:pt x="28755" y="25931"/>
                    <a:pt x="28359" y="26265"/>
                    <a:pt x="28207" y="26903"/>
                  </a:cubicBezTo>
                  <a:cubicBezTo>
                    <a:pt x="28147" y="27146"/>
                    <a:pt x="28086" y="27359"/>
                    <a:pt x="27995" y="27602"/>
                  </a:cubicBezTo>
                  <a:cubicBezTo>
                    <a:pt x="27800" y="28205"/>
                    <a:pt x="27357" y="28534"/>
                    <a:pt x="26857" y="28534"/>
                  </a:cubicBezTo>
                  <a:cubicBezTo>
                    <a:pt x="26574" y="28534"/>
                    <a:pt x="26273" y="28429"/>
                    <a:pt x="25989" y="28210"/>
                  </a:cubicBezTo>
                  <a:cubicBezTo>
                    <a:pt x="25441" y="27785"/>
                    <a:pt x="25441" y="27785"/>
                    <a:pt x="25897" y="27268"/>
                  </a:cubicBezTo>
                  <a:cubicBezTo>
                    <a:pt x="27052" y="26022"/>
                    <a:pt x="28359" y="24988"/>
                    <a:pt x="29606" y="23864"/>
                  </a:cubicBezTo>
                  <a:cubicBezTo>
                    <a:pt x="30943" y="22678"/>
                    <a:pt x="32189" y="21432"/>
                    <a:pt x="33375" y="20125"/>
                  </a:cubicBezTo>
                  <a:cubicBezTo>
                    <a:pt x="33709" y="19760"/>
                    <a:pt x="34043" y="19365"/>
                    <a:pt x="34439" y="19031"/>
                  </a:cubicBezTo>
                  <a:cubicBezTo>
                    <a:pt x="35138" y="18392"/>
                    <a:pt x="35685" y="17602"/>
                    <a:pt x="36354" y="16933"/>
                  </a:cubicBezTo>
                  <a:cubicBezTo>
                    <a:pt x="36414" y="16842"/>
                    <a:pt x="36536" y="16782"/>
                    <a:pt x="36627" y="16690"/>
                  </a:cubicBezTo>
                  <a:close/>
                  <a:moveTo>
                    <a:pt x="4322" y="23832"/>
                  </a:moveTo>
                  <a:cubicBezTo>
                    <a:pt x="4429" y="23832"/>
                    <a:pt x="4541" y="23887"/>
                    <a:pt x="4590" y="23985"/>
                  </a:cubicBezTo>
                  <a:cubicBezTo>
                    <a:pt x="4878" y="24525"/>
                    <a:pt x="5059" y="24767"/>
                    <a:pt x="5342" y="24767"/>
                  </a:cubicBezTo>
                  <a:cubicBezTo>
                    <a:pt x="5537" y="24767"/>
                    <a:pt x="5781" y="24652"/>
                    <a:pt x="6140" y="24441"/>
                  </a:cubicBezTo>
                  <a:cubicBezTo>
                    <a:pt x="6262" y="24350"/>
                    <a:pt x="6383" y="24289"/>
                    <a:pt x="6505" y="24228"/>
                  </a:cubicBezTo>
                  <a:cubicBezTo>
                    <a:pt x="6767" y="24077"/>
                    <a:pt x="6910" y="23994"/>
                    <a:pt x="7028" y="23994"/>
                  </a:cubicBezTo>
                  <a:cubicBezTo>
                    <a:pt x="7170" y="23994"/>
                    <a:pt x="7275" y="24115"/>
                    <a:pt x="7508" y="24380"/>
                  </a:cubicBezTo>
                  <a:cubicBezTo>
                    <a:pt x="7743" y="24631"/>
                    <a:pt x="8010" y="24761"/>
                    <a:pt x="8302" y="24761"/>
                  </a:cubicBezTo>
                  <a:cubicBezTo>
                    <a:pt x="8576" y="24761"/>
                    <a:pt x="8871" y="24646"/>
                    <a:pt x="9180" y="24411"/>
                  </a:cubicBezTo>
                  <a:cubicBezTo>
                    <a:pt x="9287" y="24325"/>
                    <a:pt x="9379" y="24239"/>
                    <a:pt x="9500" y="24239"/>
                  </a:cubicBezTo>
                  <a:cubicBezTo>
                    <a:pt x="9549" y="24239"/>
                    <a:pt x="9604" y="24254"/>
                    <a:pt x="9666" y="24289"/>
                  </a:cubicBezTo>
                  <a:cubicBezTo>
                    <a:pt x="9909" y="24441"/>
                    <a:pt x="9757" y="24593"/>
                    <a:pt x="9757" y="24745"/>
                  </a:cubicBezTo>
                  <a:cubicBezTo>
                    <a:pt x="9696" y="25080"/>
                    <a:pt x="9666" y="25444"/>
                    <a:pt x="9696" y="25779"/>
                  </a:cubicBezTo>
                  <a:cubicBezTo>
                    <a:pt x="9788" y="26569"/>
                    <a:pt x="10274" y="27086"/>
                    <a:pt x="11034" y="27207"/>
                  </a:cubicBezTo>
                  <a:cubicBezTo>
                    <a:pt x="11520" y="27268"/>
                    <a:pt x="12007" y="27390"/>
                    <a:pt x="12523" y="27390"/>
                  </a:cubicBezTo>
                  <a:cubicBezTo>
                    <a:pt x="12543" y="27387"/>
                    <a:pt x="12563" y="27386"/>
                    <a:pt x="12582" y="27386"/>
                  </a:cubicBezTo>
                  <a:cubicBezTo>
                    <a:pt x="12819" y="27386"/>
                    <a:pt x="12958" y="27557"/>
                    <a:pt x="13070" y="27754"/>
                  </a:cubicBezTo>
                  <a:cubicBezTo>
                    <a:pt x="13526" y="28514"/>
                    <a:pt x="13982" y="29274"/>
                    <a:pt x="14499" y="30004"/>
                  </a:cubicBezTo>
                  <a:cubicBezTo>
                    <a:pt x="13466" y="29456"/>
                    <a:pt x="12462" y="28879"/>
                    <a:pt x="11399" y="28423"/>
                  </a:cubicBezTo>
                  <a:cubicBezTo>
                    <a:pt x="9028" y="27359"/>
                    <a:pt x="6778" y="26083"/>
                    <a:pt x="4468" y="24988"/>
                  </a:cubicBezTo>
                  <a:cubicBezTo>
                    <a:pt x="4225" y="24867"/>
                    <a:pt x="3982" y="24137"/>
                    <a:pt x="4104" y="23955"/>
                  </a:cubicBezTo>
                  <a:cubicBezTo>
                    <a:pt x="4145" y="23871"/>
                    <a:pt x="4232" y="23832"/>
                    <a:pt x="4322" y="23832"/>
                  </a:cubicBezTo>
                  <a:close/>
                  <a:moveTo>
                    <a:pt x="10128" y="24587"/>
                  </a:moveTo>
                  <a:cubicBezTo>
                    <a:pt x="10271" y="24587"/>
                    <a:pt x="10563" y="24862"/>
                    <a:pt x="10791" y="24988"/>
                  </a:cubicBezTo>
                  <a:cubicBezTo>
                    <a:pt x="12523" y="25961"/>
                    <a:pt x="14377" y="26690"/>
                    <a:pt x="16232" y="27481"/>
                  </a:cubicBezTo>
                  <a:cubicBezTo>
                    <a:pt x="17356" y="27937"/>
                    <a:pt x="18481" y="28393"/>
                    <a:pt x="19484" y="29122"/>
                  </a:cubicBezTo>
                  <a:cubicBezTo>
                    <a:pt x="19605" y="29213"/>
                    <a:pt x="19757" y="29335"/>
                    <a:pt x="19940" y="29456"/>
                  </a:cubicBezTo>
                  <a:cubicBezTo>
                    <a:pt x="19545" y="29608"/>
                    <a:pt x="19302" y="29852"/>
                    <a:pt x="19089" y="30125"/>
                  </a:cubicBezTo>
                  <a:cubicBezTo>
                    <a:pt x="19001" y="30243"/>
                    <a:pt x="18920" y="30296"/>
                    <a:pt x="18839" y="30296"/>
                  </a:cubicBezTo>
                  <a:cubicBezTo>
                    <a:pt x="18752" y="30296"/>
                    <a:pt x="18666" y="30235"/>
                    <a:pt x="18572" y="30125"/>
                  </a:cubicBezTo>
                  <a:cubicBezTo>
                    <a:pt x="18298" y="29852"/>
                    <a:pt x="18146" y="29517"/>
                    <a:pt x="17995" y="29183"/>
                  </a:cubicBezTo>
                  <a:cubicBezTo>
                    <a:pt x="17801" y="28849"/>
                    <a:pt x="17628" y="28688"/>
                    <a:pt x="17416" y="28688"/>
                  </a:cubicBezTo>
                  <a:cubicBezTo>
                    <a:pt x="17262" y="28688"/>
                    <a:pt x="17088" y="28773"/>
                    <a:pt x="16870" y="28940"/>
                  </a:cubicBezTo>
                  <a:cubicBezTo>
                    <a:pt x="16444" y="29244"/>
                    <a:pt x="16140" y="29700"/>
                    <a:pt x="15836" y="30125"/>
                  </a:cubicBezTo>
                  <a:cubicBezTo>
                    <a:pt x="15745" y="30247"/>
                    <a:pt x="15677" y="30308"/>
                    <a:pt x="15608" y="30308"/>
                  </a:cubicBezTo>
                  <a:cubicBezTo>
                    <a:pt x="15540" y="30308"/>
                    <a:pt x="15472" y="30247"/>
                    <a:pt x="15380" y="30125"/>
                  </a:cubicBezTo>
                  <a:cubicBezTo>
                    <a:pt x="14742" y="29304"/>
                    <a:pt x="14104" y="28453"/>
                    <a:pt x="13557" y="27542"/>
                  </a:cubicBezTo>
                  <a:cubicBezTo>
                    <a:pt x="13283" y="27086"/>
                    <a:pt x="12918" y="26873"/>
                    <a:pt x="12371" y="26873"/>
                  </a:cubicBezTo>
                  <a:cubicBezTo>
                    <a:pt x="11885" y="26873"/>
                    <a:pt x="11368" y="26782"/>
                    <a:pt x="10852" y="26721"/>
                  </a:cubicBezTo>
                  <a:cubicBezTo>
                    <a:pt x="10608" y="26690"/>
                    <a:pt x="10426" y="26538"/>
                    <a:pt x="10274" y="26326"/>
                  </a:cubicBezTo>
                  <a:cubicBezTo>
                    <a:pt x="10122" y="26113"/>
                    <a:pt x="10000" y="25870"/>
                    <a:pt x="9970" y="25627"/>
                  </a:cubicBezTo>
                  <a:cubicBezTo>
                    <a:pt x="9909" y="25262"/>
                    <a:pt x="9848" y="24836"/>
                    <a:pt x="10061" y="24624"/>
                  </a:cubicBezTo>
                  <a:cubicBezTo>
                    <a:pt x="10076" y="24598"/>
                    <a:pt x="10099" y="24587"/>
                    <a:pt x="10128" y="24587"/>
                  </a:cubicBezTo>
                  <a:close/>
                  <a:moveTo>
                    <a:pt x="36688" y="14867"/>
                  </a:moveTo>
                  <a:cubicBezTo>
                    <a:pt x="37478" y="15383"/>
                    <a:pt x="37478" y="15444"/>
                    <a:pt x="36840" y="16022"/>
                  </a:cubicBezTo>
                  <a:cubicBezTo>
                    <a:pt x="35411" y="17237"/>
                    <a:pt x="34165" y="18605"/>
                    <a:pt x="32919" y="19973"/>
                  </a:cubicBezTo>
                  <a:cubicBezTo>
                    <a:pt x="31156" y="21888"/>
                    <a:pt x="29241" y="23621"/>
                    <a:pt x="27296" y="25292"/>
                  </a:cubicBezTo>
                  <a:cubicBezTo>
                    <a:pt x="25593" y="26782"/>
                    <a:pt x="24104" y="28423"/>
                    <a:pt x="23101" y="30460"/>
                  </a:cubicBezTo>
                  <a:cubicBezTo>
                    <a:pt x="22949" y="30781"/>
                    <a:pt x="22872" y="30924"/>
                    <a:pt x="22739" y="30924"/>
                  </a:cubicBezTo>
                  <a:cubicBezTo>
                    <a:pt x="22633" y="30924"/>
                    <a:pt x="22492" y="30834"/>
                    <a:pt x="22250" y="30672"/>
                  </a:cubicBezTo>
                  <a:cubicBezTo>
                    <a:pt x="21885" y="30429"/>
                    <a:pt x="21551" y="30186"/>
                    <a:pt x="21216" y="29912"/>
                  </a:cubicBezTo>
                  <a:cubicBezTo>
                    <a:pt x="19788" y="28605"/>
                    <a:pt x="18146" y="27724"/>
                    <a:pt x="16353" y="27025"/>
                  </a:cubicBezTo>
                  <a:cubicBezTo>
                    <a:pt x="14256" y="26204"/>
                    <a:pt x="12189" y="25323"/>
                    <a:pt x="10183" y="24289"/>
                  </a:cubicBezTo>
                  <a:cubicBezTo>
                    <a:pt x="10000" y="24198"/>
                    <a:pt x="9818" y="24137"/>
                    <a:pt x="9636" y="24046"/>
                  </a:cubicBezTo>
                  <a:cubicBezTo>
                    <a:pt x="9666" y="24016"/>
                    <a:pt x="9666" y="23955"/>
                    <a:pt x="9696" y="23955"/>
                  </a:cubicBezTo>
                  <a:cubicBezTo>
                    <a:pt x="9943" y="23662"/>
                    <a:pt x="10064" y="23518"/>
                    <a:pt x="10192" y="23518"/>
                  </a:cubicBezTo>
                  <a:cubicBezTo>
                    <a:pt x="10316" y="23518"/>
                    <a:pt x="10445" y="23655"/>
                    <a:pt x="10700" y="23924"/>
                  </a:cubicBezTo>
                  <a:cubicBezTo>
                    <a:pt x="11095" y="24350"/>
                    <a:pt x="11551" y="24624"/>
                    <a:pt x="12098" y="24715"/>
                  </a:cubicBezTo>
                  <a:cubicBezTo>
                    <a:pt x="12149" y="24720"/>
                    <a:pt x="12197" y="24722"/>
                    <a:pt x="12244" y="24722"/>
                  </a:cubicBezTo>
                  <a:cubicBezTo>
                    <a:pt x="12748" y="24722"/>
                    <a:pt x="12964" y="24421"/>
                    <a:pt x="12797" y="23864"/>
                  </a:cubicBezTo>
                  <a:cubicBezTo>
                    <a:pt x="12766" y="23712"/>
                    <a:pt x="12736" y="23529"/>
                    <a:pt x="12675" y="23256"/>
                  </a:cubicBezTo>
                  <a:lnTo>
                    <a:pt x="12675" y="23256"/>
                  </a:lnTo>
                  <a:cubicBezTo>
                    <a:pt x="13557" y="23772"/>
                    <a:pt x="14347" y="24259"/>
                    <a:pt x="15168" y="24715"/>
                  </a:cubicBezTo>
                  <a:cubicBezTo>
                    <a:pt x="16687" y="25566"/>
                    <a:pt x="18146" y="26508"/>
                    <a:pt x="19788" y="27086"/>
                  </a:cubicBezTo>
                  <a:cubicBezTo>
                    <a:pt x="20031" y="27177"/>
                    <a:pt x="20274" y="27238"/>
                    <a:pt x="20487" y="27298"/>
                  </a:cubicBezTo>
                  <a:cubicBezTo>
                    <a:pt x="20751" y="27367"/>
                    <a:pt x="20970" y="27404"/>
                    <a:pt x="21159" y="27404"/>
                  </a:cubicBezTo>
                  <a:cubicBezTo>
                    <a:pt x="21643" y="27404"/>
                    <a:pt x="21930" y="27159"/>
                    <a:pt x="22280" y="26569"/>
                  </a:cubicBezTo>
                  <a:cubicBezTo>
                    <a:pt x="22595" y="26814"/>
                    <a:pt x="22930" y="26968"/>
                    <a:pt x="23274" y="26968"/>
                  </a:cubicBezTo>
                  <a:cubicBezTo>
                    <a:pt x="23527" y="26968"/>
                    <a:pt x="23785" y="26884"/>
                    <a:pt x="24043" y="26690"/>
                  </a:cubicBezTo>
                  <a:cubicBezTo>
                    <a:pt x="24378" y="26478"/>
                    <a:pt x="24651" y="26174"/>
                    <a:pt x="24925" y="25900"/>
                  </a:cubicBezTo>
                  <a:cubicBezTo>
                    <a:pt x="25168" y="25627"/>
                    <a:pt x="25411" y="25505"/>
                    <a:pt x="25806" y="25505"/>
                  </a:cubicBezTo>
                  <a:cubicBezTo>
                    <a:pt x="26475" y="25505"/>
                    <a:pt x="27235" y="24806"/>
                    <a:pt x="27478" y="23985"/>
                  </a:cubicBezTo>
                  <a:cubicBezTo>
                    <a:pt x="27600" y="23621"/>
                    <a:pt x="27660" y="23256"/>
                    <a:pt x="27752" y="22891"/>
                  </a:cubicBezTo>
                  <a:cubicBezTo>
                    <a:pt x="27843" y="22435"/>
                    <a:pt x="28055" y="22070"/>
                    <a:pt x="28511" y="21858"/>
                  </a:cubicBezTo>
                  <a:cubicBezTo>
                    <a:pt x="29302" y="21462"/>
                    <a:pt x="29788" y="20855"/>
                    <a:pt x="29758" y="19943"/>
                  </a:cubicBezTo>
                  <a:cubicBezTo>
                    <a:pt x="29795" y="19924"/>
                    <a:pt x="29830" y="19917"/>
                    <a:pt x="29862" y="19917"/>
                  </a:cubicBezTo>
                  <a:cubicBezTo>
                    <a:pt x="29933" y="19917"/>
                    <a:pt x="29989" y="19952"/>
                    <a:pt x="30031" y="19973"/>
                  </a:cubicBezTo>
                  <a:cubicBezTo>
                    <a:pt x="30296" y="20046"/>
                    <a:pt x="30553" y="20084"/>
                    <a:pt x="30802" y="20084"/>
                  </a:cubicBezTo>
                  <a:cubicBezTo>
                    <a:pt x="31380" y="20084"/>
                    <a:pt x="31913" y="19881"/>
                    <a:pt x="32402" y="19456"/>
                  </a:cubicBezTo>
                  <a:cubicBezTo>
                    <a:pt x="32767" y="19122"/>
                    <a:pt x="33162" y="18818"/>
                    <a:pt x="33466" y="18453"/>
                  </a:cubicBezTo>
                  <a:cubicBezTo>
                    <a:pt x="33709" y="18119"/>
                    <a:pt x="33891" y="17785"/>
                    <a:pt x="33952" y="17389"/>
                  </a:cubicBezTo>
                  <a:cubicBezTo>
                    <a:pt x="34013" y="17025"/>
                    <a:pt x="33952" y="16690"/>
                    <a:pt x="33648" y="16447"/>
                  </a:cubicBezTo>
                  <a:cubicBezTo>
                    <a:pt x="33557" y="16386"/>
                    <a:pt x="33436" y="16295"/>
                    <a:pt x="33496" y="16174"/>
                  </a:cubicBezTo>
                  <a:cubicBezTo>
                    <a:pt x="33527" y="16052"/>
                    <a:pt x="33679" y="16052"/>
                    <a:pt x="33770" y="16022"/>
                  </a:cubicBezTo>
                  <a:cubicBezTo>
                    <a:pt x="33952" y="16022"/>
                    <a:pt x="34121" y="16008"/>
                    <a:pt x="34285" y="16008"/>
                  </a:cubicBezTo>
                  <a:cubicBezTo>
                    <a:pt x="34368" y="16008"/>
                    <a:pt x="34449" y="16011"/>
                    <a:pt x="34530" y="16022"/>
                  </a:cubicBezTo>
                  <a:cubicBezTo>
                    <a:pt x="34895" y="16022"/>
                    <a:pt x="35259" y="15961"/>
                    <a:pt x="35594" y="15839"/>
                  </a:cubicBezTo>
                  <a:cubicBezTo>
                    <a:pt x="36080" y="15657"/>
                    <a:pt x="36536" y="15414"/>
                    <a:pt x="36688" y="14867"/>
                  </a:cubicBezTo>
                  <a:close/>
                  <a:moveTo>
                    <a:pt x="17333" y="29319"/>
                  </a:moveTo>
                  <a:cubicBezTo>
                    <a:pt x="17400" y="29319"/>
                    <a:pt x="17459" y="29372"/>
                    <a:pt x="17508" y="29487"/>
                  </a:cubicBezTo>
                  <a:cubicBezTo>
                    <a:pt x="17691" y="29852"/>
                    <a:pt x="17873" y="30216"/>
                    <a:pt x="18177" y="30520"/>
                  </a:cubicBezTo>
                  <a:cubicBezTo>
                    <a:pt x="18413" y="30756"/>
                    <a:pt x="18635" y="30878"/>
                    <a:pt x="18849" y="30878"/>
                  </a:cubicBezTo>
                  <a:cubicBezTo>
                    <a:pt x="19076" y="30878"/>
                    <a:pt x="19295" y="30741"/>
                    <a:pt x="19514" y="30460"/>
                  </a:cubicBezTo>
                  <a:cubicBezTo>
                    <a:pt x="19727" y="30216"/>
                    <a:pt x="19940" y="29821"/>
                    <a:pt x="20183" y="29760"/>
                  </a:cubicBezTo>
                  <a:cubicBezTo>
                    <a:pt x="20203" y="29756"/>
                    <a:pt x="20223" y="29755"/>
                    <a:pt x="20242" y="29755"/>
                  </a:cubicBezTo>
                  <a:cubicBezTo>
                    <a:pt x="20519" y="29755"/>
                    <a:pt x="20746" y="30137"/>
                    <a:pt x="20973" y="30308"/>
                  </a:cubicBezTo>
                  <a:cubicBezTo>
                    <a:pt x="21216" y="30490"/>
                    <a:pt x="21399" y="30703"/>
                    <a:pt x="21642" y="30824"/>
                  </a:cubicBezTo>
                  <a:cubicBezTo>
                    <a:pt x="22311" y="31128"/>
                    <a:pt x="22463" y="31615"/>
                    <a:pt x="22402" y="32283"/>
                  </a:cubicBezTo>
                  <a:cubicBezTo>
                    <a:pt x="22341" y="32648"/>
                    <a:pt x="22463" y="33013"/>
                    <a:pt x="22554" y="33408"/>
                  </a:cubicBezTo>
                  <a:cubicBezTo>
                    <a:pt x="21429" y="33256"/>
                    <a:pt x="20457" y="32770"/>
                    <a:pt x="19454" y="32314"/>
                  </a:cubicBezTo>
                  <a:cubicBezTo>
                    <a:pt x="18420" y="31797"/>
                    <a:pt x="17387" y="31280"/>
                    <a:pt x="16353" y="30794"/>
                  </a:cubicBezTo>
                  <a:cubicBezTo>
                    <a:pt x="16232" y="30733"/>
                    <a:pt x="16080" y="30733"/>
                    <a:pt x="16201" y="30551"/>
                  </a:cubicBezTo>
                  <a:cubicBezTo>
                    <a:pt x="16505" y="30156"/>
                    <a:pt x="16779" y="29730"/>
                    <a:pt x="17143" y="29426"/>
                  </a:cubicBezTo>
                  <a:cubicBezTo>
                    <a:pt x="17213" y="29356"/>
                    <a:pt x="17276" y="29319"/>
                    <a:pt x="17333" y="29319"/>
                  </a:cubicBezTo>
                  <a:close/>
                  <a:moveTo>
                    <a:pt x="31247" y="23317"/>
                  </a:moveTo>
                  <a:cubicBezTo>
                    <a:pt x="31733" y="23985"/>
                    <a:pt x="32402" y="24228"/>
                    <a:pt x="33253" y="24320"/>
                  </a:cubicBezTo>
                  <a:cubicBezTo>
                    <a:pt x="32554" y="24928"/>
                    <a:pt x="31946" y="25475"/>
                    <a:pt x="31308" y="26052"/>
                  </a:cubicBezTo>
                  <a:cubicBezTo>
                    <a:pt x="28663" y="28453"/>
                    <a:pt x="25989" y="30855"/>
                    <a:pt x="23344" y="33256"/>
                  </a:cubicBezTo>
                  <a:cubicBezTo>
                    <a:pt x="23180" y="33393"/>
                    <a:pt x="23090" y="33468"/>
                    <a:pt x="23032" y="33468"/>
                  </a:cubicBezTo>
                  <a:cubicBezTo>
                    <a:pt x="22961" y="33468"/>
                    <a:pt x="22938" y="33355"/>
                    <a:pt x="22888" y="33104"/>
                  </a:cubicBezTo>
                  <a:cubicBezTo>
                    <a:pt x="22797" y="32648"/>
                    <a:pt x="22706" y="32162"/>
                    <a:pt x="22645" y="31706"/>
                  </a:cubicBezTo>
                  <a:cubicBezTo>
                    <a:pt x="22615" y="31615"/>
                    <a:pt x="22554" y="31463"/>
                    <a:pt x="22736" y="31463"/>
                  </a:cubicBezTo>
                  <a:cubicBezTo>
                    <a:pt x="23101" y="31432"/>
                    <a:pt x="23253" y="31159"/>
                    <a:pt x="23405" y="30885"/>
                  </a:cubicBezTo>
                  <a:cubicBezTo>
                    <a:pt x="23952" y="29943"/>
                    <a:pt x="24408" y="28940"/>
                    <a:pt x="25138" y="28119"/>
                  </a:cubicBezTo>
                  <a:cubicBezTo>
                    <a:pt x="25247" y="28009"/>
                    <a:pt x="25325" y="27948"/>
                    <a:pt x="25399" y="27948"/>
                  </a:cubicBezTo>
                  <a:cubicBezTo>
                    <a:pt x="25469" y="27948"/>
                    <a:pt x="25536" y="28002"/>
                    <a:pt x="25624" y="28119"/>
                  </a:cubicBezTo>
                  <a:cubicBezTo>
                    <a:pt x="25968" y="28543"/>
                    <a:pt x="26359" y="28805"/>
                    <a:pt x="26876" y="28805"/>
                  </a:cubicBezTo>
                  <a:cubicBezTo>
                    <a:pt x="26952" y="28805"/>
                    <a:pt x="27031" y="28799"/>
                    <a:pt x="27113" y="28788"/>
                  </a:cubicBezTo>
                  <a:cubicBezTo>
                    <a:pt x="27691" y="28697"/>
                    <a:pt x="28055" y="28423"/>
                    <a:pt x="28268" y="27906"/>
                  </a:cubicBezTo>
                  <a:cubicBezTo>
                    <a:pt x="28390" y="27602"/>
                    <a:pt x="28511" y="27329"/>
                    <a:pt x="28603" y="26994"/>
                  </a:cubicBezTo>
                  <a:cubicBezTo>
                    <a:pt x="28755" y="26569"/>
                    <a:pt x="28998" y="26387"/>
                    <a:pt x="29454" y="26356"/>
                  </a:cubicBezTo>
                  <a:cubicBezTo>
                    <a:pt x="29940" y="26356"/>
                    <a:pt x="30396" y="26295"/>
                    <a:pt x="30821" y="26052"/>
                  </a:cubicBezTo>
                  <a:cubicBezTo>
                    <a:pt x="31247" y="25809"/>
                    <a:pt x="31460" y="25475"/>
                    <a:pt x="31399" y="24958"/>
                  </a:cubicBezTo>
                  <a:cubicBezTo>
                    <a:pt x="31308" y="24441"/>
                    <a:pt x="31095" y="23924"/>
                    <a:pt x="31247" y="23317"/>
                  </a:cubicBezTo>
                  <a:close/>
                  <a:moveTo>
                    <a:pt x="16481" y="1"/>
                  </a:moveTo>
                  <a:cubicBezTo>
                    <a:pt x="16004" y="1"/>
                    <a:pt x="15525" y="47"/>
                    <a:pt x="15046" y="155"/>
                  </a:cubicBezTo>
                  <a:cubicBezTo>
                    <a:pt x="14013" y="368"/>
                    <a:pt x="13800" y="885"/>
                    <a:pt x="14438" y="1705"/>
                  </a:cubicBezTo>
                  <a:cubicBezTo>
                    <a:pt x="12675" y="3012"/>
                    <a:pt x="10730" y="3985"/>
                    <a:pt x="8876" y="5049"/>
                  </a:cubicBezTo>
                  <a:cubicBezTo>
                    <a:pt x="5867" y="6781"/>
                    <a:pt x="3040" y="8757"/>
                    <a:pt x="395" y="11006"/>
                  </a:cubicBezTo>
                  <a:cubicBezTo>
                    <a:pt x="152" y="11219"/>
                    <a:pt x="0" y="11432"/>
                    <a:pt x="274" y="11766"/>
                  </a:cubicBezTo>
                  <a:cubicBezTo>
                    <a:pt x="365" y="11888"/>
                    <a:pt x="426" y="12070"/>
                    <a:pt x="456" y="12222"/>
                  </a:cubicBezTo>
                  <a:cubicBezTo>
                    <a:pt x="608" y="13043"/>
                    <a:pt x="791" y="13833"/>
                    <a:pt x="912" y="14623"/>
                  </a:cubicBezTo>
                  <a:cubicBezTo>
                    <a:pt x="1003" y="15140"/>
                    <a:pt x="1155" y="15687"/>
                    <a:pt x="791" y="16174"/>
                  </a:cubicBezTo>
                  <a:cubicBezTo>
                    <a:pt x="699" y="16326"/>
                    <a:pt x="669" y="16569"/>
                    <a:pt x="821" y="16690"/>
                  </a:cubicBezTo>
                  <a:cubicBezTo>
                    <a:pt x="1034" y="16873"/>
                    <a:pt x="1003" y="17025"/>
                    <a:pt x="882" y="17237"/>
                  </a:cubicBezTo>
                  <a:cubicBezTo>
                    <a:pt x="821" y="17359"/>
                    <a:pt x="791" y="17511"/>
                    <a:pt x="760" y="17633"/>
                  </a:cubicBezTo>
                  <a:cubicBezTo>
                    <a:pt x="426" y="18818"/>
                    <a:pt x="578" y="19000"/>
                    <a:pt x="1824" y="19031"/>
                  </a:cubicBezTo>
                  <a:cubicBezTo>
                    <a:pt x="1885" y="19031"/>
                    <a:pt x="1955" y="19021"/>
                    <a:pt x="2022" y="19021"/>
                  </a:cubicBezTo>
                  <a:cubicBezTo>
                    <a:pt x="2122" y="19021"/>
                    <a:pt x="2213" y="19043"/>
                    <a:pt x="2250" y="19152"/>
                  </a:cubicBezTo>
                  <a:cubicBezTo>
                    <a:pt x="2280" y="19304"/>
                    <a:pt x="2098" y="19335"/>
                    <a:pt x="2006" y="19426"/>
                  </a:cubicBezTo>
                  <a:cubicBezTo>
                    <a:pt x="1094" y="20155"/>
                    <a:pt x="517" y="21067"/>
                    <a:pt x="365" y="22222"/>
                  </a:cubicBezTo>
                  <a:cubicBezTo>
                    <a:pt x="297" y="22906"/>
                    <a:pt x="604" y="23299"/>
                    <a:pt x="1109" y="23299"/>
                  </a:cubicBezTo>
                  <a:cubicBezTo>
                    <a:pt x="1277" y="23299"/>
                    <a:pt x="1467" y="23256"/>
                    <a:pt x="1672" y="23165"/>
                  </a:cubicBezTo>
                  <a:cubicBezTo>
                    <a:pt x="1915" y="23073"/>
                    <a:pt x="2098" y="22952"/>
                    <a:pt x="2341" y="22861"/>
                  </a:cubicBezTo>
                  <a:cubicBezTo>
                    <a:pt x="2426" y="22818"/>
                    <a:pt x="2496" y="22794"/>
                    <a:pt x="2552" y="22794"/>
                  </a:cubicBezTo>
                  <a:cubicBezTo>
                    <a:pt x="2654" y="22794"/>
                    <a:pt x="2705" y="22876"/>
                    <a:pt x="2705" y="23073"/>
                  </a:cubicBezTo>
                  <a:cubicBezTo>
                    <a:pt x="2705" y="23317"/>
                    <a:pt x="2705" y="23529"/>
                    <a:pt x="2705" y="23772"/>
                  </a:cubicBezTo>
                  <a:cubicBezTo>
                    <a:pt x="2762" y="24086"/>
                    <a:pt x="2979" y="24292"/>
                    <a:pt x="3256" y="24292"/>
                  </a:cubicBezTo>
                  <a:cubicBezTo>
                    <a:pt x="3275" y="24292"/>
                    <a:pt x="3294" y="24291"/>
                    <a:pt x="3313" y="24289"/>
                  </a:cubicBezTo>
                  <a:cubicBezTo>
                    <a:pt x="3423" y="24289"/>
                    <a:pt x="3548" y="24147"/>
                    <a:pt x="3655" y="24147"/>
                  </a:cubicBezTo>
                  <a:cubicBezTo>
                    <a:pt x="3696" y="24147"/>
                    <a:pt x="3735" y="24169"/>
                    <a:pt x="3769" y="24228"/>
                  </a:cubicBezTo>
                  <a:cubicBezTo>
                    <a:pt x="3861" y="24350"/>
                    <a:pt x="3800" y="24593"/>
                    <a:pt x="3800" y="24776"/>
                  </a:cubicBezTo>
                  <a:cubicBezTo>
                    <a:pt x="3800" y="24897"/>
                    <a:pt x="3830" y="25019"/>
                    <a:pt x="3830" y="25140"/>
                  </a:cubicBezTo>
                  <a:cubicBezTo>
                    <a:pt x="3861" y="25262"/>
                    <a:pt x="3921" y="25353"/>
                    <a:pt x="4043" y="25383"/>
                  </a:cubicBezTo>
                  <a:cubicBezTo>
                    <a:pt x="4712" y="25566"/>
                    <a:pt x="5319" y="25931"/>
                    <a:pt x="5927" y="26265"/>
                  </a:cubicBezTo>
                  <a:cubicBezTo>
                    <a:pt x="7356" y="27025"/>
                    <a:pt x="8815" y="27694"/>
                    <a:pt x="10274" y="28393"/>
                  </a:cubicBezTo>
                  <a:cubicBezTo>
                    <a:pt x="11976" y="29183"/>
                    <a:pt x="13830" y="29639"/>
                    <a:pt x="15289" y="30885"/>
                  </a:cubicBezTo>
                  <a:cubicBezTo>
                    <a:pt x="15380" y="30946"/>
                    <a:pt x="15487" y="30946"/>
                    <a:pt x="15589" y="30946"/>
                  </a:cubicBezTo>
                  <a:cubicBezTo>
                    <a:pt x="15692" y="30946"/>
                    <a:pt x="15791" y="30946"/>
                    <a:pt x="15867" y="31007"/>
                  </a:cubicBezTo>
                  <a:cubicBezTo>
                    <a:pt x="16201" y="31280"/>
                    <a:pt x="16596" y="31402"/>
                    <a:pt x="16991" y="31584"/>
                  </a:cubicBezTo>
                  <a:cubicBezTo>
                    <a:pt x="18329" y="32222"/>
                    <a:pt x="19636" y="32982"/>
                    <a:pt x="21034" y="33408"/>
                  </a:cubicBezTo>
                  <a:cubicBezTo>
                    <a:pt x="21557" y="33565"/>
                    <a:pt x="22074" y="33688"/>
                    <a:pt x="22569" y="33688"/>
                  </a:cubicBezTo>
                  <a:cubicBezTo>
                    <a:pt x="23224" y="33688"/>
                    <a:pt x="23840" y="33471"/>
                    <a:pt x="24378" y="32830"/>
                  </a:cubicBezTo>
                  <a:cubicBezTo>
                    <a:pt x="24560" y="32648"/>
                    <a:pt x="24773" y="32496"/>
                    <a:pt x="24986" y="32344"/>
                  </a:cubicBezTo>
                  <a:cubicBezTo>
                    <a:pt x="27539" y="30186"/>
                    <a:pt x="29940" y="27845"/>
                    <a:pt x="32463" y="25657"/>
                  </a:cubicBezTo>
                  <a:cubicBezTo>
                    <a:pt x="32828" y="25323"/>
                    <a:pt x="33253" y="25049"/>
                    <a:pt x="33527" y="24654"/>
                  </a:cubicBezTo>
                  <a:cubicBezTo>
                    <a:pt x="33739" y="24380"/>
                    <a:pt x="33922" y="24320"/>
                    <a:pt x="34195" y="24259"/>
                  </a:cubicBezTo>
                  <a:cubicBezTo>
                    <a:pt x="34864" y="24107"/>
                    <a:pt x="35047" y="23924"/>
                    <a:pt x="35047" y="23195"/>
                  </a:cubicBezTo>
                  <a:cubicBezTo>
                    <a:pt x="35047" y="23043"/>
                    <a:pt x="35138" y="22952"/>
                    <a:pt x="35229" y="22861"/>
                  </a:cubicBezTo>
                  <a:cubicBezTo>
                    <a:pt x="36110" y="21918"/>
                    <a:pt x="36961" y="20976"/>
                    <a:pt x="37843" y="20034"/>
                  </a:cubicBezTo>
                  <a:cubicBezTo>
                    <a:pt x="38086" y="19791"/>
                    <a:pt x="38147" y="19578"/>
                    <a:pt x="38116" y="19274"/>
                  </a:cubicBezTo>
                  <a:cubicBezTo>
                    <a:pt x="37995" y="18271"/>
                    <a:pt x="37752" y="17268"/>
                    <a:pt x="37600" y="16265"/>
                  </a:cubicBezTo>
                  <a:cubicBezTo>
                    <a:pt x="37539" y="16052"/>
                    <a:pt x="37509" y="15900"/>
                    <a:pt x="37721" y="15748"/>
                  </a:cubicBezTo>
                  <a:cubicBezTo>
                    <a:pt x="37904" y="15596"/>
                    <a:pt x="37873" y="15414"/>
                    <a:pt x="37752" y="15262"/>
                  </a:cubicBezTo>
                  <a:cubicBezTo>
                    <a:pt x="37509" y="14897"/>
                    <a:pt x="37205" y="14623"/>
                    <a:pt x="36840" y="14441"/>
                  </a:cubicBezTo>
                  <a:cubicBezTo>
                    <a:pt x="36749" y="14380"/>
                    <a:pt x="36627" y="14350"/>
                    <a:pt x="36566" y="14259"/>
                  </a:cubicBezTo>
                  <a:cubicBezTo>
                    <a:pt x="36171" y="13681"/>
                    <a:pt x="36232" y="13104"/>
                    <a:pt x="36749" y="12648"/>
                  </a:cubicBezTo>
                  <a:cubicBezTo>
                    <a:pt x="36931" y="12496"/>
                    <a:pt x="37113" y="12374"/>
                    <a:pt x="37296" y="12222"/>
                  </a:cubicBezTo>
                  <a:cubicBezTo>
                    <a:pt x="37995" y="11675"/>
                    <a:pt x="37934" y="11037"/>
                    <a:pt x="37113" y="10642"/>
                  </a:cubicBezTo>
                  <a:cubicBezTo>
                    <a:pt x="36762" y="10466"/>
                    <a:pt x="36411" y="10352"/>
                    <a:pt x="36025" y="10352"/>
                  </a:cubicBezTo>
                  <a:cubicBezTo>
                    <a:pt x="35944" y="10352"/>
                    <a:pt x="35861" y="10357"/>
                    <a:pt x="35776" y="10368"/>
                  </a:cubicBezTo>
                  <a:cubicBezTo>
                    <a:pt x="35742" y="10373"/>
                    <a:pt x="35712" y="10375"/>
                    <a:pt x="35686" y="10375"/>
                  </a:cubicBezTo>
                  <a:cubicBezTo>
                    <a:pt x="35546" y="10375"/>
                    <a:pt x="35507" y="10304"/>
                    <a:pt x="35533" y="10125"/>
                  </a:cubicBezTo>
                  <a:cubicBezTo>
                    <a:pt x="35563" y="9639"/>
                    <a:pt x="35442" y="9213"/>
                    <a:pt x="35290" y="8787"/>
                  </a:cubicBezTo>
                  <a:cubicBezTo>
                    <a:pt x="35259" y="8666"/>
                    <a:pt x="35198" y="8575"/>
                    <a:pt x="35259" y="8453"/>
                  </a:cubicBezTo>
                  <a:cubicBezTo>
                    <a:pt x="35533" y="8058"/>
                    <a:pt x="35442" y="7632"/>
                    <a:pt x="35290" y="7207"/>
                  </a:cubicBezTo>
                  <a:cubicBezTo>
                    <a:pt x="34986" y="6417"/>
                    <a:pt x="34287" y="5991"/>
                    <a:pt x="33618" y="5596"/>
                  </a:cubicBezTo>
                  <a:cubicBezTo>
                    <a:pt x="32463" y="4866"/>
                    <a:pt x="31217" y="4319"/>
                    <a:pt x="29940" y="3803"/>
                  </a:cubicBezTo>
                  <a:cubicBezTo>
                    <a:pt x="26293" y="2313"/>
                    <a:pt x="22523" y="1158"/>
                    <a:pt x="18663" y="277"/>
                  </a:cubicBezTo>
                  <a:cubicBezTo>
                    <a:pt x="17945" y="111"/>
                    <a:pt x="17215" y="1"/>
                    <a:pt x="16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6"/>
            <p:cNvSpPr/>
            <p:nvPr/>
          </p:nvSpPr>
          <p:spPr>
            <a:xfrm>
              <a:off x="6510275" y="884800"/>
              <a:ext cx="38775" cy="401250"/>
            </a:xfrm>
            <a:custGeom>
              <a:avLst/>
              <a:gdLst/>
              <a:ahLst/>
              <a:cxnLst/>
              <a:rect l="l" t="t" r="r" b="b"/>
              <a:pathLst>
                <a:path w="1551" h="16050" extrusionOk="0">
                  <a:moveTo>
                    <a:pt x="31" y="1"/>
                  </a:moveTo>
                  <a:cubicBezTo>
                    <a:pt x="31" y="365"/>
                    <a:pt x="61" y="730"/>
                    <a:pt x="31" y="1095"/>
                  </a:cubicBezTo>
                  <a:cubicBezTo>
                    <a:pt x="0" y="4864"/>
                    <a:pt x="0" y="8663"/>
                    <a:pt x="152" y="12432"/>
                  </a:cubicBezTo>
                  <a:cubicBezTo>
                    <a:pt x="183" y="13770"/>
                    <a:pt x="760" y="14894"/>
                    <a:pt x="1429" y="15958"/>
                  </a:cubicBezTo>
                  <a:cubicBezTo>
                    <a:pt x="1459" y="15989"/>
                    <a:pt x="1490" y="15989"/>
                    <a:pt x="1550" y="16049"/>
                  </a:cubicBezTo>
                  <a:cubicBezTo>
                    <a:pt x="1520" y="15928"/>
                    <a:pt x="1490" y="15837"/>
                    <a:pt x="1490" y="15776"/>
                  </a:cubicBezTo>
                  <a:cubicBezTo>
                    <a:pt x="1216" y="14651"/>
                    <a:pt x="851" y="13557"/>
                    <a:pt x="821" y="12402"/>
                  </a:cubicBezTo>
                  <a:cubicBezTo>
                    <a:pt x="638" y="8694"/>
                    <a:pt x="486" y="4955"/>
                    <a:pt x="304" y="1247"/>
                  </a:cubicBezTo>
                  <a:cubicBezTo>
                    <a:pt x="274" y="821"/>
                    <a:pt x="213" y="426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6596125" y="887850"/>
              <a:ext cx="50175" cy="264450"/>
            </a:xfrm>
            <a:custGeom>
              <a:avLst/>
              <a:gdLst/>
              <a:ahLst/>
              <a:cxnLst/>
              <a:rect l="l" t="t" r="r" b="b"/>
              <a:pathLst>
                <a:path w="2007" h="10578" extrusionOk="0">
                  <a:moveTo>
                    <a:pt x="62" y="0"/>
                  </a:moveTo>
                  <a:cubicBezTo>
                    <a:pt x="1" y="122"/>
                    <a:pt x="31" y="243"/>
                    <a:pt x="62" y="335"/>
                  </a:cubicBezTo>
                  <a:cubicBezTo>
                    <a:pt x="670" y="2827"/>
                    <a:pt x="974" y="5350"/>
                    <a:pt x="1338" y="7842"/>
                  </a:cubicBezTo>
                  <a:cubicBezTo>
                    <a:pt x="1460" y="8784"/>
                    <a:pt x="1642" y="9696"/>
                    <a:pt x="2007" y="10578"/>
                  </a:cubicBezTo>
                  <a:cubicBezTo>
                    <a:pt x="1885" y="7052"/>
                    <a:pt x="852" y="149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6330175" y="1001825"/>
              <a:ext cx="32700" cy="220400"/>
            </a:xfrm>
            <a:custGeom>
              <a:avLst/>
              <a:gdLst/>
              <a:ahLst/>
              <a:cxnLst/>
              <a:rect l="l" t="t" r="r" b="b"/>
              <a:pathLst>
                <a:path w="1308" h="8816" extrusionOk="0">
                  <a:moveTo>
                    <a:pt x="547" y="1"/>
                  </a:moveTo>
                  <a:cubicBezTo>
                    <a:pt x="274" y="2979"/>
                    <a:pt x="0" y="5958"/>
                    <a:pt x="1307" y="8815"/>
                  </a:cubicBezTo>
                  <a:cubicBezTo>
                    <a:pt x="821" y="5897"/>
                    <a:pt x="699" y="2949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6537625" y="1064125"/>
              <a:ext cx="19025" cy="160375"/>
            </a:xfrm>
            <a:custGeom>
              <a:avLst/>
              <a:gdLst/>
              <a:ahLst/>
              <a:cxnLst/>
              <a:rect l="l" t="t" r="r" b="b"/>
              <a:pathLst>
                <a:path w="761" h="6415" extrusionOk="0">
                  <a:moveTo>
                    <a:pt x="608" y="1"/>
                  </a:moveTo>
                  <a:cubicBezTo>
                    <a:pt x="608" y="2159"/>
                    <a:pt x="0" y="4287"/>
                    <a:pt x="760" y="6414"/>
                  </a:cubicBezTo>
                  <a:lnTo>
                    <a:pt x="760" y="6414"/>
                  </a:lnTo>
                  <a:cubicBezTo>
                    <a:pt x="669" y="4287"/>
                    <a:pt x="730" y="2159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6267100" y="1053500"/>
              <a:ext cx="18250" cy="91975"/>
            </a:xfrm>
            <a:custGeom>
              <a:avLst/>
              <a:gdLst/>
              <a:ahLst/>
              <a:cxnLst/>
              <a:rect l="l" t="t" r="r" b="b"/>
              <a:pathLst>
                <a:path w="730" h="3679" extrusionOk="0">
                  <a:moveTo>
                    <a:pt x="244" y="0"/>
                  </a:moveTo>
                  <a:lnTo>
                    <a:pt x="244" y="0"/>
                  </a:lnTo>
                  <a:cubicBezTo>
                    <a:pt x="335" y="1247"/>
                    <a:pt x="1" y="2523"/>
                    <a:pt x="730" y="3678"/>
                  </a:cubicBezTo>
                  <a:cubicBezTo>
                    <a:pt x="700" y="2645"/>
                    <a:pt x="639" y="1642"/>
                    <a:pt x="548" y="639"/>
                  </a:cubicBezTo>
                  <a:cubicBezTo>
                    <a:pt x="548" y="396"/>
                    <a:pt x="517" y="152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6792950" y="1002575"/>
              <a:ext cx="9900" cy="70700"/>
            </a:xfrm>
            <a:custGeom>
              <a:avLst/>
              <a:gdLst/>
              <a:ahLst/>
              <a:cxnLst/>
              <a:rect l="l" t="t" r="r" b="b"/>
              <a:pathLst>
                <a:path w="396" h="2828" extrusionOk="0">
                  <a:moveTo>
                    <a:pt x="92" y="1"/>
                  </a:moveTo>
                  <a:lnTo>
                    <a:pt x="92" y="1"/>
                  </a:lnTo>
                  <a:cubicBezTo>
                    <a:pt x="152" y="943"/>
                    <a:pt x="0" y="1916"/>
                    <a:pt x="274" y="2828"/>
                  </a:cubicBezTo>
                  <a:cubicBezTo>
                    <a:pt x="395" y="2007"/>
                    <a:pt x="304" y="457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6823350" y="992700"/>
              <a:ext cx="10650" cy="37275"/>
            </a:xfrm>
            <a:custGeom>
              <a:avLst/>
              <a:gdLst/>
              <a:ahLst/>
              <a:cxnLst/>
              <a:rect l="l" t="t" r="r" b="b"/>
              <a:pathLst>
                <a:path w="426" h="1491" extrusionOk="0">
                  <a:moveTo>
                    <a:pt x="304" y="1"/>
                  </a:moveTo>
                  <a:lnTo>
                    <a:pt x="304" y="1"/>
                  </a:lnTo>
                  <a:cubicBezTo>
                    <a:pt x="61" y="396"/>
                    <a:pt x="0" y="1156"/>
                    <a:pt x="213" y="1490"/>
                  </a:cubicBezTo>
                  <a:cubicBezTo>
                    <a:pt x="395" y="973"/>
                    <a:pt x="426" y="274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6656175" y="1011700"/>
              <a:ext cx="9900" cy="31175"/>
            </a:xfrm>
            <a:custGeom>
              <a:avLst/>
              <a:gdLst/>
              <a:ahLst/>
              <a:cxnLst/>
              <a:rect l="l" t="t" r="r" b="b"/>
              <a:pathLst>
                <a:path w="396" h="1247" extrusionOk="0">
                  <a:moveTo>
                    <a:pt x="91" y="1"/>
                  </a:moveTo>
                  <a:lnTo>
                    <a:pt x="91" y="1"/>
                  </a:lnTo>
                  <a:cubicBezTo>
                    <a:pt x="152" y="396"/>
                    <a:pt x="0" y="852"/>
                    <a:pt x="365" y="1247"/>
                  </a:cubicBezTo>
                  <a:cubicBezTo>
                    <a:pt x="395" y="761"/>
                    <a:pt x="274" y="365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6840050" y="1028425"/>
              <a:ext cx="7625" cy="25100"/>
            </a:xfrm>
            <a:custGeom>
              <a:avLst/>
              <a:gdLst/>
              <a:ahLst/>
              <a:cxnLst/>
              <a:rect l="l" t="t" r="r" b="b"/>
              <a:pathLst>
                <a:path w="305" h="10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335"/>
                    <a:pt x="92" y="669"/>
                    <a:pt x="183" y="1003"/>
                  </a:cubicBezTo>
                  <a:cubicBezTo>
                    <a:pt x="305" y="487"/>
                    <a:pt x="305" y="335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6300525" y="1227850"/>
              <a:ext cx="35000" cy="68075"/>
            </a:xfrm>
            <a:custGeom>
              <a:avLst/>
              <a:gdLst/>
              <a:ahLst/>
              <a:cxnLst/>
              <a:rect l="l" t="t" r="r" b="b"/>
              <a:pathLst>
                <a:path w="1400" h="2723" extrusionOk="0">
                  <a:moveTo>
                    <a:pt x="219" y="1"/>
                  </a:moveTo>
                  <a:cubicBezTo>
                    <a:pt x="198" y="1"/>
                    <a:pt x="176" y="6"/>
                    <a:pt x="153" y="17"/>
                  </a:cubicBezTo>
                  <a:cubicBezTo>
                    <a:pt x="1" y="109"/>
                    <a:pt x="92" y="230"/>
                    <a:pt x="123" y="321"/>
                  </a:cubicBezTo>
                  <a:cubicBezTo>
                    <a:pt x="335" y="808"/>
                    <a:pt x="548" y="1264"/>
                    <a:pt x="761" y="1720"/>
                  </a:cubicBezTo>
                  <a:cubicBezTo>
                    <a:pt x="913" y="2054"/>
                    <a:pt x="1095" y="2388"/>
                    <a:pt x="1399" y="2723"/>
                  </a:cubicBezTo>
                  <a:cubicBezTo>
                    <a:pt x="1186" y="1841"/>
                    <a:pt x="822" y="1081"/>
                    <a:pt x="548" y="291"/>
                  </a:cubicBezTo>
                  <a:cubicBezTo>
                    <a:pt x="518" y="230"/>
                    <a:pt x="487" y="169"/>
                    <a:pt x="457" y="139"/>
                  </a:cubicBezTo>
                  <a:cubicBezTo>
                    <a:pt x="383" y="90"/>
                    <a:pt x="309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0" name="Google Shape;2350;p26"/>
          <p:cNvGrpSpPr/>
          <p:nvPr/>
        </p:nvGrpSpPr>
        <p:grpSpPr>
          <a:xfrm rot="-1569764">
            <a:off x="4939061" y="4208593"/>
            <a:ext cx="397430" cy="893030"/>
            <a:chOff x="2299700" y="3930675"/>
            <a:chExt cx="397450" cy="893075"/>
          </a:xfrm>
        </p:grpSpPr>
        <p:sp>
          <p:nvSpPr>
            <p:cNvPr id="2351" name="Google Shape;2351;p26"/>
            <p:cNvSpPr/>
            <p:nvPr/>
          </p:nvSpPr>
          <p:spPr>
            <a:xfrm>
              <a:off x="2299700" y="3930675"/>
              <a:ext cx="397450" cy="893075"/>
            </a:xfrm>
            <a:custGeom>
              <a:avLst/>
              <a:gdLst/>
              <a:ahLst/>
              <a:cxnLst/>
              <a:rect l="l" t="t" r="r" b="b"/>
              <a:pathLst>
                <a:path w="15898" h="35723" extrusionOk="0">
                  <a:moveTo>
                    <a:pt x="7166" y="355"/>
                  </a:moveTo>
                  <a:cubicBezTo>
                    <a:pt x="7209" y="355"/>
                    <a:pt x="7252" y="355"/>
                    <a:pt x="7296" y="356"/>
                  </a:cubicBezTo>
                  <a:cubicBezTo>
                    <a:pt x="8268" y="447"/>
                    <a:pt x="8998" y="538"/>
                    <a:pt x="9697" y="873"/>
                  </a:cubicBezTo>
                  <a:cubicBezTo>
                    <a:pt x="9879" y="964"/>
                    <a:pt x="10122" y="1085"/>
                    <a:pt x="10122" y="1359"/>
                  </a:cubicBezTo>
                  <a:cubicBezTo>
                    <a:pt x="10153" y="1632"/>
                    <a:pt x="9879" y="1724"/>
                    <a:pt x="9697" y="1815"/>
                  </a:cubicBezTo>
                  <a:cubicBezTo>
                    <a:pt x="8299" y="2423"/>
                    <a:pt x="6809" y="2666"/>
                    <a:pt x="5350" y="2909"/>
                  </a:cubicBezTo>
                  <a:cubicBezTo>
                    <a:pt x="4637" y="3028"/>
                    <a:pt x="3912" y="3121"/>
                    <a:pt x="3190" y="3121"/>
                  </a:cubicBezTo>
                  <a:cubicBezTo>
                    <a:pt x="2804" y="3121"/>
                    <a:pt x="2419" y="3094"/>
                    <a:pt x="2037" y="3031"/>
                  </a:cubicBezTo>
                  <a:cubicBezTo>
                    <a:pt x="1581" y="2939"/>
                    <a:pt x="1004" y="2848"/>
                    <a:pt x="912" y="2453"/>
                  </a:cubicBezTo>
                  <a:cubicBezTo>
                    <a:pt x="852" y="2028"/>
                    <a:pt x="1429" y="1784"/>
                    <a:pt x="1824" y="1602"/>
                  </a:cubicBezTo>
                  <a:cubicBezTo>
                    <a:pt x="3604" y="949"/>
                    <a:pt x="5413" y="355"/>
                    <a:pt x="7166" y="355"/>
                  </a:cubicBezTo>
                  <a:close/>
                  <a:moveTo>
                    <a:pt x="10274" y="1936"/>
                  </a:moveTo>
                  <a:cubicBezTo>
                    <a:pt x="10274" y="2240"/>
                    <a:pt x="10274" y="2483"/>
                    <a:pt x="10305" y="2727"/>
                  </a:cubicBezTo>
                  <a:cubicBezTo>
                    <a:pt x="10305" y="3000"/>
                    <a:pt x="10335" y="3274"/>
                    <a:pt x="10639" y="3365"/>
                  </a:cubicBezTo>
                  <a:cubicBezTo>
                    <a:pt x="10791" y="3395"/>
                    <a:pt x="10791" y="3487"/>
                    <a:pt x="10821" y="3608"/>
                  </a:cubicBezTo>
                  <a:cubicBezTo>
                    <a:pt x="10943" y="4520"/>
                    <a:pt x="10791" y="5432"/>
                    <a:pt x="11095" y="6283"/>
                  </a:cubicBezTo>
                  <a:cubicBezTo>
                    <a:pt x="11156" y="6435"/>
                    <a:pt x="11034" y="6435"/>
                    <a:pt x="10943" y="6465"/>
                  </a:cubicBezTo>
                  <a:cubicBezTo>
                    <a:pt x="8845" y="7240"/>
                    <a:pt x="6726" y="7829"/>
                    <a:pt x="4502" y="7829"/>
                  </a:cubicBezTo>
                  <a:cubicBezTo>
                    <a:pt x="4020" y="7829"/>
                    <a:pt x="3533" y="7802"/>
                    <a:pt x="3040" y="7742"/>
                  </a:cubicBezTo>
                  <a:cubicBezTo>
                    <a:pt x="2493" y="7651"/>
                    <a:pt x="1976" y="7560"/>
                    <a:pt x="1429" y="7468"/>
                  </a:cubicBezTo>
                  <a:cubicBezTo>
                    <a:pt x="1277" y="7438"/>
                    <a:pt x="1156" y="7408"/>
                    <a:pt x="1125" y="7164"/>
                  </a:cubicBezTo>
                  <a:cubicBezTo>
                    <a:pt x="1034" y="6496"/>
                    <a:pt x="912" y="5797"/>
                    <a:pt x="821" y="5098"/>
                  </a:cubicBezTo>
                  <a:cubicBezTo>
                    <a:pt x="777" y="4785"/>
                    <a:pt x="830" y="4653"/>
                    <a:pt x="1031" y="4653"/>
                  </a:cubicBezTo>
                  <a:cubicBezTo>
                    <a:pt x="1103" y="4653"/>
                    <a:pt x="1195" y="4670"/>
                    <a:pt x="1308" y="4702"/>
                  </a:cubicBezTo>
                  <a:cubicBezTo>
                    <a:pt x="1953" y="4871"/>
                    <a:pt x="2598" y="4935"/>
                    <a:pt x="3247" y="4935"/>
                  </a:cubicBezTo>
                  <a:cubicBezTo>
                    <a:pt x="4003" y="4935"/>
                    <a:pt x="4763" y="4847"/>
                    <a:pt x="5533" y="4733"/>
                  </a:cubicBezTo>
                  <a:cubicBezTo>
                    <a:pt x="6566" y="4581"/>
                    <a:pt x="7599" y="4277"/>
                    <a:pt x="8572" y="3760"/>
                  </a:cubicBezTo>
                  <a:lnTo>
                    <a:pt x="8572" y="3760"/>
                  </a:lnTo>
                  <a:cubicBezTo>
                    <a:pt x="7539" y="3942"/>
                    <a:pt x="6505" y="4094"/>
                    <a:pt x="5472" y="4246"/>
                  </a:cubicBezTo>
                  <a:cubicBezTo>
                    <a:pt x="4432" y="4416"/>
                    <a:pt x="3391" y="4508"/>
                    <a:pt x="2336" y="4508"/>
                  </a:cubicBezTo>
                  <a:cubicBezTo>
                    <a:pt x="2065" y="4508"/>
                    <a:pt x="1793" y="4502"/>
                    <a:pt x="1520" y="4490"/>
                  </a:cubicBezTo>
                  <a:cubicBezTo>
                    <a:pt x="1186" y="4459"/>
                    <a:pt x="1004" y="4398"/>
                    <a:pt x="973" y="4003"/>
                  </a:cubicBezTo>
                  <a:cubicBezTo>
                    <a:pt x="973" y="3639"/>
                    <a:pt x="882" y="3304"/>
                    <a:pt x="821" y="2909"/>
                  </a:cubicBezTo>
                  <a:lnTo>
                    <a:pt x="821" y="2909"/>
                  </a:lnTo>
                  <a:cubicBezTo>
                    <a:pt x="1699" y="3328"/>
                    <a:pt x="2576" y="3470"/>
                    <a:pt x="3454" y="3470"/>
                  </a:cubicBezTo>
                  <a:cubicBezTo>
                    <a:pt x="4552" y="3470"/>
                    <a:pt x="5650" y="3247"/>
                    <a:pt x="6748" y="3061"/>
                  </a:cubicBezTo>
                  <a:cubicBezTo>
                    <a:pt x="7934" y="2848"/>
                    <a:pt x="9150" y="2575"/>
                    <a:pt x="10274" y="1936"/>
                  </a:cubicBezTo>
                  <a:close/>
                  <a:moveTo>
                    <a:pt x="11217" y="6587"/>
                  </a:moveTo>
                  <a:lnTo>
                    <a:pt x="11217" y="6587"/>
                  </a:lnTo>
                  <a:cubicBezTo>
                    <a:pt x="11247" y="7803"/>
                    <a:pt x="11186" y="9079"/>
                    <a:pt x="11369" y="10356"/>
                  </a:cubicBezTo>
                  <a:cubicBezTo>
                    <a:pt x="11642" y="12210"/>
                    <a:pt x="11916" y="14064"/>
                    <a:pt x="12463" y="15858"/>
                  </a:cubicBezTo>
                  <a:cubicBezTo>
                    <a:pt x="12676" y="16465"/>
                    <a:pt x="12888" y="17043"/>
                    <a:pt x="13344" y="17499"/>
                  </a:cubicBezTo>
                  <a:cubicBezTo>
                    <a:pt x="14560" y="18684"/>
                    <a:pt x="14803" y="20174"/>
                    <a:pt x="14955" y="21754"/>
                  </a:cubicBezTo>
                  <a:cubicBezTo>
                    <a:pt x="15259" y="25219"/>
                    <a:pt x="15320" y="28684"/>
                    <a:pt x="15107" y="32150"/>
                  </a:cubicBezTo>
                  <a:cubicBezTo>
                    <a:pt x="15077" y="32514"/>
                    <a:pt x="14955" y="32757"/>
                    <a:pt x="14682" y="32940"/>
                  </a:cubicBezTo>
                  <a:cubicBezTo>
                    <a:pt x="13253" y="33973"/>
                    <a:pt x="11642" y="34551"/>
                    <a:pt x="9910" y="34855"/>
                  </a:cubicBezTo>
                  <a:cubicBezTo>
                    <a:pt x="8832" y="35045"/>
                    <a:pt x="7747" y="35194"/>
                    <a:pt x="6662" y="35194"/>
                  </a:cubicBezTo>
                  <a:cubicBezTo>
                    <a:pt x="5665" y="35194"/>
                    <a:pt x="4668" y="35068"/>
                    <a:pt x="3678" y="34733"/>
                  </a:cubicBezTo>
                  <a:cubicBezTo>
                    <a:pt x="3374" y="34642"/>
                    <a:pt x="3283" y="34490"/>
                    <a:pt x="3192" y="34216"/>
                  </a:cubicBezTo>
                  <a:cubicBezTo>
                    <a:pt x="2159" y="30417"/>
                    <a:pt x="1581" y="26526"/>
                    <a:pt x="821" y="22697"/>
                  </a:cubicBezTo>
                  <a:cubicBezTo>
                    <a:pt x="608" y="21572"/>
                    <a:pt x="578" y="20478"/>
                    <a:pt x="1247" y="19444"/>
                  </a:cubicBezTo>
                  <a:cubicBezTo>
                    <a:pt x="2523" y="17438"/>
                    <a:pt x="2645" y="15250"/>
                    <a:pt x="2311" y="12970"/>
                  </a:cubicBezTo>
                  <a:cubicBezTo>
                    <a:pt x="2037" y="11207"/>
                    <a:pt x="1612" y="9444"/>
                    <a:pt x="1156" y="7681"/>
                  </a:cubicBezTo>
                  <a:lnTo>
                    <a:pt x="1156" y="7681"/>
                  </a:lnTo>
                  <a:cubicBezTo>
                    <a:pt x="2515" y="8053"/>
                    <a:pt x="3843" y="8251"/>
                    <a:pt x="5141" y="8251"/>
                  </a:cubicBezTo>
                  <a:cubicBezTo>
                    <a:pt x="7241" y="8251"/>
                    <a:pt x="9264" y="7732"/>
                    <a:pt x="11217" y="6587"/>
                  </a:cubicBezTo>
                  <a:close/>
                  <a:moveTo>
                    <a:pt x="7406" y="1"/>
                  </a:moveTo>
                  <a:cubicBezTo>
                    <a:pt x="6584" y="1"/>
                    <a:pt x="5785" y="178"/>
                    <a:pt x="4985" y="356"/>
                  </a:cubicBezTo>
                  <a:cubicBezTo>
                    <a:pt x="3830" y="629"/>
                    <a:pt x="2675" y="964"/>
                    <a:pt x="1581" y="1389"/>
                  </a:cubicBezTo>
                  <a:cubicBezTo>
                    <a:pt x="1095" y="1572"/>
                    <a:pt x="760" y="1936"/>
                    <a:pt x="456" y="2301"/>
                  </a:cubicBezTo>
                  <a:cubicBezTo>
                    <a:pt x="305" y="2514"/>
                    <a:pt x="517" y="2970"/>
                    <a:pt x="517" y="3304"/>
                  </a:cubicBezTo>
                  <a:cubicBezTo>
                    <a:pt x="517" y="3669"/>
                    <a:pt x="700" y="4064"/>
                    <a:pt x="487" y="4429"/>
                  </a:cubicBezTo>
                  <a:cubicBezTo>
                    <a:pt x="335" y="4702"/>
                    <a:pt x="335" y="4946"/>
                    <a:pt x="335" y="5249"/>
                  </a:cubicBezTo>
                  <a:cubicBezTo>
                    <a:pt x="426" y="6161"/>
                    <a:pt x="639" y="7012"/>
                    <a:pt x="882" y="7894"/>
                  </a:cubicBezTo>
                  <a:cubicBezTo>
                    <a:pt x="1216" y="9201"/>
                    <a:pt x="1368" y="10599"/>
                    <a:pt x="1612" y="11937"/>
                  </a:cubicBezTo>
                  <a:cubicBezTo>
                    <a:pt x="2128" y="14642"/>
                    <a:pt x="2067" y="17286"/>
                    <a:pt x="487" y="19718"/>
                  </a:cubicBezTo>
                  <a:cubicBezTo>
                    <a:pt x="1" y="20417"/>
                    <a:pt x="92" y="21238"/>
                    <a:pt x="153" y="22028"/>
                  </a:cubicBezTo>
                  <a:cubicBezTo>
                    <a:pt x="305" y="23700"/>
                    <a:pt x="791" y="25341"/>
                    <a:pt x="1064" y="26982"/>
                  </a:cubicBezTo>
                  <a:cubicBezTo>
                    <a:pt x="1490" y="29444"/>
                    <a:pt x="1976" y="31906"/>
                    <a:pt x="2645" y="34338"/>
                  </a:cubicBezTo>
                  <a:cubicBezTo>
                    <a:pt x="2706" y="34551"/>
                    <a:pt x="2736" y="34764"/>
                    <a:pt x="3010" y="34855"/>
                  </a:cubicBezTo>
                  <a:cubicBezTo>
                    <a:pt x="4377" y="35437"/>
                    <a:pt x="5777" y="35723"/>
                    <a:pt x="7235" y="35723"/>
                  </a:cubicBezTo>
                  <a:cubicBezTo>
                    <a:pt x="7754" y="35723"/>
                    <a:pt x="8280" y="35687"/>
                    <a:pt x="8815" y="35615"/>
                  </a:cubicBezTo>
                  <a:cubicBezTo>
                    <a:pt x="10852" y="35341"/>
                    <a:pt x="12797" y="34885"/>
                    <a:pt x="14560" y="33761"/>
                  </a:cubicBezTo>
                  <a:cubicBezTo>
                    <a:pt x="15320" y="33305"/>
                    <a:pt x="15806" y="32697"/>
                    <a:pt x="15776" y="31754"/>
                  </a:cubicBezTo>
                  <a:cubicBezTo>
                    <a:pt x="15746" y="31299"/>
                    <a:pt x="15806" y="30843"/>
                    <a:pt x="15837" y="30387"/>
                  </a:cubicBezTo>
                  <a:cubicBezTo>
                    <a:pt x="15897" y="27408"/>
                    <a:pt x="15837" y="24429"/>
                    <a:pt x="15502" y="21481"/>
                  </a:cubicBezTo>
                  <a:cubicBezTo>
                    <a:pt x="15320" y="19839"/>
                    <a:pt x="14986" y="18289"/>
                    <a:pt x="13709" y="17043"/>
                  </a:cubicBezTo>
                  <a:cubicBezTo>
                    <a:pt x="13314" y="16678"/>
                    <a:pt x="13131" y="16101"/>
                    <a:pt x="12980" y="15584"/>
                  </a:cubicBezTo>
                  <a:cubicBezTo>
                    <a:pt x="12584" y="14368"/>
                    <a:pt x="12280" y="13122"/>
                    <a:pt x="12098" y="11876"/>
                  </a:cubicBezTo>
                  <a:cubicBezTo>
                    <a:pt x="11733" y="9718"/>
                    <a:pt x="11217" y="7590"/>
                    <a:pt x="11490" y="5371"/>
                  </a:cubicBezTo>
                  <a:cubicBezTo>
                    <a:pt x="11551" y="4794"/>
                    <a:pt x="11429" y="4216"/>
                    <a:pt x="11338" y="3639"/>
                  </a:cubicBezTo>
                  <a:cubicBezTo>
                    <a:pt x="11277" y="3304"/>
                    <a:pt x="11277" y="2939"/>
                    <a:pt x="10821" y="2939"/>
                  </a:cubicBezTo>
                  <a:cubicBezTo>
                    <a:pt x="10730" y="2939"/>
                    <a:pt x="10669" y="2848"/>
                    <a:pt x="10669" y="2787"/>
                  </a:cubicBezTo>
                  <a:cubicBezTo>
                    <a:pt x="10609" y="2392"/>
                    <a:pt x="10426" y="2028"/>
                    <a:pt x="10517" y="1632"/>
                  </a:cubicBezTo>
                  <a:cubicBezTo>
                    <a:pt x="10639" y="1116"/>
                    <a:pt x="10396" y="812"/>
                    <a:pt x="10001" y="569"/>
                  </a:cubicBezTo>
                  <a:cubicBezTo>
                    <a:pt x="9484" y="265"/>
                    <a:pt x="8906" y="173"/>
                    <a:pt x="8329" y="82"/>
                  </a:cubicBezTo>
                  <a:cubicBezTo>
                    <a:pt x="8017" y="25"/>
                    <a:pt x="7710" y="1"/>
                    <a:pt x="7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2335425" y="4161450"/>
              <a:ext cx="155025" cy="637450"/>
            </a:xfrm>
            <a:custGeom>
              <a:avLst/>
              <a:gdLst/>
              <a:ahLst/>
              <a:cxnLst/>
              <a:rect l="l" t="t" r="r" b="b"/>
              <a:pathLst>
                <a:path w="6201" h="25498" extrusionOk="0">
                  <a:moveTo>
                    <a:pt x="1186" y="0"/>
                  </a:moveTo>
                  <a:cubicBezTo>
                    <a:pt x="1520" y="2341"/>
                    <a:pt x="1824" y="4651"/>
                    <a:pt x="2158" y="6991"/>
                  </a:cubicBezTo>
                  <a:cubicBezTo>
                    <a:pt x="2341" y="8146"/>
                    <a:pt x="2097" y="9149"/>
                    <a:pt x="1307" y="10000"/>
                  </a:cubicBezTo>
                  <a:cubicBezTo>
                    <a:pt x="1094" y="10244"/>
                    <a:pt x="912" y="10517"/>
                    <a:pt x="730" y="10760"/>
                  </a:cubicBezTo>
                  <a:cubicBezTo>
                    <a:pt x="183" y="11459"/>
                    <a:pt x="0" y="12280"/>
                    <a:pt x="91" y="13162"/>
                  </a:cubicBezTo>
                  <a:cubicBezTo>
                    <a:pt x="213" y="14469"/>
                    <a:pt x="486" y="15745"/>
                    <a:pt x="760" y="17052"/>
                  </a:cubicBezTo>
                  <a:cubicBezTo>
                    <a:pt x="1277" y="19453"/>
                    <a:pt x="1793" y="21855"/>
                    <a:pt x="2249" y="24256"/>
                  </a:cubicBezTo>
                  <a:cubicBezTo>
                    <a:pt x="2371" y="24833"/>
                    <a:pt x="2675" y="25137"/>
                    <a:pt x="3192" y="25320"/>
                  </a:cubicBezTo>
                  <a:cubicBezTo>
                    <a:pt x="3583" y="25450"/>
                    <a:pt x="3974" y="25497"/>
                    <a:pt x="4366" y="25497"/>
                  </a:cubicBezTo>
                  <a:cubicBezTo>
                    <a:pt x="4977" y="25497"/>
                    <a:pt x="5589" y="25382"/>
                    <a:pt x="6201" y="25289"/>
                  </a:cubicBezTo>
                  <a:cubicBezTo>
                    <a:pt x="5289" y="25198"/>
                    <a:pt x="4377" y="25137"/>
                    <a:pt x="3496" y="24894"/>
                  </a:cubicBezTo>
                  <a:cubicBezTo>
                    <a:pt x="3070" y="24773"/>
                    <a:pt x="2827" y="24530"/>
                    <a:pt x="2766" y="24104"/>
                  </a:cubicBezTo>
                  <a:cubicBezTo>
                    <a:pt x="2523" y="22797"/>
                    <a:pt x="2219" y="21520"/>
                    <a:pt x="1976" y="20213"/>
                  </a:cubicBezTo>
                  <a:cubicBezTo>
                    <a:pt x="1611" y="18116"/>
                    <a:pt x="1034" y="16080"/>
                    <a:pt x="699" y="13982"/>
                  </a:cubicBezTo>
                  <a:cubicBezTo>
                    <a:pt x="456" y="12614"/>
                    <a:pt x="669" y="11399"/>
                    <a:pt x="1672" y="10365"/>
                  </a:cubicBezTo>
                  <a:cubicBezTo>
                    <a:pt x="1733" y="10304"/>
                    <a:pt x="1793" y="10213"/>
                    <a:pt x="1854" y="10152"/>
                  </a:cubicBezTo>
                  <a:cubicBezTo>
                    <a:pt x="2584" y="9301"/>
                    <a:pt x="2827" y="8329"/>
                    <a:pt x="2705" y="7234"/>
                  </a:cubicBezTo>
                  <a:cubicBezTo>
                    <a:pt x="2432" y="5016"/>
                    <a:pt x="1976" y="2797"/>
                    <a:pt x="1459" y="608"/>
                  </a:cubicBezTo>
                  <a:cubicBezTo>
                    <a:pt x="1429" y="395"/>
                    <a:pt x="1368" y="183"/>
                    <a:pt x="1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2550475" y="4162975"/>
              <a:ext cx="114750" cy="522825"/>
            </a:xfrm>
            <a:custGeom>
              <a:avLst/>
              <a:gdLst/>
              <a:ahLst/>
              <a:cxnLst/>
              <a:rect l="l" t="t" r="r" b="b"/>
              <a:pathLst>
                <a:path w="4590" h="20913" extrusionOk="0">
                  <a:moveTo>
                    <a:pt x="61" y="0"/>
                  </a:moveTo>
                  <a:cubicBezTo>
                    <a:pt x="31" y="61"/>
                    <a:pt x="0" y="122"/>
                    <a:pt x="0" y="182"/>
                  </a:cubicBezTo>
                  <a:cubicBezTo>
                    <a:pt x="61" y="2736"/>
                    <a:pt x="456" y="5259"/>
                    <a:pt x="1277" y="7660"/>
                  </a:cubicBezTo>
                  <a:cubicBezTo>
                    <a:pt x="1520" y="8359"/>
                    <a:pt x="1915" y="8967"/>
                    <a:pt x="2523" y="9392"/>
                  </a:cubicBezTo>
                  <a:cubicBezTo>
                    <a:pt x="3131" y="9848"/>
                    <a:pt x="3435" y="10426"/>
                    <a:pt x="3556" y="11155"/>
                  </a:cubicBezTo>
                  <a:cubicBezTo>
                    <a:pt x="3860" y="13070"/>
                    <a:pt x="3860" y="15016"/>
                    <a:pt x="3952" y="16930"/>
                  </a:cubicBezTo>
                  <a:cubicBezTo>
                    <a:pt x="4012" y="18268"/>
                    <a:pt x="3982" y="19605"/>
                    <a:pt x="4438" y="20912"/>
                  </a:cubicBezTo>
                  <a:cubicBezTo>
                    <a:pt x="4590" y="20000"/>
                    <a:pt x="4559" y="19089"/>
                    <a:pt x="4529" y="18207"/>
                  </a:cubicBezTo>
                  <a:cubicBezTo>
                    <a:pt x="4438" y="16140"/>
                    <a:pt x="4408" y="14043"/>
                    <a:pt x="4134" y="11976"/>
                  </a:cubicBezTo>
                  <a:cubicBezTo>
                    <a:pt x="3982" y="10760"/>
                    <a:pt x="3678" y="9636"/>
                    <a:pt x="2584" y="8906"/>
                  </a:cubicBezTo>
                  <a:cubicBezTo>
                    <a:pt x="2067" y="8572"/>
                    <a:pt x="1824" y="7964"/>
                    <a:pt x="1581" y="7417"/>
                  </a:cubicBezTo>
                  <a:cubicBezTo>
                    <a:pt x="1216" y="6474"/>
                    <a:pt x="1003" y="5471"/>
                    <a:pt x="790" y="4499"/>
                  </a:cubicBezTo>
                  <a:cubicBezTo>
                    <a:pt x="486" y="3009"/>
                    <a:pt x="334" y="1489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2404575" y="4690325"/>
              <a:ext cx="179350" cy="91500"/>
            </a:xfrm>
            <a:custGeom>
              <a:avLst/>
              <a:gdLst/>
              <a:ahLst/>
              <a:cxnLst/>
              <a:rect l="l" t="t" r="r" b="b"/>
              <a:pathLst>
                <a:path w="7174" h="366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548"/>
                    <a:pt x="91" y="1095"/>
                    <a:pt x="183" y="1642"/>
                  </a:cubicBezTo>
                  <a:cubicBezTo>
                    <a:pt x="395" y="3162"/>
                    <a:pt x="699" y="3435"/>
                    <a:pt x="2219" y="3587"/>
                  </a:cubicBezTo>
                  <a:cubicBezTo>
                    <a:pt x="2371" y="3618"/>
                    <a:pt x="2523" y="3618"/>
                    <a:pt x="2675" y="3648"/>
                  </a:cubicBezTo>
                  <a:cubicBezTo>
                    <a:pt x="2812" y="3656"/>
                    <a:pt x="2947" y="3660"/>
                    <a:pt x="3082" y="3660"/>
                  </a:cubicBezTo>
                  <a:cubicBezTo>
                    <a:pt x="4508" y="3660"/>
                    <a:pt x="5841" y="3236"/>
                    <a:pt x="7174" y="2736"/>
                  </a:cubicBezTo>
                  <a:lnTo>
                    <a:pt x="7174" y="2736"/>
                  </a:lnTo>
                  <a:cubicBezTo>
                    <a:pt x="6596" y="2797"/>
                    <a:pt x="6049" y="2919"/>
                    <a:pt x="5471" y="2979"/>
                  </a:cubicBezTo>
                  <a:cubicBezTo>
                    <a:pt x="4682" y="3102"/>
                    <a:pt x="3892" y="3225"/>
                    <a:pt x="3102" y="3225"/>
                  </a:cubicBezTo>
                  <a:cubicBezTo>
                    <a:pt x="2524" y="3225"/>
                    <a:pt x="1946" y="3159"/>
                    <a:pt x="1368" y="2979"/>
                  </a:cubicBezTo>
                  <a:cubicBezTo>
                    <a:pt x="942" y="2858"/>
                    <a:pt x="699" y="2645"/>
                    <a:pt x="608" y="2220"/>
                  </a:cubicBezTo>
                  <a:cubicBezTo>
                    <a:pt x="426" y="1460"/>
                    <a:pt x="304" y="73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2508675" y="4725275"/>
              <a:ext cx="118575" cy="28300"/>
            </a:xfrm>
            <a:custGeom>
              <a:avLst/>
              <a:gdLst/>
              <a:ahLst/>
              <a:cxnLst/>
              <a:rect l="l" t="t" r="r" b="b"/>
              <a:pathLst>
                <a:path w="4743" h="1132" extrusionOk="0">
                  <a:moveTo>
                    <a:pt x="4742" y="1"/>
                  </a:moveTo>
                  <a:lnTo>
                    <a:pt x="4742" y="1"/>
                  </a:lnTo>
                  <a:cubicBezTo>
                    <a:pt x="3131" y="274"/>
                    <a:pt x="1642" y="973"/>
                    <a:pt x="0" y="1065"/>
                  </a:cubicBezTo>
                  <a:cubicBezTo>
                    <a:pt x="285" y="1110"/>
                    <a:pt x="565" y="1132"/>
                    <a:pt x="842" y="1132"/>
                  </a:cubicBezTo>
                  <a:cubicBezTo>
                    <a:pt x="2219" y="1132"/>
                    <a:pt x="3502" y="608"/>
                    <a:pt x="4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2407600" y="4221475"/>
              <a:ext cx="14475" cy="11425"/>
            </a:xfrm>
            <a:custGeom>
              <a:avLst/>
              <a:gdLst/>
              <a:ahLst/>
              <a:cxnLst/>
              <a:rect l="l" t="t" r="r" b="b"/>
              <a:pathLst>
                <a:path w="579" h="457" extrusionOk="0">
                  <a:moveTo>
                    <a:pt x="214" y="1"/>
                  </a:moveTo>
                  <a:cubicBezTo>
                    <a:pt x="122" y="1"/>
                    <a:pt x="1" y="31"/>
                    <a:pt x="1" y="183"/>
                  </a:cubicBezTo>
                  <a:cubicBezTo>
                    <a:pt x="1" y="396"/>
                    <a:pt x="183" y="426"/>
                    <a:pt x="335" y="456"/>
                  </a:cubicBezTo>
                  <a:cubicBezTo>
                    <a:pt x="457" y="456"/>
                    <a:pt x="578" y="456"/>
                    <a:pt x="578" y="305"/>
                  </a:cubicBezTo>
                  <a:cubicBezTo>
                    <a:pt x="578" y="92"/>
                    <a:pt x="396" y="6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2416725" y="3946925"/>
              <a:ext cx="50175" cy="19300"/>
            </a:xfrm>
            <a:custGeom>
              <a:avLst/>
              <a:gdLst/>
              <a:ahLst/>
              <a:cxnLst/>
              <a:rect l="l" t="t" r="r" b="b"/>
              <a:pathLst>
                <a:path w="2007" h="772" extrusionOk="0">
                  <a:moveTo>
                    <a:pt x="1573" y="0"/>
                  </a:moveTo>
                  <a:cubicBezTo>
                    <a:pt x="1534" y="0"/>
                    <a:pt x="1495" y="4"/>
                    <a:pt x="1459" y="10"/>
                  </a:cubicBezTo>
                  <a:cubicBezTo>
                    <a:pt x="1095" y="40"/>
                    <a:pt x="700" y="131"/>
                    <a:pt x="396" y="314"/>
                  </a:cubicBezTo>
                  <a:cubicBezTo>
                    <a:pt x="244" y="375"/>
                    <a:pt x="0" y="405"/>
                    <a:pt x="31" y="587"/>
                  </a:cubicBezTo>
                  <a:cubicBezTo>
                    <a:pt x="55" y="753"/>
                    <a:pt x="207" y="771"/>
                    <a:pt x="374" y="771"/>
                  </a:cubicBezTo>
                  <a:cubicBezTo>
                    <a:pt x="421" y="771"/>
                    <a:pt x="470" y="770"/>
                    <a:pt x="517" y="770"/>
                  </a:cubicBezTo>
                  <a:cubicBezTo>
                    <a:pt x="852" y="770"/>
                    <a:pt x="1216" y="709"/>
                    <a:pt x="1611" y="587"/>
                  </a:cubicBezTo>
                  <a:cubicBezTo>
                    <a:pt x="1763" y="557"/>
                    <a:pt x="2007" y="496"/>
                    <a:pt x="1946" y="283"/>
                  </a:cubicBezTo>
                  <a:cubicBezTo>
                    <a:pt x="1921" y="63"/>
                    <a:pt x="1739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2360500" y="3974425"/>
              <a:ext cx="51700" cy="18350"/>
            </a:xfrm>
            <a:custGeom>
              <a:avLst/>
              <a:gdLst/>
              <a:ahLst/>
              <a:cxnLst/>
              <a:rect l="l" t="t" r="r" b="b"/>
              <a:pathLst>
                <a:path w="2068" h="734" extrusionOk="0">
                  <a:moveTo>
                    <a:pt x="1648" y="1"/>
                  </a:moveTo>
                  <a:cubicBezTo>
                    <a:pt x="1178" y="1"/>
                    <a:pt x="756" y="165"/>
                    <a:pt x="335" y="278"/>
                  </a:cubicBezTo>
                  <a:cubicBezTo>
                    <a:pt x="213" y="338"/>
                    <a:pt x="0" y="369"/>
                    <a:pt x="31" y="551"/>
                  </a:cubicBezTo>
                  <a:cubicBezTo>
                    <a:pt x="91" y="733"/>
                    <a:pt x="274" y="673"/>
                    <a:pt x="456" y="703"/>
                  </a:cubicBezTo>
                  <a:cubicBezTo>
                    <a:pt x="882" y="703"/>
                    <a:pt x="1338" y="582"/>
                    <a:pt x="1794" y="490"/>
                  </a:cubicBezTo>
                  <a:cubicBezTo>
                    <a:pt x="1946" y="460"/>
                    <a:pt x="2067" y="399"/>
                    <a:pt x="2067" y="247"/>
                  </a:cubicBezTo>
                  <a:cubicBezTo>
                    <a:pt x="2067" y="95"/>
                    <a:pt x="1915" y="34"/>
                    <a:pt x="1763" y="4"/>
                  </a:cubicBezTo>
                  <a:cubicBezTo>
                    <a:pt x="1724" y="2"/>
                    <a:pt x="1686" y="1"/>
                    <a:pt x="1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2464600" y="3960675"/>
              <a:ext cx="44100" cy="18925"/>
            </a:xfrm>
            <a:custGeom>
              <a:avLst/>
              <a:gdLst/>
              <a:ahLst/>
              <a:cxnLst/>
              <a:rect l="l" t="t" r="r" b="b"/>
              <a:pathLst>
                <a:path w="1764" h="757" extrusionOk="0">
                  <a:moveTo>
                    <a:pt x="1432" y="0"/>
                  </a:moveTo>
                  <a:cubicBezTo>
                    <a:pt x="1372" y="0"/>
                    <a:pt x="1307" y="7"/>
                    <a:pt x="1247" y="7"/>
                  </a:cubicBezTo>
                  <a:cubicBezTo>
                    <a:pt x="973" y="68"/>
                    <a:pt x="700" y="159"/>
                    <a:pt x="396" y="250"/>
                  </a:cubicBezTo>
                  <a:cubicBezTo>
                    <a:pt x="244" y="280"/>
                    <a:pt x="0" y="341"/>
                    <a:pt x="31" y="554"/>
                  </a:cubicBezTo>
                  <a:cubicBezTo>
                    <a:pt x="51" y="716"/>
                    <a:pt x="166" y="730"/>
                    <a:pt x="294" y="730"/>
                  </a:cubicBezTo>
                  <a:cubicBezTo>
                    <a:pt x="320" y="730"/>
                    <a:pt x="346" y="729"/>
                    <a:pt x="372" y="729"/>
                  </a:cubicBezTo>
                  <a:cubicBezTo>
                    <a:pt x="411" y="729"/>
                    <a:pt x="450" y="730"/>
                    <a:pt x="487" y="736"/>
                  </a:cubicBezTo>
                  <a:cubicBezTo>
                    <a:pt x="555" y="750"/>
                    <a:pt x="624" y="756"/>
                    <a:pt x="692" y="756"/>
                  </a:cubicBezTo>
                  <a:cubicBezTo>
                    <a:pt x="928" y="756"/>
                    <a:pt x="1163" y="685"/>
                    <a:pt x="1399" y="615"/>
                  </a:cubicBezTo>
                  <a:cubicBezTo>
                    <a:pt x="1581" y="524"/>
                    <a:pt x="1763" y="432"/>
                    <a:pt x="1703" y="189"/>
                  </a:cubicBezTo>
                  <a:cubicBezTo>
                    <a:pt x="1662" y="27"/>
                    <a:pt x="1554" y="0"/>
                    <a:pt x="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0" name="Google Shape;2360;p26"/>
          <p:cNvGrpSpPr/>
          <p:nvPr/>
        </p:nvGrpSpPr>
        <p:grpSpPr>
          <a:xfrm>
            <a:off x="6992643" y="4153477"/>
            <a:ext cx="489864" cy="413228"/>
            <a:chOff x="2188750" y="2161800"/>
            <a:chExt cx="230275" cy="194250"/>
          </a:xfrm>
        </p:grpSpPr>
        <p:sp>
          <p:nvSpPr>
            <p:cNvPr id="2361" name="Google Shape;2361;p26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5" name="Google Shape;2365;p26"/>
          <p:cNvGrpSpPr/>
          <p:nvPr/>
        </p:nvGrpSpPr>
        <p:grpSpPr>
          <a:xfrm rot="-1010208">
            <a:off x="7880812" y="353140"/>
            <a:ext cx="744314" cy="660863"/>
            <a:chOff x="3672825" y="2210075"/>
            <a:chExt cx="987125" cy="876450"/>
          </a:xfrm>
        </p:grpSpPr>
        <p:sp>
          <p:nvSpPr>
            <p:cNvPr id="2366" name="Google Shape;2366;p26"/>
            <p:cNvSpPr/>
            <p:nvPr/>
          </p:nvSpPr>
          <p:spPr>
            <a:xfrm>
              <a:off x="3672825" y="2210075"/>
              <a:ext cx="987125" cy="876450"/>
            </a:xfrm>
            <a:custGeom>
              <a:avLst/>
              <a:gdLst/>
              <a:ahLst/>
              <a:cxnLst/>
              <a:rect l="l" t="t" r="r" b="b"/>
              <a:pathLst>
                <a:path w="39485" h="35058" extrusionOk="0">
                  <a:moveTo>
                    <a:pt x="24755" y="605"/>
                  </a:moveTo>
                  <a:cubicBezTo>
                    <a:pt x="25288" y="605"/>
                    <a:pt x="25821" y="616"/>
                    <a:pt x="26354" y="638"/>
                  </a:cubicBezTo>
                  <a:cubicBezTo>
                    <a:pt x="28086" y="729"/>
                    <a:pt x="29788" y="1033"/>
                    <a:pt x="31339" y="1884"/>
                  </a:cubicBezTo>
                  <a:cubicBezTo>
                    <a:pt x="33679" y="3191"/>
                    <a:pt x="35077" y="5228"/>
                    <a:pt x="35655" y="7842"/>
                  </a:cubicBezTo>
                  <a:cubicBezTo>
                    <a:pt x="35868" y="8814"/>
                    <a:pt x="35898" y="9756"/>
                    <a:pt x="35807" y="10699"/>
                  </a:cubicBezTo>
                  <a:cubicBezTo>
                    <a:pt x="35776" y="11185"/>
                    <a:pt x="35594" y="11550"/>
                    <a:pt x="35260" y="11884"/>
                  </a:cubicBezTo>
                  <a:cubicBezTo>
                    <a:pt x="34287" y="12887"/>
                    <a:pt x="33071" y="13465"/>
                    <a:pt x="31794" y="13981"/>
                  </a:cubicBezTo>
                  <a:cubicBezTo>
                    <a:pt x="29120" y="15076"/>
                    <a:pt x="26354" y="15714"/>
                    <a:pt x="23527" y="16170"/>
                  </a:cubicBezTo>
                  <a:cubicBezTo>
                    <a:pt x="21095" y="16565"/>
                    <a:pt x="18694" y="17051"/>
                    <a:pt x="16262" y="17264"/>
                  </a:cubicBezTo>
                  <a:cubicBezTo>
                    <a:pt x="14165" y="17447"/>
                    <a:pt x="12098" y="17538"/>
                    <a:pt x="10001" y="17599"/>
                  </a:cubicBezTo>
                  <a:cubicBezTo>
                    <a:pt x="9802" y="17595"/>
                    <a:pt x="9603" y="17594"/>
                    <a:pt x="9404" y="17594"/>
                  </a:cubicBezTo>
                  <a:cubicBezTo>
                    <a:pt x="8862" y="17594"/>
                    <a:pt x="8322" y="17603"/>
                    <a:pt x="7784" y="17603"/>
                  </a:cubicBezTo>
                  <a:cubicBezTo>
                    <a:pt x="6654" y="17603"/>
                    <a:pt x="5531" y="17564"/>
                    <a:pt x="4408" y="17325"/>
                  </a:cubicBezTo>
                  <a:cubicBezTo>
                    <a:pt x="2554" y="16930"/>
                    <a:pt x="2827" y="17173"/>
                    <a:pt x="2736" y="15410"/>
                  </a:cubicBezTo>
                  <a:cubicBezTo>
                    <a:pt x="2675" y="13829"/>
                    <a:pt x="2736" y="12249"/>
                    <a:pt x="3223" y="10729"/>
                  </a:cubicBezTo>
                  <a:cubicBezTo>
                    <a:pt x="3952" y="8328"/>
                    <a:pt x="5472" y="6535"/>
                    <a:pt x="7539" y="5197"/>
                  </a:cubicBezTo>
                  <a:cubicBezTo>
                    <a:pt x="10578" y="3191"/>
                    <a:pt x="13952" y="2066"/>
                    <a:pt x="17478" y="1337"/>
                  </a:cubicBezTo>
                  <a:cubicBezTo>
                    <a:pt x="19874" y="838"/>
                    <a:pt x="22311" y="605"/>
                    <a:pt x="24755" y="605"/>
                  </a:cubicBezTo>
                  <a:close/>
                  <a:moveTo>
                    <a:pt x="36100" y="14461"/>
                  </a:moveTo>
                  <a:cubicBezTo>
                    <a:pt x="36532" y="14461"/>
                    <a:pt x="36639" y="14679"/>
                    <a:pt x="36688" y="15288"/>
                  </a:cubicBezTo>
                  <a:cubicBezTo>
                    <a:pt x="36719" y="16048"/>
                    <a:pt x="36475" y="16535"/>
                    <a:pt x="35746" y="16839"/>
                  </a:cubicBezTo>
                  <a:cubicBezTo>
                    <a:pt x="32554" y="18085"/>
                    <a:pt x="29393" y="19392"/>
                    <a:pt x="26080" y="20334"/>
                  </a:cubicBezTo>
                  <a:cubicBezTo>
                    <a:pt x="25533" y="20516"/>
                    <a:pt x="24955" y="20608"/>
                    <a:pt x="24287" y="20729"/>
                  </a:cubicBezTo>
                  <a:cubicBezTo>
                    <a:pt x="24834" y="19909"/>
                    <a:pt x="25320" y="19149"/>
                    <a:pt x="25807" y="18419"/>
                  </a:cubicBezTo>
                  <a:cubicBezTo>
                    <a:pt x="25893" y="18298"/>
                    <a:pt x="25960" y="18246"/>
                    <a:pt x="26041" y="18246"/>
                  </a:cubicBezTo>
                  <a:cubicBezTo>
                    <a:pt x="26102" y="18246"/>
                    <a:pt x="26171" y="18276"/>
                    <a:pt x="26262" y="18328"/>
                  </a:cubicBezTo>
                  <a:cubicBezTo>
                    <a:pt x="26706" y="18594"/>
                    <a:pt x="27182" y="18723"/>
                    <a:pt x="27643" y="18723"/>
                  </a:cubicBezTo>
                  <a:cubicBezTo>
                    <a:pt x="28287" y="18723"/>
                    <a:pt x="28902" y="18472"/>
                    <a:pt x="29363" y="17994"/>
                  </a:cubicBezTo>
                  <a:cubicBezTo>
                    <a:pt x="29545" y="17811"/>
                    <a:pt x="29636" y="17629"/>
                    <a:pt x="29728" y="17386"/>
                  </a:cubicBezTo>
                  <a:cubicBezTo>
                    <a:pt x="29839" y="17097"/>
                    <a:pt x="30014" y="16971"/>
                    <a:pt x="30243" y="16971"/>
                  </a:cubicBezTo>
                  <a:cubicBezTo>
                    <a:pt x="30327" y="16971"/>
                    <a:pt x="30419" y="16988"/>
                    <a:pt x="30518" y="17021"/>
                  </a:cubicBezTo>
                  <a:cubicBezTo>
                    <a:pt x="30670" y="17082"/>
                    <a:pt x="30791" y="17082"/>
                    <a:pt x="30943" y="17143"/>
                  </a:cubicBezTo>
                  <a:cubicBezTo>
                    <a:pt x="31167" y="17205"/>
                    <a:pt x="31386" y="17239"/>
                    <a:pt x="31596" y="17239"/>
                  </a:cubicBezTo>
                  <a:cubicBezTo>
                    <a:pt x="32099" y="17239"/>
                    <a:pt x="32555" y="17046"/>
                    <a:pt x="32919" y="16595"/>
                  </a:cubicBezTo>
                  <a:cubicBezTo>
                    <a:pt x="33193" y="16261"/>
                    <a:pt x="33557" y="16109"/>
                    <a:pt x="33983" y="16048"/>
                  </a:cubicBezTo>
                  <a:cubicBezTo>
                    <a:pt x="34652" y="16018"/>
                    <a:pt x="35168" y="15775"/>
                    <a:pt x="35229" y="14984"/>
                  </a:cubicBezTo>
                  <a:cubicBezTo>
                    <a:pt x="35229" y="14711"/>
                    <a:pt x="35472" y="14559"/>
                    <a:pt x="35716" y="14498"/>
                  </a:cubicBezTo>
                  <a:cubicBezTo>
                    <a:pt x="35866" y="14474"/>
                    <a:pt x="35993" y="14461"/>
                    <a:pt x="36100" y="14461"/>
                  </a:cubicBezTo>
                  <a:close/>
                  <a:moveTo>
                    <a:pt x="37175" y="16352"/>
                  </a:moveTo>
                  <a:cubicBezTo>
                    <a:pt x="37874" y="17811"/>
                    <a:pt x="38694" y="19240"/>
                    <a:pt x="38542" y="21003"/>
                  </a:cubicBezTo>
                  <a:cubicBezTo>
                    <a:pt x="38086" y="20851"/>
                    <a:pt x="37722" y="20608"/>
                    <a:pt x="37357" y="20365"/>
                  </a:cubicBezTo>
                  <a:cubicBezTo>
                    <a:pt x="36263" y="19665"/>
                    <a:pt x="35108" y="19179"/>
                    <a:pt x="33953" y="18662"/>
                  </a:cubicBezTo>
                  <a:cubicBezTo>
                    <a:pt x="33649" y="18510"/>
                    <a:pt x="33345" y="18541"/>
                    <a:pt x="32950" y="18510"/>
                  </a:cubicBezTo>
                  <a:cubicBezTo>
                    <a:pt x="34378" y="17750"/>
                    <a:pt x="36050" y="17599"/>
                    <a:pt x="37175" y="16352"/>
                  </a:cubicBezTo>
                  <a:close/>
                  <a:moveTo>
                    <a:pt x="36552" y="10576"/>
                  </a:moveTo>
                  <a:cubicBezTo>
                    <a:pt x="36638" y="10576"/>
                    <a:pt x="36745" y="10650"/>
                    <a:pt x="36810" y="10699"/>
                  </a:cubicBezTo>
                  <a:cubicBezTo>
                    <a:pt x="37509" y="11246"/>
                    <a:pt x="38269" y="11763"/>
                    <a:pt x="38573" y="12705"/>
                  </a:cubicBezTo>
                  <a:cubicBezTo>
                    <a:pt x="38451" y="12735"/>
                    <a:pt x="38299" y="12735"/>
                    <a:pt x="38147" y="12735"/>
                  </a:cubicBezTo>
                  <a:cubicBezTo>
                    <a:pt x="37570" y="12766"/>
                    <a:pt x="37144" y="13039"/>
                    <a:pt x="36962" y="13586"/>
                  </a:cubicBezTo>
                  <a:cubicBezTo>
                    <a:pt x="36884" y="13845"/>
                    <a:pt x="36740" y="13928"/>
                    <a:pt x="36549" y="13928"/>
                  </a:cubicBezTo>
                  <a:cubicBezTo>
                    <a:pt x="36516" y="13928"/>
                    <a:pt x="36481" y="13925"/>
                    <a:pt x="36445" y="13921"/>
                  </a:cubicBezTo>
                  <a:cubicBezTo>
                    <a:pt x="36263" y="13921"/>
                    <a:pt x="36080" y="13890"/>
                    <a:pt x="35898" y="13890"/>
                  </a:cubicBezTo>
                  <a:cubicBezTo>
                    <a:pt x="35199" y="13890"/>
                    <a:pt x="34712" y="14285"/>
                    <a:pt x="34591" y="14984"/>
                  </a:cubicBezTo>
                  <a:cubicBezTo>
                    <a:pt x="34560" y="15288"/>
                    <a:pt x="34409" y="15410"/>
                    <a:pt x="34135" y="15410"/>
                  </a:cubicBezTo>
                  <a:cubicBezTo>
                    <a:pt x="33405" y="15471"/>
                    <a:pt x="32767" y="15744"/>
                    <a:pt x="32281" y="16352"/>
                  </a:cubicBezTo>
                  <a:cubicBezTo>
                    <a:pt x="32113" y="16562"/>
                    <a:pt x="31887" y="16627"/>
                    <a:pt x="31643" y="16627"/>
                  </a:cubicBezTo>
                  <a:cubicBezTo>
                    <a:pt x="31534" y="16627"/>
                    <a:pt x="31421" y="16614"/>
                    <a:pt x="31308" y="16595"/>
                  </a:cubicBezTo>
                  <a:cubicBezTo>
                    <a:pt x="31156" y="16565"/>
                    <a:pt x="30974" y="16504"/>
                    <a:pt x="30822" y="16474"/>
                  </a:cubicBezTo>
                  <a:cubicBezTo>
                    <a:pt x="30568" y="16406"/>
                    <a:pt x="30357" y="16369"/>
                    <a:pt x="30176" y="16369"/>
                  </a:cubicBezTo>
                  <a:cubicBezTo>
                    <a:pt x="29705" y="16369"/>
                    <a:pt x="29435" y="16619"/>
                    <a:pt x="29150" y="17234"/>
                  </a:cubicBezTo>
                  <a:cubicBezTo>
                    <a:pt x="28870" y="17793"/>
                    <a:pt x="28262" y="18103"/>
                    <a:pt x="27620" y="18103"/>
                  </a:cubicBezTo>
                  <a:cubicBezTo>
                    <a:pt x="27284" y="18103"/>
                    <a:pt x="26940" y="18019"/>
                    <a:pt x="26627" y="17842"/>
                  </a:cubicBezTo>
                  <a:cubicBezTo>
                    <a:pt x="26304" y="17653"/>
                    <a:pt x="26111" y="17548"/>
                    <a:pt x="25950" y="17548"/>
                  </a:cubicBezTo>
                  <a:cubicBezTo>
                    <a:pt x="25748" y="17548"/>
                    <a:pt x="25594" y="17713"/>
                    <a:pt x="25290" y="18085"/>
                  </a:cubicBezTo>
                  <a:cubicBezTo>
                    <a:pt x="24864" y="18602"/>
                    <a:pt x="24378" y="18997"/>
                    <a:pt x="23740" y="19270"/>
                  </a:cubicBezTo>
                  <a:cubicBezTo>
                    <a:pt x="23606" y="19337"/>
                    <a:pt x="23480" y="19371"/>
                    <a:pt x="23361" y="19371"/>
                  </a:cubicBezTo>
                  <a:cubicBezTo>
                    <a:pt x="23156" y="19371"/>
                    <a:pt x="22971" y="19269"/>
                    <a:pt x="22797" y="19057"/>
                  </a:cubicBezTo>
                  <a:cubicBezTo>
                    <a:pt x="22463" y="18632"/>
                    <a:pt x="22129" y="18237"/>
                    <a:pt x="21703" y="17902"/>
                  </a:cubicBezTo>
                  <a:cubicBezTo>
                    <a:pt x="21500" y="17757"/>
                    <a:pt x="21345" y="17682"/>
                    <a:pt x="21196" y="17682"/>
                  </a:cubicBezTo>
                  <a:cubicBezTo>
                    <a:pt x="21033" y="17682"/>
                    <a:pt x="20876" y="17773"/>
                    <a:pt x="20670" y="17963"/>
                  </a:cubicBezTo>
                  <a:cubicBezTo>
                    <a:pt x="20426" y="18146"/>
                    <a:pt x="20244" y="18389"/>
                    <a:pt x="20031" y="18632"/>
                  </a:cubicBezTo>
                  <a:cubicBezTo>
                    <a:pt x="19643" y="19098"/>
                    <a:pt x="19167" y="19321"/>
                    <a:pt x="18603" y="19321"/>
                  </a:cubicBezTo>
                  <a:cubicBezTo>
                    <a:pt x="18504" y="19321"/>
                    <a:pt x="18403" y="19314"/>
                    <a:pt x="18299" y="19301"/>
                  </a:cubicBezTo>
                  <a:cubicBezTo>
                    <a:pt x="18201" y="19281"/>
                    <a:pt x="18106" y="19271"/>
                    <a:pt x="18014" y="19271"/>
                  </a:cubicBezTo>
                  <a:cubicBezTo>
                    <a:pt x="17676" y="19271"/>
                    <a:pt x="17376" y="19403"/>
                    <a:pt x="17113" y="19665"/>
                  </a:cubicBezTo>
                  <a:cubicBezTo>
                    <a:pt x="16992" y="19787"/>
                    <a:pt x="16809" y="19909"/>
                    <a:pt x="16627" y="20030"/>
                  </a:cubicBezTo>
                  <a:cubicBezTo>
                    <a:pt x="16243" y="20318"/>
                    <a:pt x="15852" y="20433"/>
                    <a:pt x="15459" y="20433"/>
                  </a:cubicBezTo>
                  <a:cubicBezTo>
                    <a:pt x="14980" y="20433"/>
                    <a:pt x="14497" y="20264"/>
                    <a:pt x="14013" y="20030"/>
                  </a:cubicBezTo>
                  <a:cubicBezTo>
                    <a:pt x="13952" y="20000"/>
                    <a:pt x="13861" y="19969"/>
                    <a:pt x="13831" y="19909"/>
                  </a:cubicBezTo>
                  <a:cubicBezTo>
                    <a:pt x="13393" y="19555"/>
                    <a:pt x="12942" y="19404"/>
                    <a:pt x="12507" y="19404"/>
                  </a:cubicBezTo>
                  <a:cubicBezTo>
                    <a:pt x="11671" y="19404"/>
                    <a:pt x="10896" y="19959"/>
                    <a:pt x="10396" y="20699"/>
                  </a:cubicBezTo>
                  <a:cubicBezTo>
                    <a:pt x="10174" y="20994"/>
                    <a:pt x="9893" y="21150"/>
                    <a:pt x="9551" y="21150"/>
                  </a:cubicBezTo>
                  <a:cubicBezTo>
                    <a:pt x="9471" y="21150"/>
                    <a:pt x="9388" y="21142"/>
                    <a:pt x="9302" y="21124"/>
                  </a:cubicBezTo>
                  <a:cubicBezTo>
                    <a:pt x="8785" y="21033"/>
                    <a:pt x="8359" y="20760"/>
                    <a:pt x="7964" y="20486"/>
                  </a:cubicBezTo>
                  <a:cubicBezTo>
                    <a:pt x="7389" y="20067"/>
                    <a:pt x="6745" y="19829"/>
                    <a:pt x="6054" y="19829"/>
                  </a:cubicBezTo>
                  <a:cubicBezTo>
                    <a:pt x="5942" y="19829"/>
                    <a:pt x="5829" y="19835"/>
                    <a:pt x="5715" y="19848"/>
                  </a:cubicBezTo>
                  <a:cubicBezTo>
                    <a:pt x="5472" y="19848"/>
                    <a:pt x="5259" y="19787"/>
                    <a:pt x="5016" y="19787"/>
                  </a:cubicBezTo>
                  <a:cubicBezTo>
                    <a:pt x="4990" y="19785"/>
                    <a:pt x="4964" y="19784"/>
                    <a:pt x="4939" y="19784"/>
                  </a:cubicBezTo>
                  <a:cubicBezTo>
                    <a:pt x="4522" y="19784"/>
                    <a:pt x="4203" y="20017"/>
                    <a:pt x="3830" y="20304"/>
                  </a:cubicBezTo>
                  <a:cubicBezTo>
                    <a:pt x="3800" y="19787"/>
                    <a:pt x="3922" y="19422"/>
                    <a:pt x="4043" y="19027"/>
                  </a:cubicBezTo>
                  <a:cubicBezTo>
                    <a:pt x="4227" y="18503"/>
                    <a:pt x="4071" y="18182"/>
                    <a:pt x="3595" y="18182"/>
                  </a:cubicBezTo>
                  <a:cubicBezTo>
                    <a:pt x="3519" y="18182"/>
                    <a:pt x="3436" y="18190"/>
                    <a:pt x="3344" y="18206"/>
                  </a:cubicBezTo>
                  <a:cubicBezTo>
                    <a:pt x="2645" y="18328"/>
                    <a:pt x="1976" y="18510"/>
                    <a:pt x="1308" y="18662"/>
                  </a:cubicBezTo>
                  <a:cubicBezTo>
                    <a:pt x="1095" y="18723"/>
                    <a:pt x="912" y="18754"/>
                    <a:pt x="608" y="18814"/>
                  </a:cubicBezTo>
                  <a:cubicBezTo>
                    <a:pt x="973" y="18267"/>
                    <a:pt x="1460" y="17963"/>
                    <a:pt x="1916" y="17629"/>
                  </a:cubicBezTo>
                  <a:cubicBezTo>
                    <a:pt x="2037" y="17568"/>
                    <a:pt x="2159" y="17477"/>
                    <a:pt x="2311" y="17416"/>
                  </a:cubicBezTo>
                  <a:cubicBezTo>
                    <a:pt x="2509" y="17290"/>
                    <a:pt x="2708" y="17217"/>
                    <a:pt x="2932" y="17217"/>
                  </a:cubicBezTo>
                  <a:cubicBezTo>
                    <a:pt x="3085" y="17217"/>
                    <a:pt x="3250" y="17251"/>
                    <a:pt x="3435" y="17325"/>
                  </a:cubicBezTo>
                  <a:cubicBezTo>
                    <a:pt x="4469" y="17781"/>
                    <a:pt x="5624" y="17963"/>
                    <a:pt x="6748" y="17994"/>
                  </a:cubicBezTo>
                  <a:cubicBezTo>
                    <a:pt x="7894" y="18020"/>
                    <a:pt x="9037" y="18039"/>
                    <a:pt x="10177" y="18039"/>
                  </a:cubicBezTo>
                  <a:cubicBezTo>
                    <a:pt x="12971" y="18039"/>
                    <a:pt x="15749" y="17926"/>
                    <a:pt x="18512" y="17538"/>
                  </a:cubicBezTo>
                  <a:cubicBezTo>
                    <a:pt x="22980" y="16899"/>
                    <a:pt x="27478" y="16292"/>
                    <a:pt x="31703" y="14650"/>
                  </a:cubicBezTo>
                  <a:cubicBezTo>
                    <a:pt x="33041" y="14133"/>
                    <a:pt x="34348" y="13526"/>
                    <a:pt x="35412" y="12553"/>
                  </a:cubicBezTo>
                  <a:cubicBezTo>
                    <a:pt x="35959" y="12067"/>
                    <a:pt x="36354" y="11550"/>
                    <a:pt x="36415" y="10820"/>
                  </a:cubicBezTo>
                  <a:cubicBezTo>
                    <a:pt x="36415" y="10635"/>
                    <a:pt x="36475" y="10576"/>
                    <a:pt x="36552" y="10576"/>
                  </a:cubicBezTo>
                  <a:close/>
                  <a:moveTo>
                    <a:pt x="12473" y="20011"/>
                  </a:moveTo>
                  <a:cubicBezTo>
                    <a:pt x="12677" y="20011"/>
                    <a:pt x="12867" y="20104"/>
                    <a:pt x="13040" y="20213"/>
                  </a:cubicBezTo>
                  <a:cubicBezTo>
                    <a:pt x="13618" y="20547"/>
                    <a:pt x="14135" y="20912"/>
                    <a:pt x="14834" y="21003"/>
                  </a:cubicBezTo>
                  <a:cubicBezTo>
                    <a:pt x="14986" y="21033"/>
                    <a:pt x="15168" y="21155"/>
                    <a:pt x="15168" y="21307"/>
                  </a:cubicBezTo>
                  <a:cubicBezTo>
                    <a:pt x="15198" y="21459"/>
                    <a:pt x="14986" y="21489"/>
                    <a:pt x="14834" y="21520"/>
                  </a:cubicBezTo>
                  <a:cubicBezTo>
                    <a:pt x="13425" y="21896"/>
                    <a:pt x="12017" y="22351"/>
                    <a:pt x="10583" y="22351"/>
                  </a:cubicBezTo>
                  <a:cubicBezTo>
                    <a:pt x="9820" y="22351"/>
                    <a:pt x="9050" y="22222"/>
                    <a:pt x="8268" y="21884"/>
                  </a:cubicBezTo>
                  <a:cubicBezTo>
                    <a:pt x="8207" y="21854"/>
                    <a:pt x="8116" y="21823"/>
                    <a:pt x="8025" y="21793"/>
                  </a:cubicBezTo>
                  <a:cubicBezTo>
                    <a:pt x="7995" y="21793"/>
                    <a:pt x="7964" y="21763"/>
                    <a:pt x="7903" y="21732"/>
                  </a:cubicBezTo>
                  <a:cubicBezTo>
                    <a:pt x="7994" y="21533"/>
                    <a:pt x="8096" y="21452"/>
                    <a:pt x="8215" y="21452"/>
                  </a:cubicBezTo>
                  <a:cubicBezTo>
                    <a:pt x="8295" y="21452"/>
                    <a:pt x="8383" y="21489"/>
                    <a:pt x="8481" y="21550"/>
                  </a:cubicBezTo>
                  <a:cubicBezTo>
                    <a:pt x="8809" y="21714"/>
                    <a:pt x="9173" y="21824"/>
                    <a:pt x="9545" y="21824"/>
                  </a:cubicBezTo>
                  <a:cubicBezTo>
                    <a:pt x="9656" y="21824"/>
                    <a:pt x="9768" y="21814"/>
                    <a:pt x="9879" y="21793"/>
                  </a:cubicBezTo>
                  <a:cubicBezTo>
                    <a:pt x="10335" y="21702"/>
                    <a:pt x="10700" y="21489"/>
                    <a:pt x="10913" y="21064"/>
                  </a:cubicBezTo>
                  <a:cubicBezTo>
                    <a:pt x="11186" y="20547"/>
                    <a:pt x="11703" y="20304"/>
                    <a:pt x="12220" y="20061"/>
                  </a:cubicBezTo>
                  <a:cubicBezTo>
                    <a:pt x="12307" y="20026"/>
                    <a:pt x="12391" y="20011"/>
                    <a:pt x="12473" y="20011"/>
                  </a:cubicBezTo>
                  <a:close/>
                  <a:moveTo>
                    <a:pt x="21199" y="18362"/>
                  </a:moveTo>
                  <a:cubicBezTo>
                    <a:pt x="21312" y="18362"/>
                    <a:pt x="21433" y="18484"/>
                    <a:pt x="21673" y="18723"/>
                  </a:cubicBezTo>
                  <a:cubicBezTo>
                    <a:pt x="21825" y="18875"/>
                    <a:pt x="21946" y="19027"/>
                    <a:pt x="22068" y="19179"/>
                  </a:cubicBezTo>
                  <a:cubicBezTo>
                    <a:pt x="22414" y="19655"/>
                    <a:pt x="22821" y="20007"/>
                    <a:pt x="23356" y="20007"/>
                  </a:cubicBezTo>
                  <a:cubicBezTo>
                    <a:pt x="23573" y="20007"/>
                    <a:pt x="23811" y="19949"/>
                    <a:pt x="24074" y="19817"/>
                  </a:cubicBezTo>
                  <a:lnTo>
                    <a:pt x="24074" y="19817"/>
                  </a:lnTo>
                  <a:cubicBezTo>
                    <a:pt x="23041" y="21337"/>
                    <a:pt x="22433" y="23009"/>
                    <a:pt x="21278" y="24346"/>
                  </a:cubicBezTo>
                  <a:cubicBezTo>
                    <a:pt x="21047" y="24594"/>
                    <a:pt x="20941" y="24725"/>
                    <a:pt x="20810" y="24725"/>
                  </a:cubicBezTo>
                  <a:cubicBezTo>
                    <a:pt x="20700" y="24725"/>
                    <a:pt x="20571" y="24632"/>
                    <a:pt x="20335" y="24438"/>
                  </a:cubicBezTo>
                  <a:cubicBezTo>
                    <a:pt x="19515" y="23708"/>
                    <a:pt x="18603" y="23100"/>
                    <a:pt x="17721" y="22462"/>
                  </a:cubicBezTo>
                  <a:cubicBezTo>
                    <a:pt x="17144" y="22006"/>
                    <a:pt x="16505" y="21672"/>
                    <a:pt x="15837" y="21337"/>
                  </a:cubicBezTo>
                  <a:cubicBezTo>
                    <a:pt x="15989" y="21155"/>
                    <a:pt x="16080" y="21003"/>
                    <a:pt x="16293" y="20942"/>
                  </a:cubicBezTo>
                  <a:cubicBezTo>
                    <a:pt x="16384" y="20912"/>
                    <a:pt x="16475" y="20881"/>
                    <a:pt x="16536" y="20820"/>
                  </a:cubicBezTo>
                  <a:cubicBezTo>
                    <a:pt x="17252" y="20333"/>
                    <a:pt x="17969" y="19873"/>
                    <a:pt x="18915" y="19873"/>
                  </a:cubicBezTo>
                  <a:cubicBezTo>
                    <a:pt x="18972" y="19873"/>
                    <a:pt x="19030" y="19875"/>
                    <a:pt x="19089" y="19878"/>
                  </a:cubicBezTo>
                  <a:cubicBezTo>
                    <a:pt x="19107" y="19879"/>
                    <a:pt x="19124" y="19879"/>
                    <a:pt x="19141" y="19879"/>
                  </a:cubicBezTo>
                  <a:cubicBezTo>
                    <a:pt x="19842" y="19879"/>
                    <a:pt x="20316" y="19287"/>
                    <a:pt x="20761" y="18754"/>
                  </a:cubicBezTo>
                  <a:cubicBezTo>
                    <a:pt x="20977" y="18491"/>
                    <a:pt x="21083" y="18362"/>
                    <a:pt x="21199" y="18362"/>
                  </a:cubicBezTo>
                  <a:close/>
                  <a:moveTo>
                    <a:pt x="15494" y="21625"/>
                  </a:moveTo>
                  <a:cubicBezTo>
                    <a:pt x="15579" y="21625"/>
                    <a:pt x="15647" y="21664"/>
                    <a:pt x="15715" y="21732"/>
                  </a:cubicBezTo>
                  <a:cubicBezTo>
                    <a:pt x="15776" y="21793"/>
                    <a:pt x="15837" y="21854"/>
                    <a:pt x="15898" y="21884"/>
                  </a:cubicBezTo>
                  <a:cubicBezTo>
                    <a:pt x="16293" y="22067"/>
                    <a:pt x="16384" y="22249"/>
                    <a:pt x="16050" y="22644"/>
                  </a:cubicBezTo>
                  <a:cubicBezTo>
                    <a:pt x="15746" y="23039"/>
                    <a:pt x="15685" y="23586"/>
                    <a:pt x="15654" y="24103"/>
                  </a:cubicBezTo>
                  <a:cubicBezTo>
                    <a:pt x="15605" y="24624"/>
                    <a:pt x="15312" y="24943"/>
                    <a:pt x="14859" y="24943"/>
                  </a:cubicBezTo>
                  <a:cubicBezTo>
                    <a:pt x="14757" y="24943"/>
                    <a:pt x="14647" y="24927"/>
                    <a:pt x="14530" y="24893"/>
                  </a:cubicBezTo>
                  <a:cubicBezTo>
                    <a:pt x="14074" y="24772"/>
                    <a:pt x="13679" y="24589"/>
                    <a:pt x="13253" y="24407"/>
                  </a:cubicBezTo>
                  <a:cubicBezTo>
                    <a:pt x="12767" y="24225"/>
                    <a:pt x="12280" y="24073"/>
                    <a:pt x="11733" y="23951"/>
                  </a:cubicBezTo>
                  <a:cubicBezTo>
                    <a:pt x="12007" y="23647"/>
                    <a:pt x="12280" y="23434"/>
                    <a:pt x="12554" y="23282"/>
                  </a:cubicBezTo>
                  <a:cubicBezTo>
                    <a:pt x="13466" y="22735"/>
                    <a:pt x="14378" y="22249"/>
                    <a:pt x="15259" y="21702"/>
                  </a:cubicBezTo>
                  <a:cubicBezTo>
                    <a:pt x="15353" y="21649"/>
                    <a:pt x="15428" y="21625"/>
                    <a:pt x="15494" y="21625"/>
                  </a:cubicBezTo>
                  <a:close/>
                  <a:moveTo>
                    <a:pt x="3192" y="19574"/>
                  </a:moveTo>
                  <a:cubicBezTo>
                    <a:pt x="3223" y="19939"/>
                    <a:pt x="3131" y="20304"/>
                    <a:pt x="3314" y="20608"/>
                  </a:cubicBezTo>
                  <a:cubicBezTo>
                    <a:pt x="3431" y="20843"/>
                    <a:pt x="3613" y="20977"/>
                    <a:pt x="3816" y="20977"/>
                  </a:cubicBezTo>
                  <a:cubicBezTo>
                    <a:pt x="3928" y="20977"/>
                    <a:pt x="4046" y="20937"/>
                    <a:pt x="4165" y="20851"/>
                  </a:cubicBezTo>
                  <a:cubicBezTo>
                    <a:pt x="4669" y="20448"/>
                    <a:pt x="5198" y="20274"/>
                    <a:pt x="5718" y="20274"/>
                  </a:cubicBezTo>
                  <a:cubicBezTo>
                    <a:pt x="6452" y="20274"/>
                    <a:pt x="7164" y="20621"/>
                    <a:pt x="7751" y="21155"/>
                  </a:cubicBezTo>
                  <a:cubicBezTo>
                    <a:pt x="7569" y="21368"/>
                    <a:pt x="7296" y="21368"/>
                    <a:pt x="7083" y="21398"/>
                  </a:cubicBezTo>
                  <a:cubicBezTo>
                    <a:pt x="6566" y="21428"/>
                    <a:pt x="6141" y="21641"/>
                    <a:pt x="5715" y="21945"/>
                  </a:cubicBezTo>
                  <a:cubicBezTo>
                    <a:pt x="4378" y="22887"/>
                    <a:pt x="3253" y="24012"/>
                    <a:pt x="2463" y="25471"/>
                  </a:cubicBezTo>
                  <a:cubicBezTo>
                    <a:pt x="943" y="24164"/>
                    <a:pt x="852" y="21337"/>
                    <a:pt x="3192" y="19574"/>
                  </a:cubicBezTo>
                  <a:close/>
                  <a:moveTo>
                    <a:pt x="7752" y="21993"/>
                  </a:moveTo>
                  <a:cubicBezTo>
                    <a:pt x="7785" y="21993"/>
                    <a:pt x="7824" y="22007"/>
                    <a:pt x="7873" y="22036"/>
                  </a:cubicBezTo>
                  <a:cubicBezTo>
                    <a:pt x="8886" y="22523"/>
                    <a:pt x="9926" y="22806"/>
                    <a:pt x="11003" y="22806"/>
                  </a:cubicBezTo>
                  <a:cubicBezTo>
                    <a:pt x="11541" y="22806"/>
                    <a:pt x="12088" y="22735"/>
                    <a:pt x="12645" y="22583"/>
                  </a:cubicBezTo>
                  <a:cubicBezTo>
                    <a:pt x="12645" y="22583"/>
                    <a:pt x="12645" y="22583"/>
                    <a:pt x="12706" y="22614"/>
                  </a:cubicBezTo>
                  <a:cubicBezTo>
                    <a:pt x="11521" y="23191"/>
                    <a:pt x="10761" y="24134"/>
                    <a:pt x="10092" y="25197"/>
                  </a:cubicBezTo>
                  <a:cubicBezTo>
                    <a:pt x="9882" y="25526"/>
                    <a:pt x="9501" y="25684"/>
                    <a:pt x="9098" y="25684"/>
                  </a:cubicBezTo>
                  <a:cubicBezTo>
                    <a:pt x="8567" y="25684"/>
                    <a:pt x="7997" y="25411"/>
                    <a:pt x="7721" y="24893"/>
                  </a:cubicBezTo>
                  <a:cubicBezTo>
                    <a:pt x="7235" y="24012"/>
                    <a:pt x="7235" y="23100"/>
                    <a:pt x="7600" y="22158"/>
                  </a:cubicBezTo>
                  <a:cubicBezTo>
                    <a:pt x="7641" y="22055"/>
                    <a:pt x="7682" y="21993"/>
                    <a:pt x="7752" y="21993"/>
                  </a:cubicBezTo>
                  <a:close/>
                  <a:moveTo>
                    <a:pt x="37630" y="22492"/>
                  </a:moveTo>
                  <a:cubicBezTo>
                    <a:pt x="37752" y="23465"/>
                    <a:pt x="37752" y="23465"/>
                    <a:pt x="36871" y="23708"/>
                  </a:cubicBezTo>
                  <a:cubicBezTo>
                    <a:pt x="35959" y="23982"/>
                    <a:pt x="35594" y="24438"/>
                    <a:pt x="35564" y="25380"/>
                  </a:cubicBezTo>
                  <a:cubicBezTo>
                    <a:pt x="35520" y="26091"/>
                    <a:pt x="35447" y="26344"/>
                    <a:pt x="35050" y="26344"/>
                  </a:cubicBezTo>
                  <a:cubicBezTo>
                    <a:pt x="34887" y="26344"/>
                    <a:pt x="34670" y="26302"/>
                    <a:pt x="34378" y="26231"/>
                  </a:cubicBezTo>
                  <a:cubicBezTo>
                    <a:pt x="33861" y="26109"/>
                    <a:pt x="33314" y="25957"/>
                    <a:pt x="32706" y="25775"/>
                  </a:cubicBezTo>
                  <a:cubicBezTo>
                    <a:pt x="34348" y="24620"/>
                    <a:pt x="36080" y="23678"/>
                    <a:pt x="37630" y="22492"/>
                  </a:cubicBezTo>
                  <a:close/>
                  <a:moveTo>
                    <a:pt x="32068" y="18784"/>
                  </a:moveTo>
                  <a:lnTo>
                    <a:pt x="32068" y="18784"/>
                  </a:lnTo>
                  <a:cubicBezTo>
                    <a:pt x="31977" y="19665"/>
                    <a:pt x="32220" y="20456"/>
                    <a:pt x="32615" y="21216"/>
                  </a:cubicBezTo>
                  <a:cubicBezTo>
                    <a:pt x="32737" y="21459"/>
                    <a:pt x="32615" y="21520"/>
                    <a:pt x="32402" y="21611"/>
                  </a:cubicBezTo>
                  <a:cubicBezTo>
                    <a:pt x="31825" y="21854"/>
                    <a:pt x="31187" y="21884"/>
                    <a:pt x="30579" y="21945"/>
                  </a:cubicBezTo>
                  <a:cubicBezTo>
                    <a:pt x="29819" y="22067"/>
                    <a:pt x="29089" y="22097"/>
                    <a:pt x="28390" y="22492"/>
                  </a:cubicBezTo>
                  <a:cubicBezTo>
                    <a:pt x="27782" y="22827"/>
                    <a:pt x="27266" y="23222"/>
                    <a:pt x="26870" y="23769"/>
                  </a:cubicBezTo>
                  <a:cubicBezTo>
                    <a:pt x="26716" y="23970"/>
                    <a:pt x="26608" y="24077"/>
                    <a:pt x="26500" y="24077"/>
                  </a:cubicBezTo>
                  <a:cubicBezTo>
                    <a:pt x="26395" y="24077"/>
                    <a:pt x="26290" y="23978"/>
                    <a:pt x="26141" y="23769"/>
                  </a:cubicBezTo>
                  <a:cubicBezTo>
                    <a:pt x="25715" y="23222"/>
                    <a:pt x="25351" y="22614"/>
                    <a:pt x="24955" y="22006"/>
                  </a:cubicBezTo>
                  <a:cubicBezTo>
                    <a:pt x="24712" y="21672"/>
                    <a:pt x="24500" y="21307"/>
                    <a:pt x="24135" y="21064"/>
                  </a:cubicBezTo>
                  <a:lnTo>
                    <a:pt x="24135" y="21064"/>
                  </a:lnTo>
                  <a:cubicBezTo>
                    <a:pt x="24135" y="21185"/>
                    <a:pt x="24165" y="21246"/>
                    <a:pt x="24226" y="21337"/>
                  </a:cubicBezTo>
                  <a:cubicBezTo>
                    <a:pt x="24651" y="22097"/>
                    <a:pt x="25047" y="22827"/>
                    <a:pt x="25503" y="23586"/>
                  </a:cubicBezTo>
                  <a:cubicBezTo>
                    <a:pt x="25624" y="23799"/>
                    <a:pt x="25776" y="24012"/>
                    <a:pt x="25959" y="24225"/>
                  </a:cubicBezTo>
                  <a:cubicBezTo>
                    <a:pt x="26161" y="24442"/>
                    <a:pt x="26357" y="24549"/>
                    <a:pt x="26545" y="24549"/>
                  </a:cubicBezTo>
                  <a:cubicBezTo>
                    <a:pt x="26753" y="24549"/>
                    <a:pt x="26953" y="24419"/>
                    <a:pt x="27144" y="24164"/>
                  </a:cubicBezTo>
                  <a:cubicBezTo>
                    <a:pt x="27965" y="23039"/>
                    <a:pt x="29059" y="22553"/>
                    <a:pt x="30427" y="22462"/>
                  </a:cubicBezTo>
                  <a:cubicBezTo>
                    <a:pt x="31156" y="22401"/>
                    <a:pt x="31946" y="22401"/>
                    <a:pt x="32646" y="22097"/>
                  </a:cubicBezTo>
                  <a:cubicBezTo>
                    <a:pt x="33314" y="21823"/>
                    <a:pt x="33405" y="21580"/>
                    <a:pt x="33102" y="20942"/>
                  </a:cubicBezTo>
                  <a:cubicBezTo>
                    <a:pt x="32828" y="20395"/>
                    <a:pt x="32676" y="19817"/>
                    <a:pt x="32585" y="19209"/>
                  </a:cubicBezTo>
                  <a:cubicBezTo>
                    <a:pt x="32539" y="19004"/>
                    <a:pt x="32579" y="18902"/>
                    <a:pt x="32717" y="18902"/>
                  </a:cubicBezTo>
                  <a:cubicBezTo>
                    <a:pt x="32763" y="18902"/>
                    <a:pt x="32820" y="18913"/>
                    <a:pt x="32889" y="18936"/>
                  </a:cubicBezTo>
                  <a:cubicBezTo>
                    <a:pt x="33193" y="19027"/>
                    <a:pt x="33557" y="19057"/>
                    <a:pt x="33861" y="19179"/>
                  </a:cubicBezTo>
                  <a:cubicBezTo>
                    <a:pt x="35047" y="19726"/>
                    <a:pt x="36263" y="20243"/>
                    <a:pt x="37357" y="20942"/>
                  </a:cubicBezTo>
                  <a:cubicBezTo>
                    <a:pt x="37600" y="21094"/>
                    <a:pt x="37630" y="21185"/>
                    <a:pt x="37509" y="21428"/>
                  </a:cubicBezTo>
                  <a:cubicBezTo>
                    <a:pt x="37357" y="21793"/>
                    <a:pt x="37114" y="22067"/>
                    <a:pt x="36779" y="22310"/>
                  </a:cubicBezTo>
                  <a:cubicBezTo>
                    <a:pt x="35351" y="23343"/>
                    <a:pt x="33831" y="24225"/>
                    <a:pt x="32402" y="25197"/>
                  </a:cubicBezTo>
                  <a:cubicBezTo>
                    <a:pt x="31886" y="25532"/>
                    <a:pt x="31308" y="25684"/>
                    <a:pt x="30731" y="25836"/>
                  </a:cubicBezTo>
                  <a:cubicBezTo>
                    <a:pt x="28573" y="26413"/>
                    <a:pt x="26445" y="27021"/>
                    <a:pt x="24256" y="27386"/>
                  </a:cubicBezTo>
                  <a:cubicBezTo>
                    <a:pt x="22665" y="27679"/>
                    <a:pt x="21062" y="27795"/>
                    <a:pt x="19455" y="27795"/>
                  </a:cubicBezTo>
                  <a:cubicBezTo>
                    <a:pt x="18392" y="27795"/>
                    <a:pt x="17327" y="27744"/>
                    <a:pt x="16262" y="27659"/>
                  </a:cubicBezTo>
                  <a:cubicBezTo>
                    <a:pt x="13752" y="27484"/>
                    <a:pt x="11222" y="27370"/>
                    <a:pt x="8688" y="27370"/>
                  </a:cubicBezTo>
                  <a:cubicBezTo>
                    <a:pt x="8153" y="27370"/>
                    <a:pt x="7618" y="27375"/>
                    <a:pt x="7083" y="27386"/>
                  </a:cubicBezTo>
                  <a:cubicBezTo>
                    <a:pt x="7030" y="27389"/>
                    <a:pt x="6977" y="27390"/>
                    <a:pt x="6925" y="27390"/>
                  </a:cubicBezTo>
                  <a:cubicBezTo>
                    <a:pt x="6374" y="27390"/>
                    <a:pt x="5847" y="27251"/>
                    <a:pt x="5320" y="27112"/>
                  </a:cubicBezTo>
                  <a:cubicBezTo>
                    <a:pt x="4834" y="26960"/>
                    <a:pt x="4560" y="26535"/>
                    <a:pt x="4286" y="26140"/>
                  </a:cubicBezTo>
                  <a:cubicBezTo>
                    <a:pt x="3466" y="24954"/>
                    <a:pt x="3496" y="24741"/>
                    <a:pt x="4499" y="23738"/>
                  </a:cubicBezTo>
                  <a:cubicBezTo>
                    <a:pt x="5259" y="22948"/>
                    <a:pt x="6141" y="22310"/>
                    <a:pt x="7144" y="21854"/>
                  </a:cubicBezTo>
                  <a:cubicBezTo>
                    <a:pt x="7185" y="21833"/>
                    <a:pt x="7241" y="21784"/>
                    <a:pt x="7320" y="21784"/>
                  </a:cubicBezTo>
                  <a:cubicBezTo>
                    <a:pt x="7357" y="21784"/>
                    <a:pt x="7399" y="21795"/>
                    <a:pt x="7448" y="21823"/>
                  </a:cubicBezTo>
                  <a:cubicBezTo>
                    <a:pt x="6931" y="22644"/>
                    <a:pt x="6809" y="23526"/>
                    <a:pt x="7052" y="24498"/>
                  </a:cubicBezTo>
                  <a:cubicBezTo>
                    <a:pt x="7305" y="25482"/>
                    <a:pt x="8155" y="26153"/>
                    <a:pt x="9171" y="26153"/>
                  </a:cubicBezTo>
                  <a:cubicBezTo>
                    <a:pt x="9254" y="26153"/>
                    <a:pt x="9338" y="26149"/>
                    <a:pt x="9423" y="26140"/>
                  </a:cubicBezTo>
                  <a:cubicBezTo>
                    <a:pt x="9849" y="26109"/>
                    <a:pt x="10183" y="25897"/>
                    <a:pt x="10426" y="25562"/>
                  </a:cubicBezTo>
                  <a:cubicBezTo>
                    <a:pt x="10700" y="25197"/>
                    <a:pt x="10943" y="24833"/>
                    <a:pt x="11186" y="24468"/>
                  </a:cubicBezTo>
                  <a:cubicBezTo>
                    <a:pt x="11308" y="24306"/>
                    <a:pt x="11429" y="24211"/>
                    <a:pt x="11587" y="24211"/>
                  </a:cubicBezTo>
                  <a:cubicBezTo>
                    <a:pt x="11666" y="24211"/>
                    <a:pt x="11754" y="24235"/>
                    <a:pt x="11855" y="24286"/>
                  </a:cubicBezTo>
                  <a:cubicBezTo>
                    <a:pt x="12554" y="24620"/>
                    <a:pt x="13253" y="24893"/>
                    <a:pt x="13983" y="25197"/>
                  </a:cubicBezTo>
                  <a:cubicBezTo>
                    <a:pt x="14222" y="25317"/>
                    <a:pt x="14479" y="25399"/>
                    <a:pt x="14756" y="25399"/>
                  </a:cubicBezTo>
                  <a:cubicBezTo>
                    <a:pt x="14831" y="25399"/>
                    <a:pt x="14908" y="25393"/>
                    <a:pt x="14986" y="25380"/>
                  </a:cubicBezTo>
                  <a:cubicBezTo>
                    <a:pt x="15776" y="25289"/>
                    <a:pt x="16080" y="24985"/>
                    <a:pt x="16141" y="24225"/>
                  </a:cubicBezTo>
                  <a:cubicBezTo>
                    <a:pt x="16201" y="23556"/>
                    <a:pt x="16414" y="22979"/>
                    <a:pt x="16536" y="22279"/>
                  </a:cubicBezTo>
                  <a:cubicBezTo>
                    <a:pt x="17539" y="23100"/>
                    <a:pt x="18603" y="23769"/>
                    <a:pt x="19515" y="24620"/>
                  </a:cubicBezTo>
                  <a:cubicBezTo>
                    <a:pt x="19819" y="24893"/>
                    <a:pt x="20153" y="25167"/>
                    <a:pt x="20518" y="25349"/>
                  </a:cubicBezTo>
                  <a:cubicBezTo>
                    <a:pt x="20678" y="25436"/>
                    <a:pt x="20824" y="25482"/>
                    <a:pt x="20958" y="25482"/>
                  </a:cubicBezTo>
                  <a:cubicBezTo>
                    <a:pt x="21155" y="25482"/>
                    <a:pt x="21328" y="25383"/>
                    <a:pt x="21490" y="25167"/>
                  </a:cubicBezTo>
                  <a:cubicBezTo>
                    <a:pt x="22189" y="24316"/>
                    <a:pt x="22858" y="23465"/>
                    <a:pt x="23375" y="22462"/>
                  </a:cubicBezTo>
                  <a:cubicBezTo>
                    <a:pt x="23618" y="22006"/>
                    <a:pt x="23800" y="21489"/>
                    <a:pt x="24135" y="21064"/>
                  </a:cubicBezTo>
                  <a:cubicBezTo>
                    <a:pt x="24135" y="20912"/>
                    <a:pt x="24256" y="20881"/>
                    <a:pt x="24378" y="20881"/>
                  </a:cubicBezTo>
                  <a:cubicBezTo>
                    <a:pt x="26870" y="20699"/>
                    <a:pt x="29180" y="19848"/>
                    <a:pt x="31491" y="18997"/>
                  </a:cubicBezTo>
                  <a:cubicBezTo>
                    <a:pt x="31673" y="18936"/>
                    <a:pt x="31855" y="18845"/>
                    <a:pt x="32068" y="18784"/>
                  </a:cubicBezTo>
                  <a:close/>
                  <a:moveTo>
                    <a:pt x="4165" y="26869"/>
                  </a:moveTo>
                  <a:cubicBezTo>
                    <a:pt x="4864" y="27842"/>
                    <a:pt x="5867" y="27963"/>
                    <a:pt x="6840" y="27963"/>
                  </a:cubicBezTo>
                  <a:cubicBezTo>
                    <a:pt x="9849" y="27963"/>
                    <a:pt x="12888" y="28055"/>
                    <a:pt x="15898" y="28267"/>
                  </a:cubicBezTo>
                  <a:cubicBezTo>
                    <a:pt x="17083" y="28359"/>
                    <a:pt x="18238" y="28389"/>
                    <a:pt x="19545" y="28419"/>
                  </a:cubicBezTo>
                  <a:cubicBezTo>
                    <a:pt x="18512" y="29179"/>
                    <a:pt x="17721" y="30030"/>
                    <a:pt x="16992" y="30942"/>
                  </a:cubicBezTo>
                  <a:cubicBezTo>
                    <a:pt x="16779" y="31216"/>
                    <a:pt x="16536" y="31520"/>
                    <a:pt x="16293" y="31793"/>
                  </a:cubicBezTo>
                  <a:cubicBezTo>
                    <a:pt x="16189" y="31926"/>
                    <a:pt x="16078" y="31995"/>
                    <a:pt x="15960" y="31995"/>
                  </a:cubicBezTo>
                  <a:cubicBezTo>
                    <a:pt x="15836" y="31995"/>
                    <a:pt x="15704" y="31919"/>
                    <a:pt x="15563" y="31763"/>
                  </a:cubicBezTo>
                  <a:cubicBezTo>
                    <a:pt x="15229" y="31368"/>
                    <a:pt x="14864" y="30973"/>
                    <a:pt x="14682" y="30486"/>
                  </a:cubicBezTo>
                  <a:cubicBezTo>
                    <a:pt x="14499" y="30000"/>
                    <a:pt x="14074" y="29666"/>
                    <a:pt x="13587" y="29514"/>
                  </a:cubicBezTo>
                  <a:cubicBezTo>
                    <a:pt x="12242" y="29082"/>
                    <a:pt x="10854" y="28778"/>
                    <a:pt x="9423" y="28778"/>
                  </a:cubicBezTo>
                  <a:cubicBezTo>
                    <a:pt x="9141" y="28778"/>
                    <a:pt x="8858" y="28789"/>
                    <a:pt x="8572" y="28814"/>
                  </a:cubicBezTo>
                  <a:cubicBezTo>
                    <a:pt x="7691" y="28906"/>
                    <a:pt x="6809" y="29027"/>
                    <a:pt x="5958" y="29118"/>
                  </a:cubicBezTo>
                  <a:cubicBezTo>
                    <a:pt x="5873" y="29127"/>
                    <a:pt x="5790" y="29131"/>
                    <a:pt x="5708" y="29131"/>
                  </a:cubicBezTo>
                  <a:cubicBezTo>
                    <a:pt x="5207" y="29131"/>
                    <a:pt x="4770" y="28968"/>
                    <a:pt x="4378" y="28602"/>
                  </a:cubicBezTo>
                  <a:cubicBezTo>
                    <a:pt x="3861" y="28085"/>
                    <a:pt x="3952" y="27538"/>
                    <a:pt x="4165" y="26869"/>
                  </a:cubicBezTo>
                  <a:close/>
                  <a:moveTo>
                    <a:pt x="38178" y="23769"/>
                  </a:moveTo>
                  <a:cubicBezTo>
                    <a:pt x="38360" y="24681"/>
                    <a:pt x="38299" y="25532"/>
                    <a:pt x="38238" y="26383"/>
                  </a:cubicBezTo>
                  <a:cubicBezTo>
                    <a:pt x="38208" y="26808"/>
                    <a:pt x="38086" y="27204"/>
                    <a:pt x="38056" y="27599"/>
                  </a:cubicBezTo>
                  <a:cubicBezTo>
                    <a:pt x="37965" y="28389"/>
                    <a:pt x="37509" y="28875"/>
                    <a:pt x="36871" y="29301"/>
                  </a:cubicBezTo>
                  <a:cubicBezTo>
                    <a:pt x="34105" y="31033"/>
                    <a:pt x="31126" y="32280"/>
                    <a:pt x="27904" y="32918"/>
                  </a:cubicBezTo>
                  <a:cubicBezTo>
                    <a:pt x="23861" y="33708"/>
                    <a:pt x="19819" y="34346"/>
                    <a:pt x="15685" y="34407"/>
                  </a:cubicBezTo>
                  <a:cubicBezTo>
                    <a:pt x="15573" y="34408"/>
                    <a:pt x="15462" y="34409"/>
                    <a:pt x="15351" y="34409"/>
                  </a:cubicBezTo>
                  <a:cubicBezTo>
                    <a:pt x="12521" y="34409"/>
                    <a:pt x="9776" y="34030"/>
                    <a:pt x="7144" y="32948"/>
                  </a:cubicBezTo>
                  <a:cubicBezTo>
                    <a:pt x="6536" y="32675"/>
                    <a:pt x="5989" y="32340"/>
                    <a:pt x="5472" y="31945"/>
                  </a:cubicBezTo>
                  <a:cubicBezTo>
                    <a:pt x="4499" y="31155"/>
                    <a:pt x="4165" y="30061"/>
                    <a:pt x="4043" y="28754"/>
                  </a:cubicBezTo>
                  <a:lnTo>
                    <a:pt x="4043" y="28754"/>
                  </a:lnTo>
                  <a:cubicBezTo>
                    <a:pt x="4588" y="29412"/>
                    <a:pt x="5218" y="29596"/>
                    <a:pt x="5895" y="29596"/>
                  </a:cubicBezTo>
                  <a:cubicBezTo>
                    <a:pt x="6124" y="29596"/>
                    <a:pt x="6358" y="29575"/>
                    <a:pt x="6596" y="29544"/>
                  </a:cubicBezTo>
                  <a:cubicBezTo>
                    <a:pt x="7523" y="29412"/>
                    <a:pt x="8458" y="29306"/>
                    <a:pt x="9392" y="29306"/>
                  </a:cubicBezTo>
                  <a:cubicBezTo>
                    <a:pt x="10175" y="29306"/>
                    <a:pt x="10957" y="29380"/>
                    <a:pt x="11733" y="29574"/>
                  </a:cubicBezTo>
                  <a:cubicBezTo>
                    <a:pt x="12280" y="29696"/>
                    <a:pt x="12828" y="29848"/>
                    <a:pt x="13375" y="30061"/>
                  </a:cubicBezTo>
                  <a:cubicBezTo>
                    <a:pt x="13739" y="30182"/>
                    <a:pt x="14043" y="30395"/>
                    <a:pt x="14165" y="30821"/>
                  </a:cubicBezTo>
                  <a:cubicBezTo>
                    <a:pt x="14347" y="31428"/>
                    <a:pt x="14773" y="31884"/>
                    <a:pt x="15229" y="32340"/>
                  </a:cubicBezTo>
                  <a:cubicBezTo>
                    <a:pt x="15439" y="32551"/>
                    <a:pt x="15650" y="32649"/>
                    <a:pt x="15874" y="32649"/>
                  </a:cubicBezTo>
                  <a:cubicBezTo>
                    <a:pt x="16071" y="32649"/>
                    <a:pt x="16278" y="32574"/>
                    <a:pt x="16505" y="32432"/>
                  </a:cubicBezTo>
                  <a:cubicBezTo>
                    <a:pt x="16809" y="32219"/>
                    <a:pt x="17022" y="31915"/>
                    <a:pt x="17235" y="31641"/>
                  </a:cubicBezTo>
                  <a:cubicBezTo>
                    <a:pt x="18116" y="30395"/>
                    <a:pt x="19241" y="29392"/>
                    <a:pt x="20457" y="28511"/>
                  </a:cubicBezTo>
                  <a:cubicBezTo>
                    <a:pt x="20548" y="28419"/>
                    <a:pt x="20639" y="28419"/>
                    <a:pt x="20761" y="28419"/>
                  </a:cubicBezTo>
                  <a:cubicBezTo>
                    <a:pt x="23770" y="28267"/>
                    <a:pt x="26688" y="27629"/>
                    <a:pt x="29545" y="26808"/>
                  </a:cubicBezTo>
                  <a:cubicBezTo>
                    <a:pt x="30305" y="26596"/>
                    <a:pt x="31095" y="26444"/>
                    <a:pt x="31825" y="26170"/>
                  </a:cubicBezTo>
                  <a:cubicBezTo>
                    <a:pt x="31932" y="26134"/>
                    <a:pt x="32039" y="26120"/>
                    <a:pt x="32145" y="26120"/>
                  </a:cubicBezTo>
                  <a:cubicBezTo>
                    <a:pt x="32401" y="26120"/>
                    <a:pt x="32652" y="26206"/>
                    <a:pt x="32889" y="26292"/>
                  </a:cubicBezTo>
                  <a:cubicBezTo>
                    <a:pt x="33436" y="26474"/>
                    <a:pt x="33983" y="26656"/>
                    <a:pt x="34530" y="26808"/>
                  </a:cubicBezTo>
                  <a:cubicBezTo>
                    <a:pt x="34680" y="26844"/>
                    <a:pt x="34830" y="26864"/>
                    <a:pt x="34975" y="26864"/>
                  </a:cubicBezTo>
                  <a:cubicBezTo>
                    <a:pt x="35562" y="26864"/>
                    <a:pt x="36056" y="26543"/>
                    <a:pt x="36080" y="25714"/>
                  </a:cubicBezTo>
                  <a:cubicBezTo>
                    <a:pt x="36080" y="24559"/>
                    <a:pt x="36293" y="24377"/>
                    <a:pt x="37418" y="24134"/>
                  </a:cubicBezTo>
                  <a:cubicBezTo>
                    <a:pt x="37691" y="24073"/>
                    <a:pt x="37934" y="24042"/>
                    <a:pt x="38178" y="23769"/>
                  </a:cubicBezTo>
                  <a:close/>
                  <a:moveTo>
                    <a:pt x="24759" y="0"/>
                  </a:moveTo>
                  <a:cubicBezTo>
                    <a:pt x="22506" y="0"/>
                    <a:pt x="20281" y="242"/>
                    <a:pt x="18056" y="668"/>
                  </a:cubicBezTo>
                  <a:cubicBezTo>
                    <a:pt x="14742" y="1276"/>
                    <a:pt x="11581" y="2279"/>
                    <a:pt x="8633" y="3921"/>
                  </a:cubicBezTo>
                  <a:cubicBezTo>
                    <a:pt x="6992" y="4832"/>
                    <a:pt x="5502" y="5896"/>
                    <a:pt x="4378" y="7386"/>
                  </a:cubicBezTo>
                  <a:cubicBezTo>
                    <a:pt x="2341" y="10121"/>
                    <a:pt x="2098" y="13191"/>
                    <a:pt x="2615" y="16413"/>
                  </a:cubicBezTo>
                  <a:cubicBezTo>
                    <a:pt x="2675" y="16717"/>
                    <a:pt x="2645" y="16839"/>
                    <a:pt x="2341" y="16960"/>
                  </a:cubicBezTo>
                  <a:cubicBezTo>
                    <a:pt x="1520" y="17264"/>
                    <a:pt x="852" y="17750"/>
                    <a:pt x="305" y="18419"/>
                  </a:cubicBezTo>
                  <a:cubicBezTo>
                    <a:pt x="1" y="18845"/>
                    <a:pt x="183" y="19209"/>
                    <a:pt x="700" y="19240"/>
                  </a:cubicBezTo>
                  <a:cubicBezTo>
                    <a:pt x="943" y="19240"/>
                    <a:pt x="1186" y="19209"/>
                    <a:pt x="1429" y="19179"/>
                  </a:cubicBezTo>
                  <a:cubicBezTo>
                    <a:pt x="2098" y="19057"/>
                    <a:pt x="2736" y="18936"/>
                    <a:pt x="3435" y="18814"/>
                  </a:cubicBezTo>
                  <a:lnTo>
                    <a:pt x="3435" y="18814"/>
                  </a:lnTo>
                  <a:cubicBezTo>
                    <a:pt x="3344" y="19027"/>
                    <a:pt x="3375" y="19209"/>
                    <a:pt x="3162" y="19331"/>
                  </a:cubicBezTo>
                  <a:cubicBezTo>
                    <a:pt x="1520" y="20121"/>
                    <a:pt x="548" y="22127"/>
                    <a:pt x="943" y="23890"/>
                  </a:cubicBezTo>
                  <a:cubicBezTo>
                    <a:pt x="1095" y="24650"/>
                    <a:pt x="1399" y="25380"/>
                    <a:pt x="2037" y="25897"/>
                  </a:cubicBezTo>
                  <a:cubicBezTo>
                    <a:pt x="2207" y="26040"/>
                    <a:pt x="2360" y="26111"/>
                    <a:pt x="2501" y="26111"/>
                  </a:cubicBezTo>
                  <a:cubicBezTo>
                    <a:pt x="2688" y="26111"/>
                    <a:pt x="2854" y="25987"/>
                    <a:pt x="3010" y="25745"/>
                  </a:cubicBezTo>
                  <a:cubicBezTo>
                    <a:pt x="3131" y="25532"/>
                    <a:pt x="3253" y="25319"/>
                    <a:pt x="3435" y="25015"/>
                  </a:cubicBezTo>
                  <a:cubicBezTo>
                    <a:pt x="3557" y="25653"/>
                    <a:pt x="3709" y="26170"/>
                    <a:pt x="4013" y="26596"/>
                  </a:cubicBezTo>
                  <a:cubicBezTo>
                    <a:pt x="4074" y="26687"/>
                    <a:pt x="4134" y="26808"/>
                    <a:pt x="4074" y="26900"/>
                  </a:cubicBezTo>
                  <a:cubicBezTo>
                    <a:pt x="3678" y="27477"/>
                    <a:pt x="3770" y="28146"/>
                    <a:pt x="3709" y="28814"/>
                  </a:cubicBezTo>
                  <a:cubicBezTo>
                    <a:pt x="3526" y="30486"/>
                    <a:pt x="4134" y="31793"/>
                    <a:pt x="5533" y="32736"/>
                  </a:cubicBezTo>
                  <a:cubicBezTo>
                    <a:pt x="7022" y="33769"/>
                    <a:pt x="8724" y="34194"/>
                    <a:pt x="10457" y="34590"/>
                  </a:cubicBezTo>
                  <a:cubicBezTo>
                    <a:pt x="12108" y="34929"/>
                    <a:pt x="13766" y="35057"/>
                    <a:pt x="15425" y="35057"/>
                  </a:cubicBezTo>
                  <a:cubicBezTo>
                    <a:pt x="17034" y="35057"/>
                    <a:pt x="18643" y="34937"/>
                    <a:pt x="20244" y="34772"/>
                  </a:cubicBezTo>
                  <a:cubicBezTo>
                    <a:pt x="22889" y="34498"/>
                    <a:pt x="25533" y="34103"/>
                    <a:pt x="28147" y="33526"/>
                  </a:cubicBezTo>
                  <a:cubicBezTo>
                    <a:pt x="31460" y="32766"/>
                    <a:pt x="34591" y="31550"/>
                    <a:pt x="37448" y="29666"/>
                  </a:cubicBezTo>
                  <a:cubicBezTo>
                    <a:pt x="37995" y="29301"/>
                    <a:pt x="38421" y="28845"/>
                    <a:pt x="38603" y="28176"/>
                  </a:cubicBezTo>
                  <a:cubicBezTo>
                    <a:pt x="38755" y="27477"/>
                    <a:pt x="38877" y="26748"/>
                    <a:pt x="38937" y="26018"/>
                  </a:cubicBezTo>
                  <a:cubicBezTo>
                    <a:pt x="39029" y="24498"/>
                    <a:pt x="38816" y="23009"/>
                    <a:pt x="38451" y="21520"/>
                  </a:cubicBezTo>
                  <a:cubicBezTo>
                    <a:pt x="38998" y="21459"/>
                    <a:pt x="39029" y="21398"/>
                    <a:pt x="39059" y="20820"/>
                  </a:cubicBezTo>
                  <a:cubicBezTo>
                    <a:pt x="39150" y="19422"/>
                    <a:pt x="38603" y="18146"/>
                    <a:pt x="37843" y="17082"/>
                  </a:cubicBezTo>
                  <a:cubicBezTo>
                    <a:pt x="37357" y="16352"/>
                    <a:pt x="37114" y="15684"/>
                    <a:pt x="37144" y="14833"/>
                  </a:cubicBezTo>
                  <a:cubicBezTo>
                    <a:pt x="37144" y="14468"/>
                    <a:pt x="37448" y="14285"/>
                    <a:pt x="37509" y="13951"/>
                  </a:cubicBezTo>
                  <a:cubicBezTo>
                    <a:pt x="37566" y="13552"/>
                    <a:pt x="37836" y="13340"/>
                    <a:pt x="38246" y="13340"/>
                  </a:cubicBezTo>
                  <a:cubicBezTo>
                    <a:pt x="38273" y="13340"/>
                    <a:pt x="38301" y="13341"/>
                    <a:pt x="38330" y="13343"/>
                  </a:cubicBezTo>
                  <a:lnTo>
                    <a:pt x="38725" y="13343"/>
                  </a:lnTo>
                  <a:cubicBezTo>
                    <a:pt x="39272" y="13313"/>
                    <a:pt x="39485" y="12978"/>
                    <a:pt x="39211" y="12492"/>
                  </a:cubicBezTo>
                  <a:cubicBezTo>
                    <a:pt x="39059" y="12218"/>
                    <a:pt x="38877" y="11945"/>
                    <a:pt x="38725" y="11702"/>
                  </a:cubicBezTo>
                  <a:cubicBezTo>
                    <a:pt x="38269" y="10972"/>
                    <a:pt x="37691" y="10486"/>
                    <a:pt x="36840" y="10364"/>
                  </a:cubicBezTo>
                  <a:cubicBezTo>
                    <a:pt x="36597" y="10334"/>
                    <a:pt x="36415" y="10273"/>
                    <a:pt x="36567" y="9969"/>
                  </a:cubicBezTo>
                  <a:cubicBezTo>
                    <a:pt x="36719" y="9604"/>
                    <a:pt x="36658" y="9209"/>
                    <a:pt x="36567" y="8845"/>
                  </a:cubicBezTo>
                  <a:cubicBezTo>
                    <a:pt x="36475" y="8480"/>
                    <a:pt x="36384" y="8145"/>
                    <a:pt x="36323" y="7781"/>
                  </a:cubicBezTo>
                  <a:cubicBezTo>
                    <a:pt x="35685" y="4741"/>
                    <a:pt x="33983" y="2462"/>
                    <a:pt x="31156" y="1124"/>
                  </a:cubicBezTo>
                  <a:cubicBezTo>
                    <a:pt x="29758" y="455"/>
                    <a:pt x="28238" y="121"/>
                    <a:pt x="26688" y="60"/>
                  </a:cubicBezTo>
                  <a:cubicBezTo>
                    <a:pt x="26042" y="20"/>
                    <a:pt x="25400" y="0"/>
                    <a:pt x="24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3796700" y="2489950"/>
              <a:ext cx="693800" cy="130075"/>
            </a:xfrm>
            <a:custGeom>
              <a:avLst/>
              <a:gdLst/>
              <a:ahLst/>
              <a:cxnLst/>
              <a:rect l="l" t="t" r="r" b="b"/>
              <a:pathLst>
                <a:path w="27752" h="5203" extrusionOk="0">
                  <a:moveTo>
                    <a:pt x="27595" y="0"/>
                  </a:moveTo>
                  <a:cubicBezTo>
                    <a:pt x="27438" y="0"/>
                    <a:pt x="27321" y="65"/>
                    <a:pt x="27204" y="112"/>
                  </a:cubicBezTo>
                  <a:cubicBezTo>
                    <a:pt x="24651" y="1054"/>
                    <a:pt x="22128" y="1966"/>
                    <a:pt x="19545" y="2756"/>
                  </a:cubicBezTo>
                  <a:cubicBezTo>
                    <a:pt x="15674" y="3945"/>
                    <a:pt x="11779" y="4756"/>
                    <a:pt x="7744" y="4756"/>
                  </a:cubicBezTo>
                  <a:cubicBezTo>
                    <a:pt x="7343" y="4756"/>
                    <a:pt x="6940" y="4748"/>
                    <a:pt x="6535" y="4732"/>
                  </a:cubicBezTo>
                  <a:cubicBezTo>
                    <a:pt x="4651" y="4641"/>
                    <a:pt x="2827" y="4367"/>
                    <a:pt x="1034" y="3789"/>
                  </a:cubicBezTo>
                  <a:cubicBezTo>
                    <a:pt x="699" y="3698"/>
                    <a:pt x="365" y="3516"/>
                    <a:pt x="0" y="3516"/>
                  </a:cubicBezTo>
                  <a:cubicBezTo>
                    <a:pt x="760" y="3881"/>
                    <a:pt x="1520" y="4215"/>
                    <a:pt x="2310" y="4428"/>
                  </a:cubicBezTo>
                  <a:cubicBezTo>
                    <a:pt x="4307" y="4972"/>
                    <a:pt x="6314" y="5203"/>
                    <a:pt x="8326" y="5203"/>
                  </a:cubicBezTo>
                  <a:cubicBezTo>
                    <a:pt x="9683" y="5203"/>
                    <a:pt x="11042" y="5098"/>
                    <a:pt x="12402" y="4914"/>
                  </a:cubicBezTo>
                  <a:cubicBezTo>
                    <a:pt x="16262" y="4428"/>
                    <a:pt x="19970" y="3334"/>
                    <a:pt x="23557" y="1905"/>
                  </a:cubicBezTo>
                  <a:cubicBezTo>
                    <a:pt x="24955" y="1327"/>
                    <a:pt x="26323" y="689"/>
                    <a:pt x="27751" y="20"/>
                  </a:cubicBezTo>
                  <a:cubicBezTo>
                    <a:pt x="27695" y="6"/>
                    <a:pt x="27643" y="0"/>
                    <a:pt x="27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3766300" y="2533750"/>
              <a:ext cx="199100" cy="46075"/>
            </a:xfrm>
            <a:custGeom>
              <a:avLst/>
              <a:gdLst/>
              <a:ahLst/>
              <a:cxnLst/>
              <a:rect l="l" t="t" r="r" b="b"/>
              <a:pathLst>
                <a:path w="7964" h="184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1234"/>
                    <a:pt x="4023" y="1842"/>
                    <a:pt x="6479" y="1842"/>
                  </a:cubicBezTo>
                  <a:cubicBezTo>
                    <a:pt x="6989" y="1842"/>
                    <a:pt x="7488" y="1816"/>
                    <a:pt x="7964" y="1764"/>
                  </a:cubicBezTo>
                  <a:cubicBezTo>
                    <a:pt x="5411" y="1247"/>
                    <a:pt x="2614" y="13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4332425" y="2450925"/>
              <a:ext cx="195300" cy="79825"/>
            </a:xfrm>
            <a:custGeom>
              <a:avLst/>
              <a:gdLst/>
              <a:ahLst/>
              <a:cxnLst/>
              <a:rect l="l" t="t" r="r" b="b"/>
              <a:pathLst>
                <a:path w="7812" h="3193" extrusionOk="0">
                  <a:moveTo>
                    <a:pt x="7812" y="1"/>
                  </a:moveTo>
                  <a:lnTo>
                    <a:pt x="7812" y="1"/>
                  </a:lnTo>
                  <a:cubicBezTo>
                    <a:pt x="5198" y="1065"/>
                    <a:pt x="2614" y="2220"/>
                    <a:pt x="0" y="3192"/>
                  </a:cubicBezTo>
                  <a:cubicBezTo>
                    <a:pt x="2736" y="2493"/>
                    <a:pt x="5441" y="1673"/>
                    <a:pt x="7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3779200" y="2521600"/>
              <a:ext cx="142900" cy="27525"/>
            </a:xfrm>
            <a:custGeom>
              <a:avLst/>
              <a:gdLst/>
              <a:ahLst/>
              <a:cxnLst/>
              <a:rect l="l" t="t" r="r" b="b"/>
              <a:pathLst>
                <a:path w="5716" h="1101" extrusionOk="0">
                  <a:moveTo>
                    <a:pt x="1" y="1"/>
                  </a:moveTo>
                  <a:cubicBezTo>
                    <a:pt x="1219" y="841"/>
                    <a:pt x="2524" y="1100"/>
                    <a:pt x="3877" y="1100"/>
                  </a:cubicBezTo>
                  <a:cubicBezTo>
                    <a:pt x="4481" y="1100"/>
                    <a:pt x="5095" y="1048"/>
                    <a:pt x="5715" y="973"/>
                  </a:cubicBezTo>
                  <a:cubicBezTo>
                    <a:pt x="3800" y="761"/>
                    <a:pt x="1855" y="57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4428150" y="2421300"/>
              <a:ext cx="105650" cy="45625"/>
            </a:xfrm>
            <a:custGeom>
              <a:avLst/>
              <a:gdLst/>
              <a:ahLst/>
              <a:cxnLst/>
              <a:rect l="l" t="t" r="r" b="b"/>
              <a:pathLst>
                <a:path w="4226" h="1825" extrusionOk="0">
                  <a:moveTo>
                    <a:pt x="4226" y="0"/>
                  </a:moveTo>
                  <a:lnTo>
                    <a:pt x="4226" y="0"/>
                  </a:lnTo>
                  <a:cubicBezTo>
                    <a:pt x="2767" y="456"/>
                    <a:pt x="1430" y="1216"/>
                    <a:pt x="1" y="1824"/>
                  </a:cubicBezTo>
                  <a:cubicBezTo>
                    <a:pt x="1612" y="1672"/>
                    <a:pt x="3010" y="1064"/>
                    <a:pt x="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3887875" y="2341325"/>
              <a:ext cx="25875" cy="26800"/>
            </a:xfrm>
            <a:custGeom>
              <a:avLst/>
              <a:gdLst/>
              <a:ahLst/>
              <a:cxnLst/>
              <a:rect l="l" t="t" r="r" b="b"/>
              <a:pathLst>
                <a:path w="1035" h="1072" extrusionOk="0">
                  <a:moveTo>
                    <a:pt x="314" y="1"/>
                  </a:moveTo>
                  <a:cubicBezTo>
                    <a:pt x="26" y="1"/>
                    <a:pt x="3" y="301"/>
                    <a:pt x="31" y="525"/>
                  </a:cubicBezTo>
                  <a:cubicBezTo>
                    <a:pt x="1" y="889"/>
                    <a:pt x="122" y="1072"/>
                    <a:pt x="365" y="1072"/>
                  </a:cubicBezTo>
                  <a:cubicBezTo>
                    <a:pt x="639" y="1072"/>
                    <a:pt x="1034" y="707"/>
                    <a:pt x="1034" y="464"/>
                  </a:cubicBezTo>
                  <a:cubicBezTo>
                    <a:pt x="1034" y="38"/>
                    <a:pt x="608" y="69"/>
                    <a:pt x="396" y="8"/>
                  </a:cubicBezTo>
                  <a:cubicBezTo>
                    <a:pt x="366" y="3"/>
                    <a:pt x="339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3798975" y="2504125"/>
              <a:ext cx="68400" cy="12500"/>
            </a:xfrm>
            <a:custGeom>
              <a:avLst/>
              <a:gdLst/>
              <a:ahLst/>
              <a:cxnLst/>
              <a:rect l="l" t="t" r="r" b="b"/>
              <a:pathLst>
                <a:path w="2736" h="500" extrusionOk="0">
                  <a:moveTo>
                    <a:pt x="0" y="1"/>
                  </a:moveTo>
                  <a:lnTo>
                    <a:pt x="0" y="1"/>
                  </a:lnTo>
                  <a:cubicBezTo>
                    <a:pt x="543" y="330"/>
                    <a:pt x="1111" y="499"/>
                    <a:pt x="1704" y="499"/>
                  </a:cubicBezTo>
                  <a:cubicBezTo>
                    <a:pt x="2040" y="499"/>
                    <a:pt x="2384" y="445"/>
                    <a:pt x="2736" y="335"/>
                  </a:cubicBezTo>
                  <a:cubicBezTo>
                    <a:pt x="1824" y="213"/>
                    <a:pt x="912" y="9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3974500" y="2310350"/>
              <a:ext cx="20550" cy="19875"/>
            </a:xfrm>
            <a:custGeom>
              <a:avLst/>
              <a:gdLst/>
              <a:ahLst/>
              <a:cxnLst/>
              <a:rect l="l" t="t" r="r" b="b"/>
              <a:pathLst>
                <a:path w="822" h="795" extrusionOk="0">
                  <a:moveTo>
                    <a:pt x="396" y="1"/>
                  </a:moveTo>
                  <a:cubicBezTo>
                    <a:pt x="153" y="31"/>
                    <a:pt x="1" y="183"/>
                    <a:pt x="1" y="426"/>
                  </a:cubicBezTo>
                  <a:cubicBezTo>
                    <a:pt x="28" y="649"/>
                    <a:pt x="133" y="795"/>
                    <a:pt x="336" y="795"/>
                  </a:cubicBezTo>
                  <a:cubicBezTo>
                    <a:pt x="355" y="795"/>
                    <a:pt x="375" y="794"/>
                    <a:pt x="396" y="791"/>
                  </a:cubicBezTo>
                  <a:cubicBezTo>
                    <a:pt x="669" y="791"/>
                    <a:pt x="821" y="639"/>
                    <a:pt x="791" y="396"/>
                  </a:cubicBezTo>
                  <a:cubicBezTo>
                    <a:pt x="791" y="153"/>
                    <a:pt x="639" y="3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3828600" y="2396150"/>
              <a:ext cx="21300" cy="20700"/>
            </a:xfrm>
            <a:custGeom>
              <a:avLst/>
              <a:gdLst/>
              <a:ahLst/>
              <a:cxnLst/>
              <a:rect l="l" t="t" r="r" b="b"/>
              <a:pathLst>
                <a:path w="852" h="828" extrusionOk="0">
                  <a:moveTo>
                    <a:pt x="461" y="0"/>
                  </a:moveTo>
                  <a:cubicBezTo>
                    <a:pt x="198" y="0"/>
                    <a:pt x="90" y="203"/>
                    <a:pt x="61" y="459"/>
                  </a:cubicBezTo>
                  <a:cubicBezTo>
                    <a:pt x="1" y="672"/>
                    <a:pt x="153" y="824"/>
                    <a:pt x="365" y="824"/>
                  </a:cubicBezTo>
                  <a:cubicBezTo>
                    <a:pt x="388" y="826"/>
                    <a:pt x="409" y="827"/>
                    <a:pt x="429" y="827"/>
                  </a:cubicBezTo>
                  <a:cubicBezTo>
                    <a:pt x="683" y="827"/>
                    <a:pt x="765" y="656"/>
                    <a:pt x="821" y="459"/>
                  </a:cubicBezTo>
                  <a:cubicBezTo>
                    <a:pt x="852" y="186"/>
                    <a:pt x="761" y="34"/>
                    <a:pt x="517" y="3"/>
                  </a:cubicBezTo>
                  <a:cubicBezTo>
                    <a:pt x="498" y="1"/>
                    <a:pt x="479" y="0"/>
                    <a:pt x="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3865075" y="2421975"/>
              <a:ext cx="19025" cy="18350"/>
            </a:xfrm>
            <a:custGeom>
              <a:avLst/>
              <a:gdLst/>
              <a:ahLst/>
              <a:cxnLst/>
              <a:rect l="l" t="t" r="r" b="b"/>
              <a:pathLst>
                <a:path w="761" h="734" extrusionOk="0">
                  <a:moveTo>
                    <a:pt x="483" y="1"/>
                  </a:moveTo>
                  <a:cubicBezTo>
                    <a:pt x="465" y="1"/>
                    <a:pt x="446" y="2"/>
                    <a:pt x="426" y="4"/>
                  </a:cubicBezTo>
                  <a:cubicBezTo>
                    <a:pt x="183" y="4"/>
                    <a:pt x="1" y="125"/>
                    <a:pt x="1" y="399"/>
                  </a:cubicBezTo>
                  <a:cubicBezTo>
                    <a:pt x="1" y="612"/>
                    <a:pt x="183" y="733"/>
                    <a:pt x="396" y="733"/>
                  </a:cubicBezTo>
                  <a:cubicBezTo>
                    <a:pt x="609" y="733"/>
                    <a:pt x="761" y="612"/>
                    <a:pt x="761" y="369"/>
                  </a:cubicBezTo>
                  <a:cubicBezTo>
                    <a:pt x="761" y="172"/>
                    <a:pt x="708" y="1"/>
                    <a:pt x="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4476025" y="2400775"/>
              <a:ext cx="53225" cy="22075"/>
            </a:xfrm>
            <a:custGeom>
              <a:avLst/>
              <a:gdLst/>
              <a:ahLst/>
              <a:cxnLst/>
              <a:rect l="l" t="t" r="r" b="b"/>
              <a:pathLst>
                <a:path w="2129" h="883" extrusionOk="0">
                  <a:moveTo>
                    <a:pt x="2129" y="1"/>
                  </a:moveTo>
                  <a:lnTo>
                    <a:pt x="2129" y="1"/>
                  </a:lnTo>
                  <a:cubicBezTo>
                    <a:pt x="1369" y="183"/>
                    <a:pt x="670" y="517"/>
                    <a:pt x="1" y="882"/>
                  </a:cubicBezTo>
                  <a:cubicBezTo>
                    <a:pt x="822" y="821"/>
                    <a:pt x="1490" y="457"/>
                    <a:pt x="2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4159150" y="2282250"/>
              <a:ext cx="21300" cy="19000"/>
            </a:xfrm>
            <a:custGeom>
              <a:avLst/>
              <a:gdLst/>
              <a:ahLst/>
              <a:cxnLst/>
              <a:rect l="l" t="t" r="r" b="b"/>
              <a:pathLst>
                <a:path w="852" h="760" extrusionOk="0">
                  <a:moveTo>
                    <a:pt x="426" y="0"/>
                  </a:moveTo>
                  <a:cubicBezTo>
                    <a:pt x="153" y="30"/>
                    <a:pt x="31" y="213"/>
                    <a:pt x="31" y="456"/>
                  </a:cubicBezTo>
                  <a:cubicBezTo>
                    <a:pt x="1" y="760"/>
                    <a:pt x="244" y="699"/>
                    <a:pt x="396" y="730"/>
                  </a:cubicBezTo>
                  <a:cubicBezTo>
                    <a:pt x="639" y="699"/>
                    <a:pt x="852" y="638"/>
                    <a:pt x="852" y="395"/>
                  </a:cubicBezTo>
                  <a:cubicBezTo>
                    <a:pt x="852" y="122"/>
                    <a:pt x="67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4108250" y="2337700"/>
              <a:ext cx="19775" cy="19025"/>
            </a:xfrm>
            <a:custGeom>
              <a:avLst/>
              <a:gdLst/>
              <a:ahLst/>
              <a:cxnLst/>
              <a:rect l="l" t="t" r="r" b="b"/>
              <a:pathLst>
                <a:path w="791" h="76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609"/>
                    <a:pt x="152" y="730"/>
                    <a:pt x="365" y="761"/>
                  </a:cubicBezTo>
                  <a:cubicBezTo>
                    <a:pt x="608" y="730"/>
                    <a:pt x="791" y="639"/>
                    <a:pt x="760" y="366"/>
                  </a:cubicBezTo>
                  <a:cubicBezTo>
                    <a:pt x="760" y="123"/>
                    <a:pt x="60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3887125" y="2384600"/>
              <a:ext cx="25100" cy="16075"/>
            </a:xfrm>
            <a:custGeom>
              <a:avLst/>
              <a:gdLst/>
              <a:ahLst/>
              <a:cxnLst/>
              <a:rect l="l" t="t" r="r" b="b"/>
              <a:pathLst>
                <a:path w="1004" h="643" extrusionOk="0">
                  <a:moveTo>
                    <a:pt x="424" y="0"/>
                  </a:moveTo>
                  <a:cubicBezTo>
                    <a:pt x="337" y="0"/>
                    <a:pt x="248" y="36"/>
                    <a:pt x="152" y="131"/>
                  </a:cubicBezTo>
                  <a:cubicBezTo>
                    <a:pt x="0" y="283"/>
                    <a:pt x="31" y="435"/>
                    <a:pt x="183" y="557"/>
                  </a:cubicBezTo>
                  <a:cubicBezTo>
                    <a:pt x="277" y="616"/>
                    <a:pt x="363" y="643"/>
                    <a:pt x="445" y="643"/>
                  </a:cubicBezTo>
                  <a:cubicBezTo>
                    <a:pt x="654" y="643"/>
                    <a:pt x="828" y="471"/>
                    <a:pt x="1003" y="253"/>
                  </a:cubicBezTo>
                  <a:cubicBezTo>
                    <a:pt x="795" y="169"/>
                    <a:pt x="615" y="0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3807325" y="2489700"/>
              <a:ext cx="46375" cy="8800"/>
            </a:xfrm>
            <a:custGeom>
              <a:avLst/>
              <a:gdLst/>
              <a:ahLst/>
              <a:cxnLst/>
              <a:rect l="l" t="t" r="r" b="b"/>
              <a:pathLst>
                <a:path w="1855" h="352" extrusionOk="0">
                  <a:moveTo>
                    <a:pt x="1" y="0"/>
                  </a:moveTo>
                  <a:lnTo>
                    <a:pt x="1" y="0"/>
                  </a:lnTo>
                  <a:cubicBezTo>
                    <a:pt x="314" y="247"/>
                    <a:pt x="645" y="352"/>
                    <a:pt x="984" y="352"/>
                  </a:cubicBezTo>
                  <a:cubicBezTo>
                    <a:pt x="1270" y="352"/>
                    <a:pt x="1563" y="277"/>
                    <a:pt x="1855" y="152"/>
                  </a:cubicBezTo>
                  <a:cubicBezTo>
                    <a:pt x="1216" y="91"/>
                    <a:pt x="609" y="6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4245025" y="23680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33" y="0"/>
                  </a:moveTo>
                  <a:cubicBezTo>
                    <a:pt x="154" y="0"/>
                    <a:pt x="31" y="121"/>
                    <a:pt x="31" y="339"/>
                  </a:cubicBezTo>
                  <a:cubicBezTo>
                    <a:pt x="1" y="552"/>
                    <a:pt x="153" y="673"/>
                    <a:pt x="396" y="673"/>
                  </a:cubicBezTo>
                  <a:cubicBezTo>
                    <a:pt x="578" y="643"/>
                    <a:pt x="730" y="552"/>
                    <a:pt x="730" y="339"/>
                  </a:cubicBezTo>
                  <a:cubicBezTo>
                    <a:pt x="730" y="126"/>
                    <a:pt x="578" y="5"/>
                    <a:pt x="396" y="5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4014775" y="2400775"/>
              <a:ext cx="19025" cy="17500"/>
            </a:xfrm>
            <a:custGeom>
              <a:avLst/>
              <a:gdLst/>
              <a:ahLst/>
              <a:cxnLst/>
              <a:rect l="l" t="t" r="r" b="b"/>
              <a:pathLst>
                <a:path w="761" h="700" extrusionOk="0">
                  <a:moveTo>
                    <a:pt x="396" y="1"/>
                  </a:moveTo>
                  <a:cubicBezTo>
                    <a:pt x="122" y="1"/>
                    <a:pt x="31" y="214"/>
                    <a:pt x="31" y="426"/>
                  </a:cubicBezTo>
                  <a:cubicBezTo>
                    <a:pt x="1" y="639"/>
                    <a:pt x="213" y="700"/>
                    <a:pt x="365" y="700"/>
                  </a:cubicBezTo>
                  <a:cubicBezTo>
                    <a:pt x="578" y="700"/>
                    <a:pt x="730" y="609"/>
                    <a:pt x="761" y="366"/>
                  </a:cubicBezTo>
                  <a:cubicBezTo>
                    <a:pt x="730" y="153"/>
                    <a:pt x="60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4307325" y="23491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66" y="1"/>
                  </a:moveTo>
                  <a:cubicBezTo>
                    <a:pt x="153" y="1"/>
                    <a:pt x="1" y="92"/>
                    <a:pt x="1" y="305"/>
                  </a:cubicBezTo>
                  <a:cubicBezTo>
                    <a:pt x="31" y="487"/>
                    <a:pt x="123" y="670"/>
                    <a:pt x="366" y="670"/>
                  </a:cubicBezTo>
                  <a:cubicBezTo>
                    <a:pt x="384" y="672"/>
                    <a:pt x="402" y="673"/>
                    <a:pt x="419" y="673"/>
                  </a:cubicBezTo>
                  <a:cubicBezTo>
                    <a:pt x="603" y="673"/>
                    <a:pt x="730" y="530"/>
                    <a:pt x="730" y="335"/>
                  </a:cubicBezTo>
                  <a:cubicBezTo>
                    <a:pt x="730" y="122"/>
                    <a:pt x="548" y="3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3799875" y="2429550"/>
              <a:ext cx="20400" cy="18025"/>
            </a:xfrm>
            <a:custGeom>
              <a:avLst/>
              <a:gdLst/>
              <a:ahLst/>
              <a:cxnLst/>
              <a:rect l="l" t="t" r="r" b="b"/>
              <a:pathLst>
                <a:path w="816" h="721" extrusionOk="0">
                  <a:moveTo>
                    <a:pt x="557" y="0"/>
                  </a:moveTo>
                  <a:cubicBezTo>
                    <a:pt x="542" y="0"/>
                    <a:pt x="527" y="2"/>
                    <a:pt x="511" y="5"/>
                  </a:cubicBezTo>
                  <a:cubicBezTo>
                    <a:pt x="268" y="96"/>
                    <a:pt x="116" y="278"/>
                    <a:pt x="25" y="522"/>
                  </a:cubicBezTo>
                  <a:cubicBezTo>
                    <a:pt x="0" y="621"/>
                    <a:pt x="77" y="720"/>
                    <a:pt x="172" y="720"/>
                  </a:cubicBezTo>
                  <a:cubicBezTo>
                    <a:pt x="193" y="720"/>
                    <a:pt x="216" y="715"/>
                    <a:pt x="238" y="704"/>
                  </a:cubicBezTo>
                  <a:cubicBezTo>
                    <a:pt x="481" y="643"/>
                    <a:pt x="724" y="552"/>
                    <a:pt x="815" y="278"/>
                  </a:cubicBezTo>
                  <a:cubicBezTo>
                    <a:pt x="788" y="115"/>
                    <a:pt x="687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4376500" y="2338475"/>
              <a:ext cx="16725" cy="15225"/>
            </a:xfrm>
            <a:custGeom>
              <a:avLst/>
              <a:gdLst/>
              <a:ahLst/>
              <a:cxnLst/>
              <a:rect l="l" t="t" r="r" b="b"/>
              <a:pathLst>
                <a:path w="669" h="609" extrusionOk="0">
                  <a:moveTo>
                    <a:pt x="274" y="0"/>
                  </a:moveTo>
                  <a:cubicBezTo>
                    <a:pt x="152" y="0"/>
                    <a:pt x="0" y="92"/>
                    <a:pt x="0" y="274"/>
                  </a:cubicBezTo>
                  <a:cubicBezTo>
                    <a:pt x="0" y="487"/>
                    <a:pt x="122" y="608"/>
                    <a:pt x="334" y="608"/>
                  </a:cubicBezTo>
                  <a:cubicBezTo>
                    <a:pt x="517" y="608"/>
                    <a:pt x="638" y="517"/>
                    <a:pt x="638" y="304"/>
                  </a:cubicBezTo>
                  <a:cubicBezTo>
                    <a:pt x="669" y="92"/>
                    <a:pt x="517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4046700" y="2305700"/>
              <a:ext cx="15975" cy="15325"/>
            </a:xfrm>
            <a:custGeom>
              <a:avLst/>
              <a:gdLst/>
              <a:ahLst/>
              <a:cxnLst/>
              <a:rect l="l" t="t" r="r" b="b"/>
              <a:pathLst>
                <a:path w="639" h="613" extrusionOk="0">
                  <a:moveTo>
                    <a:pt x="380" y="0"/>
                  </a:moveTo>
                  <a:cubicBezTo>
                    <a:pt x="366" y="0"/>
                    <a:pt x="351" y="2"/>
                    <a:pt x="335" y="4"/>
                  </a:cubicBezTo>
                  <a:cubicBezTo>
                    <a:pt x="122" y="4"/>
                    <a:pt x="0" y="126"/>
                    <a:pt x="0" y="339"/>
                  </a:cubicBezTo>
                  <a:cubicBezTo>
                    <a:pt x="0" y="521"/>
                    <a:pt x="122" y="612"/>
                    <a:pt x="304" y="612"/>
                  </a:cubicBezTo>
                  <a:cubicBezTo>
                    <a:pt x="517" y="612"/>
                    <a:pt x="608" y="491"/>
                    <a:pt x="639" y="278"/>
                  </a:cubicBezTo>
                  <a:cubicBezTo>
                    <a:pt x="611" y="139"/>
                    <a:pt x="532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3958550" y="2359000"/>
              <a:ext cx="15225" cy="15975"/>
            </a:xfrm>
            <a:custGeom>
              <a:avLst/>
              <a:gdLst/>
              <a:ahLst/>
              <a:cxnLst/>
              <a:rect l="l" t="t" r="r" b="b"/>
              <a:pathLst>
                <a:path w="609" h="639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6"/>
                    <a:pt x="92" y="608"/>
                    <a:pt x="274" y="638"/>
                  </a:cubicBezTo>
                  <a:cubicBezTo>
                    <a:pt x="487" y="638"/>
                    <a:pt x="608" y="517"/>
                    <a:pt x="578" y="304"/>
                  </a:cubicBezTo>
                  <a:cubicBezTo>
                    <a:pt x="578" y="122"/>
                    <a:pt x="487" y="3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4296700" y="2307325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335" y="0"/>
                  </a:moveTo>
                  <a:cubicBezTo>
                    <a:pt x="152" y="31"/>
                    <a:pt x="0" y="122"/>
                    <a:pt x="0" y="304"/>
                  </a:cubicBezTo>
                  <a:cubicBezTo>
                    <a:pt x="0" y="456"/>
                    <a:pt x="92" y="578"/>
                    <a:pt x="244" y="578"/>
                  </a:cubicBezTo>
                  <a:cubicBezTo>
                    <a:pt x="265" y="581"/>
                    <a:pt x="286" y="582"/>
                    <a:pt x="305" y="582"/>
                  </a:cubicBezTo>
                  <a:cubicBezTo>
                    <a:pt x="474" y="582"/>
                    <a:pt x="551" y="465"/>
                    <a:pt x="578" y="274"/>
                  </a:cubicBezTo>
                  <a:cubicBezTo>
                    <a:pt x="517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4432725" y="2305650"/>
              <a:ext cx="15225" cy="14600"/>
            </a:xfrm>
            <a:custGeom>
              <a:avLst/>
              <a:gdLst/>
              <a:ahLst/>
              <a:cxnLst/>
              <a:rect l="l" t="t" r="r" b="b"/>
              <a:pathLst>
                <a:path w="609" h="584" extrusionOk="0">
                  <a:moveTo>
                    <a:pt x="277" y="1"/>
                  </a:moveTo>
                  <a:cubicBezTo>
                    <a:pt x="147" y="1"/>
                    <a:pt x="31" y="90"/>
                    <a:pt x="31" y="249"/>
                  </a:cubicBezTo>
                  <a:cubicBezTo>
                    <a:pt x="0" y="432"/>
                    <a:pt x="122" y="553"/>
                    <a:pt x="304" y="584"/>
                  </a:cubicBezTo>
                  <a:cubicBezTo>
                    <a:pt x="456" y="584"/>
                    <a:pt x="578" y="493"/>
                    <a:pt x="608" y="341"/>
                  </a:cubicBezTo>
                  <a:cubicBezTo>
                    <a:pt x="608" y="128"/>
                    <a:pt x="517" y="37"/>
                    <a:pt x="335" y="6"/>
                  </a:cubicBezTo>
                  <a:cubicBezTo>
                    <a:pt x="315" y="2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4490475" y="2384075"/>
              <a:ext cx="32700" cy="10925"/>
            </a:xfrm>
            <a:custGeom>
              <a:avLst/>
              <a:gdLst/>
              <a:ahLst/>
              <a:cxnLst/>
              <a:rect l="l" t="t" r="r" b="b"/>
              <a:pathLst>
                <a:path w="1308" h="437" extrusionOk="0">
                  <a:moveTo>
                    <a:pt x="1307" y="0"/>
                  </a:moveTo>
                  <a:cubicBezTo>
                    <a:pt x="760" y="0"/>
                    <a:pt x="365" y="182"/>
                    <a:pt x="0" y="395"/>
                  </a:cubicBezTo>
                  <a:cubicBezTo>
                    <a:pt x="111" y="423"/>
                    <a:pt x="217" y="436"/>
                    <a:pt x="320" y="436"/>
                  </a:cubicBezTo>
                  <a:cubicBezTo>
                    <a:pt x="668" y="436"/>
                    <a:pt x="979" y="282"/>
                    <a:pt x="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4144725" y="23764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92" y="0"/>
                    <a:pt x="0" y="122"/>
                    <a:pt x="0" y="274"/>
                  </a:cubicBezTo>
                  <a:cubicBezTo>
                    <a:pt x="0" y="456"/>
                    <a:pt x="122" y="547"/>
                    <a:pt x="304" y="547"/>
                  </a:cubicBezTo>
                  <a:cubicBezTo>
                    <a:pt x="456" y="547"/>
                    <a:pt x="547" y="426"/>
                    <a:pt x="547" y="274"/>
                  </a:cubicBezTo>
                  <a:cubicBezTo>
                    <a:pt x="54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3985150" y="2453850"/>
              <a:ext cx="17500" cy="13075"/>
            </a:xfrm>
            <a:custGeom>
              <a:avLst/>
              <a:gdLst/>
              <a:ahLst/>
              <a:cxnLst/>
              <a:rect l="l" t="t" r="r" b="b"/>
              <a:pathLst>
                <a:path w="700" h="523" extrusionOk="0">
                  <a:moveTo>
                    <a:pt x="502" y="1"/>
                  </a:moveTo>
                  <a:cubicBezTo>
                    <a:pt x="488" y="1"/>
                    <a:pt x="472" y="2"/>
                    <a:pt x="456" y="5"/>
                  </a:cubicBezTo>
                  <a:cubicBezTo>
                    <a:pt x="243" y="5"/>
                    <a:pt x="91" y="188"/>
                    <a:pt x="61" y="340"/>
                  </a:cubicBezTo>
                  <a:cubicBezTo>
                    <a:pt x="0" y="461"/>
                    <a:pt x="213" y="522"/>
                    <a:pt x="335" y="522"/>
                  </a:cubicBezTo>
                  <a:cubicBezTo>
                    <a:pt x="547" y="522"/>
                    <a:pt x="669" y="431"/>
                    <a:pt x="699" y="188"/>
                  </a:cubicBezTo>
                  <a:cubicBezTo>
                    <a:pt x="672" y="106"/>
                    <a:pt x="621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3950200" y="2412950"/>
              <a:ext cx="14450" cy="13700"/>
            </a:xfrm>
            <a:custGeom>
              <a:avLst/>
              <a:gdLst/>
              <a:ahLst/>
              <a:cxnLst/>
              <a:rect l="l" t="t" r="r" b="b"/>
              <a:pathLst>
                <a:path w="578" h="548" extrusionOk="0">
                  <a:moveTo>
                    <a:pt x="304" y="0"/>
                  </a:moveTo>
                  <a:cubicBezTo>
                    <a:pt x="122" y="0"/>
                    <a:pt x="0" y="91"/>
                    <a:pt x="30" y="304"/>
                  </a:cubicBezTo>
                  <a:cubicBezTo>
                    <a:pt x="30" y="456"/>
                    <a:pt x="152" y="547"/>
                    <a:pt x="304" y="547"/>
                  </a:cubicBezTo>
                  <a:cubicBezTo>
                    <a:pt x="517" y="517"/>
                    <a:pt x="547" y="365"/>
                    <a:pt x="578" y="152"/>
                  </a:cubicBezTo>
                  <a:cubicBezTo>
                    <a:pt x="578" y="30"/>
                    <a:pt x="426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4369650" y="2277675"/>
              <a:ext cx="15225" cy="15350"/>
            </a:xfrm>
            <a:custGeom>
              <a:avLst/>
              <a:gdLst/>
              <a:ahLst/>
              <a:cxnLst/>
              <a:rect l="l" t="t" r="r" b="b"/>
              <a:pathLst>
                <a:path w="609" h="614" extrusionOk="0">
                  <a:moveTo>
                    <a:pt x="304" y="1"/>
                  </a:moveTo>
                  <a:cubicBezTo>
                    <a:pt x="122" y="31"/>
                    <a:pt x="0" y="153"/>
                    <a:pt x="31" y="335"/>
                  </a:cubicBezTo>
                  <a:cubicBezTo>
                    <a:pt x="31" y="499"/>
                    <a:pt x="129" y="613"/>
                    <a:pt x="280" y="613"/>
                  </a:cubicBezTo>
                  <a:cubicBezTo>
                    <a:pt x="298" y="613"/>
                    <a:pt x="316" y="612"/>
                    <a:pt x="335" y="609"/>
                  </a:cubicBezTo>
                  <a:cubicBezTo>
                    <a:pt x="487" y="578"/>
                    <a:pt x="608" y="457"/>
                    <a:pt x="578" y="305"/>
                  </a:cubicBezTo>
                  <a:cubicBezTo>
                    <a:pt x="548" y="122"/>
                    <a:pt x="487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4108250" y="2296675"/>
              <a:ext cx="13700" cy="13050"/>
            </a:xfrm>
            <a:custGeom>
              <a:avLst/>
              <a:gdLst/>
              <a:ahLst/>
              <a:cxnLst/>
              <a:rect l="l" t="t" r="r" b="b"/>
              <a:pathLst>
                <a:path w="548" h="522" extrusionOk="0">
                  <a:moveTo>
                    <a:pt x="243" y="1"/>
                  </a:moveTo>
                  <a:cubicBezTo>
                    <a:pt x="122" y="1"/>
                    <a:pt x="0" y="61"/>
                    <a:pt x="0" y="213"/>
                  </a:cubicBezTo>
                  <a:cubicBezTo>
                    <a:pt x="0" y="426"/>
                    <a:pt x="152" y="487"/>
                    <a:pt x="335" y="517"/>
                  </a:cubicBezTo>
                  <a:cubicBezTo>
                    <a:pt x="351" y="520"/>
                    <a:pt x="365" y="521"/>
                    <a:pt x="378" y="521"/>
                  </a:cubicBezTo>
                  <a:cubicBezTo>
                    <a:pt x="517" y="521"/>
                    <a:pt x="520" y="382"/>
                    <a:pt x="547" y="244"/>
                  </a:cubicBezTo>
                  <a:cubicBezTo>
                    <a:pt x="517" y="92"/>
                    <a:pt x="42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4240475" y="2274650"/>
              <a:ext cx="12175" cy="13700"/>
            </a:xfrm>
            <a:custGeom>
              <a:avLst/>
              <a:gdLst/>
              <a:ahLst/>
              <a:cxnLst/>
              <a:rect l="l" t="t" r="r" b="b"/>
              <a:pathLst>
                <a:path w="487" h="548" extrusionOk="0">
                  <a:moveTo>
                    <a:pt x="243" y="0"/>
                  </a:moveTo>
                  <a:cubicBezTo>
                    <a:pt x="122" y="0"/>
                    <a:pt x="0" y="30"/>
                    <a:pt x="0" y="213"/>
                  </a:cubicBezTo>
                  <a:cubicBezTo>
                    <a:pt x="0" y="365"/>
                    <a:pt x="91" y="547"/>
                    <a:pt x="183" y="547"/>
                  </a:cubicBezTo>
                  <a:cubicBezTo>
                    <a:pt x="304" y="517"/>
                    <a:pt x="426" y="365"/>
                    <a:pt x="456" y="213"/>
                  </a:cubicBezTo>
                  <a:cubicBezTo>
                    <a:pt x="487" y="30"/>
                    <a:pt x="365" y="3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4400050" y="2254125"/>
              <a:ext cx="13700" cy="11425"/>
            </a:xfrm>
            <a:custGeom>
              <a:avLst/>
              <a:gdLst/>
              <a:ahLst/>
              <a:cxnLst/>
              <a:rect l="l" t="t" r="r" b="b"/>
              <a:pathLst>
                <a:path w="548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65"/>
                    <a:pt x="122" y="456"/>
                    <a:pt x="274" y="456"/>
                  </a:cubicBezTo>
                  <a:cubicBezTo>
                    <a:pt x="365" y="426"/>
                    <a:pt x="547" y="426"/>
                    <a:pt x="547" y="304"/>
                  </a:cubicBezTo>
                  <a:cubicBezTo>
                    <a:pt x="547" y="152"/>
                    <a:pt x="42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4295950" y="2260050"/>
              <a:ext cx="12925" cy="11775"/>
            </a:xfrm>
            <a:custGeom>
              <a:avLst/>
              <a:gdLst/>
              <a:ahLst/>
              <a:cxnLst/>
              <a:rect l="l" t="t" r="r" b="b"/>
              <a:pathLst>
                <a:path w="517" h="471" extrusionOk="0">
                  <a:moveTo>
                    <a:pt x="299" y="1"/>
                  </a:moveTo>
                  <a:cubicBezTo>
                    <a:pt x="281" y="1"/>
                    <a:pt x="263" y="3"/>
                    <a:pt x="243" y="7"/>
                  </a:cubicBezTo>
                  <a:cubicBezTo>
                    <a:pt x="91" y="7"/>
                    <a:pt x="0" y="128"/>
                    <a:pt x="30" y="280"/>
                  </a:cubicBezTo>
                  <a:cubicBezTo>
                    <a:pt x="30" y="407"/>
                    <a:pt x="94" y="470"/>
                    <a:pt x="203" y="470"/>
                  </a:cubicBezTo>
                  <a:cubicBezTo>
                    <a:pt x="225" y="470"/>
                    <a:pt x="248" y="468"/>
                    <a:pt x="274" y="463"/>
                  </a:cubicBezTo>
                  <a:cubicBezTo>
                    <a:pt x="426" y="463"/>
                    <a:pt x="486" y="371"/>
                    <a:pt x="517" y="219"/>
                  </a:cubicBezTo>
                  <a:cubicBezTo>
                    <a:pt x="490" y="87"/>
                    <a:pt x="418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4205500" y="2330875"/>
              <a:ext cx="13725" cy="11425"/>
            </a:xfrm>
            <a:custGeom>
              <a:avLst/>
              <a:gdLst/>
              <a:ahLst/>
              <a:cxnLst/>
              <a:rect l="l" t="t" r="r" b="b"/>
              <a:pathLst>
                <a:path w="549" h="457" extrusionOk="0">
                  <a:moveTo>
                    <a:pt x="335" y="0"/>
                  </a:moveTo>
                  <a:cubicBezTo>
                    <a:pt x="123" y="0"/>
                    <a:pt x="62" y="122"/>
                    <a:pt x="31" y="304"/>
                  </a:cubicBezTo>
                  <a:cubicBezTo>
                    <a:pt x="1" y="456"/>
                    <a:pt x="92" y="456"/>
                    <a:pt x="244" y="456"/>
                  </a:cubicBezTo>
                  <a:cubicBezTo>
                    <a:pt x="366" y="456"/>
                    <a:pt x="487" y="426"/>
                    <a:pt x="518" y="244"/>
                  </a:cubicBezTo>
                  <a:cubicBezTo>
                    <a:pt x="548" y="122"/>
                    <a:pt x="457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4080125" y="2412175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13" y="1"/>
                  </a:moveTo>
                  <a:cubicBezTo>
                    <a:pt x="92" y="31"/>
                    <a:pt x="1" y="92"/>
                    <a:pt x="1" y="244"/>
                  </a:cubicBezTo>
                  <a:cubicBezTo>
                    <a:pt x="31" y="365"/>
                    <a:pt x="122" y="457"/>
                    <a:pt x="244" y="457"/>
                  </a:cubicBezTo>
                  <a:cubicBezTo>
                    <a:pt x="365" y="426"/>
                    <a:pt x="487" y="365"/>
                    <a:pt x="457" y="244"/>
                  </a:cubicBezTo>
                  <a:cubicBezTo>
                    <a:pt x="457" y="92"/>
                    <a:pt x="365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6"/>
            <p:cNvSpPr/>
            <p:nvPr/>
          </p:nvSpPr>
          <p:spPr>
            <a:xfrm>
              <a:off x="4036050" y="2349100"/>
              <a:ext cx="12950" cy="11625"/>
            </a:xfrm>
            <a:custGeom>
              <a:avLst/>
              <a:gdLst/>
              <a:ahLst/>
              <a:cxnLst/>
              <a:rect l="l" t="t" r="r" b="b"/>
              <a:pathLst>
                <a:path w="518" h="465" extrusionOk="0">
                  <a:moveTo>
                    <a:pt x="305" y="1"/>
                  </a:moveTo>
                  <a:cubicBezTo>
                    <a:pt x="122" y="1"/>
                    <a:pt x="31" y="62"/>
                    <a:pt x="1" y="214"/>
                  </a:cubicBezTo>
                  <a:cubicBezTo>
                    <a:pt x="1" y="366"/>
                    <a:pt x="92" y="457"/>
                    <a:pt x="213" y="457"/>
                  </a:cubicBezTo>
                  <a:cubicBezTo>
                    <a:pt x="238" y="462"/>
                    <a:pt x="261" y="464"/>
                    <a:pt x="283" y="464"/>
                  </a:cubicBezTo>
                  <a:cubicBezTo>
                    <a:pt x="394" y="464"/>
                    <a:pt x="467" y="397"/>
                    <a:pt x="517" y="244"/>
                  </a:cubicBezTo>
                  <a:cubicBezTo>
                    <a:pt x="517" y="122"/>
                    <a:pt x="426" y="3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4096075" y="2276925"/>
              <a:ext cx="10675" cy="10650"/>
            </a:xfrm>
            <a:custGeom>
              <a:avLst/>
              <a:gdLst/>
              <a:ahLst/>
              <a:cxnLst/>
              <a:rect l="l" t="t" r="r" b="b"/>
              <a:pathLst>
                <a:path w="427" h="426" extrusionOk="0">
                  <a:moveTo>
                    <a:pt x="214" y="0"/>
                  </a:moveTo>
                  <a:cubicBezTo>
                    <a:pt x="62" y="0"/>
                    <a:pt x="1" y="61"/>
                    <a:pt x="1" y="213"/>
                  </a:cubicBezTo>
                  <a:cubicBezTo>
                    <a:pt x="1" y="335"/>
                    <a:pt x="92" y="426"/>
                    <a:pt x="214" y="426"/>
                  </a:cubicBezTo>
                  <a:cubicBezTo>
                    <a:pt x="335" y="426"/>
                    <a:pt x="427" y="335"/>
                    <a:pt x="427" y="213"/>
                  </a:cubicBezTo>
                  <a:cubicBezTo>
                    <a:pt x="427" y="61"/>
                    <a:pt x="335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6"/>
            <p:cNvSpPr/>
            <p:nvPr/>
          </p:nvSpPr>
          <p:spPr>
            <a:xfrm>
              <a:off x="4159925" y="2331625"/>
              <a:ext cx="9900" cy="10025"/>
            </a:xfrm>
            <a:custGeom>
              <a:avLst/>
              <a:gdLst/>
              <a:ahLst/>
              <a:cxnLst/>
              <a:rect l="l" t="t" r="r" b="b"/>
              <a:pathLst>
                <a:path w="396" h="401" extrusionOk="0">
                  <a:moveTo>
                    <a:pt x="243" y="1"/>
                  </a:moveTo>
                  <a:cubicBezTo>
                    <a:pt x="91" y="1"/>
                    <a:pt x="31" y="92"/>
                    <a:pt x="0" y="214"/>
                  </a:cubicBezTo>
                  <a:cubicBezTo>
                    <a:pt x="0" y="295"/>
                    <a:pt x="24" y="401"/>
                    <a:pt x="138" y="401"/>
                  </a:cubicBezTo>
                  <a:cubicBezTo>
                    <a:pt x="152" y="401"/>
                    <a:pt x="166" y="399"/>
                    <a:pt x="183" y="396"/>
                  </a:cubicBezTo>
                  <a:cubicBezTo>
                    <a:pt x="304" y="396"/>
                    <a:pt x="365" y="305"/>
                    <a:pt x="395" y="183"/>
                  </a:cubicBezTo>
                  <a:cubicBezTo>
                    <a:pt x="365" y="62"/>
                    <a:pt x="33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6"/>
            <p:cNvSpPr/>
            <p:nvPr/>
          </p:nvSpPr>
          <p:spPr>
            <a:xfrm>
              <a:off x="4464625" y="2301850"/>
              <a:ext cx="10675" cy="8725"/>
            </a:xfrm>
            <a:custGeom>
              <a:avLst/>
              <a:gdLst/>
              <a:ahLst/>
              <a:cxnLst/>
              <a:rect l="l" t="t" r="r" b="b"/>
              <a:pathLst>
                <a:path w="427" h="349" extrusionOk="0">
                  <a:moveTo>
                    <a:pt x="228" y="0"/>
                  </a:moveTo>
                  <a:cubicBezTo>
                    <a:pt x="130" y="0"/>
                    <a:pt x="58" y="83"/>
                    <a:pt x="31" y="189"/>
                  </a:cubicBezTo>
                  <a:cubicBezTo>
                    <a:pt x="1" y="310"/>
                    <a:pt x="122" y="341"/>
                    <a:pt x="183" y="341"/>
                  </a:cubicBezTo>
                  <a:cubicBezTo>
                    <a:pt x="209" y="346"/>
                    <a:pt x="233" y="348"/>
                    <a:pt x="254" y="348"/>
                  </a:cubicBezTo>
                  <a:cubicBezTo>
                    <a:pt x="355" y="348"/>
                    <a:pt x="401" y="289"/>
                    <a:pt x="426" y="189"/>
                  </a:cubicBezTo>
                  <a:cubicBezTo>
                    <a:pt x="426" y="67"/>
                    <a:pt x="396" y="6"/>
                    <a:pt x="274" y="6"/>
                  </a:cubicBezTo>
                  <a:cubicBezTo>
                    <a:pt x="258" y="2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6"/>
            <p:cNvSpPr/>
            <p:nvPr/>
          </p:nvSpPr>
          <p:spPr>
            <a:xfrm>
              <a:off x="4255675" y="23278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182" y="1"/>
                  </a:moveTo>
                  <a:cubicBezTo>
                    <a:pt x="61" y="31"/>
                    <a:pt x="0" y="92"/>
                    <a:pt x="0" y="214"/>
                  </a:cubicBezTo>
                  <a:cubicBezTo>
                    <a:pt x="30" y="335"/>
                    <a:pt x="122" y="366"/>
                    <a:pt x="243" y="366"/>
                  </a:cubicBezTo>
                  <a:cubicBezTo>
                    <a:pt x="334" y="335"/>
                    <a:pt x="426" y="274"/>
                    <a:pt x="456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9" name="Google Shape;2409;p27"/>
          <p:cNvSpPr txBox="1">
            <a:spLocks noGrp="1"/>
          </p:cNvSpPr>
          <p:nvPr>
            <p:ph type="subTitle" idx="1"/>
          </p:nvPr>
        </p:nvSpPr>
        <p:spPr>
          <a:xfrm>
            <a:off x="713100" y="1386963"/>
            <a:ext cx="7717800" cy="8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0" name="Google Shape;2410;p27"/>
          <p:cNvSpPr txBox="1">
            <a:spLocks noGrp="1"/>
          </p:cNvSpPr>
          <p:nvPr>
            <p:ph type="subTitle" idx="2"/>
          </p:nvPr>
        </p:nvSpPr>
        <p:spPr>
          <a:xfrm>
            <a:off x="2788175" y="3995025"/>
            <a:ext cx="3567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1" name="Google Shape;2411;p27"/>
          <p:cNvSpPr txBox="1"/>
          <p:nvPr/>
        </p:nvSpPr>
        <p:spPr>
          <a:xfrm>
            <a:off x="1755450" y="3295350"/>
            <a:ext cx="5633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412" name="Google Shape;2412;p27"/>
          <p:cNvGrpSpPr/>
          <p:nvPr/>
        </p:nvGrpSpPr>
        <p:grpSpPr>
          <a:xfrm rot="1137188" flipH="1">
            <a:off x="7273367" y="563179"/>
            <a:ext cx="1227270" cy="706412"/>
            <a:chOff x="5837750" y="2093375"/>
            <a:chExt cx="1227250" cy="706400"/>
          </a:xfrm>
        </p:grpSpPr>
        <p:sp>
          <p:nvSpPr>
            <p:cNvPr id="2413" name="Google Shape;2413;p27"/>
            <p:cNvSpPr/>
            <p:nvPr/>
          </p:nvSpPr>
          <p:spPr>
            <a:xfrm>
              <a:off x="5837750" y="2093375"/>
              <a:ext cx="1227250" cy="706400"/>
            </a:xfrm>
            <a:custGeom>
              <a:avLst/>
              <a:gdLst/>
              <a:ahLst/>
              <a:cxnLst/>
              <a:rect l="l" t="t" r="r" b="b"/>
              <a:pathLst>
                <a:path w="49090" h="28256" extrusionOk="0">
                  <a:moveTo>
                    <a:pt x="26260" y="608"/>
                  </a:moveTo>
                  <a:cubicBezTo>
                    <a:pt x="26379" y="608"/>
                    <a:pt x="26542" y="625"/>
                    <a:pt x="26780" y="625"/>
                  </a:cubicBezTo>
                  <a:cubicBezTo>
                    <a:pt x="26415" y="868"/>
                    <a:pt x="26111" y="1050"/>
                    <a:pt x="25776" y="1294"/>
                  </a:cubicBezTo>
                  <a:cubicBezTo>
                    <a:pt x="25947" y="698"/>
                    <a:pt x="25983" y="608"/>
                    <a:pt x="26260" y="608"/>
                  </a:cubicBezTo>
                  <a:close/>
                  <a:moveTo>
                    <a:pt x="29333" y="2114"/>
                  </a:moveTo>
                  <a:lnTo>
                    <a:pt x="29333" y="2114"/>
                  </a:lnTo>
                  <a:cubicBezTo>
                    <a:pt x="29181" y="2722"/>
                    <a:pt x="29181" y="2722"/>
                    <a:pt x="28360" y="2813"/>
                  </a:cubicBezTo>
                  <a:cubicBezTo>
                    <a:pt x="28725" y="2540"/>
                    <a:pt x="29029" y="2327"/>
                    <a:pt x="29333" y="2114"/>
                  </a:cubicBezTo>
                  <a:close/>
                  <a:moveTo>
                    <a:pt x="30594" y="861"/>
                  </a:moveTo>
                  <a:cubicBezTo>
                    <a:pt x="30628" y="861"/>
                    <a:pt x="30663" y="863"/>
                    <a:pt x="30701" y="868"/>
                  </a:cubicBezTo>
                  <a:cubicBezTo>
                    <a:pt x="32433" y="959"/>
                    <a:pt x="34044" y="1476"/>
                    <a:pt x="35655" y="2023"/>
                  </a:cubicBezTo>
                  <a:cubicBezTo>
                    <a:pt x="36233" y="2205"/>
                    <a:pt x="36810" y="2449"/>
                    <a:pt x="37388" y="2722"/>
                  </a:cubicBezTo>
                  <a:cubicBezTo>
                    <a:pt x="37075" y="2755"/>
                    <a:pt x="36771" y="2841"/>
                    <a:pt x="36472" y="2841"/>
                  </a:cubicBezTo>
                  <a:cubicBezTo>
                    <a:pt x="36218" y="2841"/>
                    <a:pt x="35967" y="2779"/>
                    <a:pt x="35716" y="2570"/>
                  </a:cubicBezTo>
                  <a:cubicBezTo>
                    <a:pt x="35412" y="2297"/>
                    <a:pt x="34986" y="2297"/>
                    <a:pt x="34591" y="2236"/>
                  </a:cubicBezTo>
                  <a:cubicBezTo>
                    <a:pt x="34290" y="2202"/>
                    <a:pt x="33992" y="2188"/>
                    <a:pt x="33695" y="2188"/>
                  </a:cubicBezTo>
                  <a:cubicBezTo>
                    <a:pt x="32646" y="2188"/>
                    <a:pt x="31622" y="2367"/>
                    <a:pt x="30579" y="2509"/>
                  </a:cubicBezTo>
                  <a:cubicBezTo>
                    <a:pt x="30184" y="2570"/>
                    <a:pt x="29789" y="2631"/>
                    <a:pt x="29272" y="2692"/>
                  </a:cubicBezTo>
                  <a:cubicBezTo>
                    <a:pt x="29667" y="2145"/>
                    <a:pt x="29971" y="1658"/>
                    <a:pt x="30184" y="1142"/>
                  </a:cubicBezTo>
                  <a:cubicBezTo>
                    <a:pt x="30287" y="936"/>
                    <a:pt x="30411" y="861"/>
                    <a:pt x="30594" y="861"/>
                  </a:cubicBezTo>
                  <a:close/>
                  <a:moveTo>
                    <a:pt x="25807" y="2874"/>
                  </a:moveTo>
                  <a:lnTo>
                    <a:pt x="25807" y="2905"/>
                  </a:lnTo>
                  <a:cubicBezTo>
                    <a:pt x="25807" y="2874"/>
                    <a:pt x="25837" y="2874"/>
                    <a:pt x="25837" y="2874"/>
                  </a:cubicBezTo>
                  <a:close/>
                  <a:moveTo>
                    <a:pt x="22344" y="442"/>
                  </a:moveTo>
                  <a:cubicBezTo>
                    <a:pt x="23506" y="442"/>
                    <a:pt x="24678" y="534"/>
                    <a:pt x="25868" y="655"/>
                  </a:cubicBezTo>
                  <a:cubicBezTo>
                    <a:pt x="25412" y="1446"/>
                    <a:pt x="24956" y="2205"/>
                    <a:pt x="24348" y="2905"/>
                  </a:cubicBezTo>
                  <a:cubicBezTo>
                    <a:pt x="24287" y="2965"/>
                    <a:pt x="24226" y="2965"/>
                    <a:pt x="24135" y="2965"/>
                  </a:cubicBezTo>
                  <a:cubicBezTo>
                    <a:pt x="22433" y="2874"/>
                    <a:pt x="20731" y="2722"/>
                    <a:pt x="19181" y="1932"/>
                  </a:cubicBezTo>
                  <a:cubicBezTo>
                    <a:pt x="18755" y="1719"/>
                    <a:pt x="18330" y="1446"/>
                    <a:pt x="18026" y="990"/>
                  </a:cubicBezTo>
                  <a:cubicBezTo>
                    <a:pt x="19460" y="585"/>
                    <a:pt x="20894" y="442"/>
                    <a:pt x="22344" y="442"/>
                  </a:cubicBezTo>
                  <a:close/>
                  <a:moveTo>
                    <a:pt x="29667" y="1354"/>
                  </a:moveTo>
                  <a:cubicBezTo>
                    <a:pt x="29698" y="1415"/>
                    <a:pt x="29728" y="1446"/>
                    <a:pt x="29758" y="1506"/>
                  </a:cubicBezTo>
                  <a:cubicBezTo>
                    <a:pt x="28968" y="2084"/>
                    <a:pt x="28391" y="2965"/>
                    <a:pt x="27114" y="2965"/>
                  </a:cubicBezTo>
                  <a:cubicBezTo>
                    <a:pt x="28026" y="2388"/>
                    <a:pt x="28846" y="1871"/>
                    <a:pt x="29667" y="1354"/>
                  </a:cubicBezTo>
                  <a:close/>
                  <a:moveTo>
                    <a:pt x="27515" y="683"/>
                  </a:moveTo>
                  <a:cubicBezTo>
                    <a:pt x="27779" y="683"/>
                    <a:pt x="28058" y="720"/>
                    <a:pt x="28360" y="746"/>
                  </a:cubicBezTo>
                  <a:cubicBezTo>
                    <a:pt x="27144" y="1415"/>
                    <a:pt x="25989" y="2023"/>
                    <a:pt x="24956" y="2813"/>
                  </a:cubicBezTo>
                  <a:cubicBezTo>
                    <a:pt x="26141" y="2236"/>
                    <a:pt x="27296" y="1567"/>
                    <a:pt x="28421" y="929"/>
                  </a:cubicBezTo>
                  <a:cubicBezTo>
                    <a:pt x="28624" y="815"/>
                    <a:pt x="28827" y="785"/>
                    <a:pt x="29028" y="785"/>
                  </a:cubicBezTo>
                  <a:cubicBezTo>
                    <a:pt x="29242" y="785"/>
                    <a:pt x="29454" y="819"/>
                    <a:pt x="29660" y="819"/>
                  </a:cubicBezTo>
                  <a:cubicBezTo>
                    <a:pt x="29724" y="819"/>
                    <a:pt x="29787" y="816"/>
                    <a:pt x="29850" y="807"/>
                  </a:cubicBezTo>
                  <a:cubicBezTo>
                    <a:pt x="29910" y="807"/>
                    <a:pt x="29971" y="838"/>
                    <a:pt x="29971" y="898"/>
                  </a:cubicBezTo>
                  <a:cubicBezTo>
                    <a:pt x="29941" y="1020"/>
                    <a:pt x="29880" y="1172"/>
                    <a:pt x="29758" y="1233"/>
                  </a:cubicBezTo>
                  <a:cubicBezTo>
                    <a:pt x="28694" y="1567"/>
                    <a:pt x="27904" y="2327"/>
                    <a:pt x="26962" y="2905"/>
                  </a:cubicBezTo>
                  <a:cubicBezTo>
                    <a:pt x="26816" y="3007"/>
                    <a:pt x="26634" y="3053"/>
                    <a:pt x="26442" y="3053"/>
                  </a:cubicBezTo>
                  <a:cubicBezTo>
                    <a:pt x="26234" y="3053"/>
                    <a:pt x="26012" y="2999"/>
                    <a:pt x="25807" y="2905"/>
                  </a:cubicBezTo>
                  <a:cubicBezTo>
                    <a:pt x="25637" y="2956"/>
                    <a:pt x="25457" y="2997"/>
                    <a:pt x="25278" y="2997"/>
                  </a:cubicBezTo>
                  <a:cubicBezTo>
                    <a:pt x="25138" y="2997"/>
                    <a:pt x="24998" y="2971"/>
                    <a:pt x="24865" y="2905"/>
                  </a:cubicBezTo>
                  <a:cubicBezTo>
                    <a:pt x="24854" y="2899"/>
                    <a:pt x="24840" y="2898"/>
                    <a:pt x="24824" y="2898"/>
                  </a:cubicBezTo>
                  <a:cubicBezTo>
                    <a:pt x="24800" y="2898"/>
                    <a:pt x="24774" y="2901"/>
                    <a:pt x="24752" y="2901"/>
                  </a:cubicBezTo>
                  <a:cubicBezTo>
                    <a:pt x="24708" y="2901"/>
                    <a:pt x="24688" y="2885"/>
                    <a:pt x="24773" y="2783"/>
                  </a:cubicBezTo>
                  <a:cubicBezTo>
                    <a:pt x="25047" y="2449"/>
                    <a:pt x="25260" y="2053"/>
                    <a:pt x="25503" y="1689"/>
                  </a:cubicBezTo>
                  <a:cubicBezTo>
                    <a:pt x="25746" y="1324"/>
                    <a:pt x="26232" y="1263"/>
                    <a:pt x="26536" y="990"/>
                  </a:cubicBezTo>
                  <a:cubicBezTo>
                    <a:pt x="26847" y="748"/>
                    <a:pt x="27168" y="683"/>
                    <a:pt x="27515" y="683"/>
                  </a:cubicBezTo>
                  <a:close/>
                  <a:moveTo>
                    <a:pt x="32220" y="2661"/>
                  </a:moveTo>
                  <a:lnTo>
                    <a:pt x="32220" y="2661"/>
                  </a:lnTo>
                  <a:cubicBezTo>
                    <a:pt x="32099" y="2874"/>
                    <a:pt x="31886" y="2965"/>
                    <a:pt x="31643" y="3148"/>
                  </a:cubicBezTo>
                  <a:cubicBezTo>
                    <a:pt x="31521" y="2540"/>
                    <a:pt x="31947" y="2722"/>
                    <a:pt x="32220" y="2661"/>
                  </a:cubicBezTo>
                  <a:close/>
                  <a:moveTo>
                    <a:pt x="19566" y="2465"/>
                  </a:moveTo>
                  <a:cubicBezTo>
                    <a:pt x="19757" y="2465"/>
                    <a:pt x="19918" y="2585"/>
                    <a:pt x="20123" y="2661"/>
                  </a:cubicBezTo>
                  <a:cubicBezTo>
                    <a:pt x="19515" y="3057"/>
                    <a:pt x="18968" y="3421"/>
                    <a:pt x="18390" y="3786"/>
                  </a:cubicBezTo>
                  <a:cubicBezTo>
                    <a:pt x="18330" y="3847"/>
                    <a:pt x="18178" y="3877"/>
                    <a:pt x="18208" y="3999"/>
                  </a:cubicBezTo>
                  <a:cubicBezTo>
                    <a:pt x="18846" y="3695"/>
                    <a:pt x="19454" y="3269"/>
                    <a:pt x="20062" y="2905"/>
                  </a:cubicBezTo>
                  <a:cubicBezTo>
                    <a:pt x="20176" y="2810"/>
                    <a:pt x="20278" y="2762"/>
                    <a:pt x="20398" y="2762"/>
                  </a:cubicBezTo>
                  <a:cubicBezTo>
                    <a:pt x="20470" y="2762"/>
                    <a:pt x="20548" y="2779"/>
                    <a:pt x="20640" y="2813"/>
                  </a:cubicBezTo>
                  <a:cubicBezTo>
                    <a:pt x="20913" y="2905"/>
                    <a:pt x="21248" y="2965"/>
                    <a:pt x="21582" y="3057"/>
                  </a:cubicBezTo>
                  <a:cubicBezTo>
                    <a:pt x="20907" y="3326"/>
                    <a:pt x="20425" y="4003"/>
                    <a:pt x="19602" y="4003"/>
                  </a:cubicBezTo>
                  <a:cubicBezTo>
                    <a:pt x="19498" y="4003"/>
                    <a:pt x="19388" y="3992"/>
                    <a:pt x="19272" y="3968"/>
                  </a:cubicBezTo>
                  <a:cubicBezTo>
                    <a:pt x="19697" y="3695"/>
                    <a:pt x="20092" y="3452"/>
                    <a:pt x="20457" y="3208"/>
                  </a:cubicBezTo>
                  <a:lnTo>
                    <a:pt x="20457" y="3208"/>
                  </a:lnTo>
                  <a:cubicBezTo>
                    <a:pt x="20001" y="3269"/>
                    <a:pt x="19637" y="3512"/>
                    <a:pt x="19272" y="3786"/>
                  </a:cubicBezTo>
                  <a:cubicBezTo>
                    <a:pt x="18968" y="3999"/>
                    <a:pt x="18634" y="4060"/>
                    <a:pt x="18299" y="4120"/>
                  </a:cubicBezTo>
                  <a:cubicBezTo>
                    <a:pt x="18282" y="4124"/>
                    <a:pt x="18269" y="4125"/>
                    <a:pt x="18257" y="4125"/>
                  </a:cubicBezTo>
                  <a:cubicBezTo>
                    <a:pt x="18166" y="4125"/>
                    <a:pt x="18235" y="4026"/>
                    <a:pt x="18208" y="3999"/>
                  </a:cubicBezTo>
                  <a:lnTo>
                    <a:pt x="18208" y="3999"/>
                  </a:lnTo>
                  <a:cubicBezTo>
                    <a:pt x="17951" y="4050"/>
                    <a:pt x="17738" y="4232"/>
                    <a:pt x="17458" y="4232"/>
                  </a:cubicBezTo>
                  <a:cubicBezTo>
                    <a:pt x="17406" y="4232"/>
                    <a:pt x="17353" y="4226"/>
                    <a:pt x="17296" y="4212"/>
                  </a:cubicBezTo>
                  <a:cubicBezTo>
                    <a:pt x="17782" y="3725"/>
                    <a:pt x="18299" y="3360"/>
                    <a:pt x="18816" y="2996"/>
                  </a:cubicBezTo>
                  <a:cubicBezTo>
                    <a:pt x="19029" y="2844"/>
                    <a:pt x="19272" y="2753"/>
                    <a:pt x="19393" y="2509"/>
                  </a:cubicBezTo>
                  <a:cubicBezTo>
                    <a:pt x="19424" y="2509"/>
                    <a:pt x="19454" y="2479"/>
                    <a:pt x="19454" y="2479"/>
                  </a:cubicBezTo>
                  <a:cubicBezTo>
                    <a:pt x="19493" y="2469"/>
                    <a:pt x="19530" y="2465"/>
                    <a:pt x="19566" y="2465"/>
                  </a:cubicBezTo>
                  <a:close/>
                  <a:moveTo>
                    <a:pt x="31278" y="2783"/>
                  </a:moveTo>
                  <a:lnTo>
                    <a:pt x="31278" y="2783"/>
                  </a:lnTo>
                  <a:cubicBezTo>
                    <a:pt x="31035" y="3452"/>
                    <a:pt x="31126" y="4151"/>
                    <a:pt x="30579" y="4637"/>
                  </a:cubicBezTo>
                  <a:cubicBezTo>
                    <a:pt x="30518" y="4728"/>
                    <a:pt x="30579" y="4759"/>
                    <a:pt x="30579" y="4819"/>
                  </a:cubicBezTo>
                  <a:cubicBezTo>
                    <a:pt x="30488" y="5336"/>
                    <a:pt x="30184" y="5640"/>
                    <a:pt x="29637" y="5701"/>
                  </a:cubicBezTo>
                  <a:cubicBezTo>
                    <a:pt x="29485" y="5713"/>
                    <a:pt x="29332" y="5719"/>
                    <a:pt x="29180" y="5719"/>
                  </a:cubicBezTo>
                  <a:cubicBezTo>
                    <a:pt x="28543" y="5719"/>
                    <a:pt x="27910" y="5612"/>
                    <a:pt x="27296" y="5367"/>
                  </a:cubicBezTo>
                  <a:cubicBezTo>
                    <a:pt x="25625" y="4728"/>
                    <a:pt x="23953" y="4060"/>
                    <a:pt x="22038" y="3999"/>
                  </a:cubicBezTo>
                  <a:cubicBezTo>
                    <a:pt x="22251" y="3725"/>
                    <a:pt x="22555" y="3634"/>
                    <a:pt x="22676" y="3330"/>
                  </a:cubicBezTo>
                  <a:lnTo>
                    <a:pt x="22676" y="3330"/>
                  </a:lnTo>
                  <a:cubicBezTo>
                    <a:pt x="22463" y="3360"/>
                    <a:pt x="22251" y="3421"/>
                    <a:pt x="22159" y="3573"/>
                  </a:cubicBezTo>
                  <a:cubicBezTo>
                    <a:pt x="21947" y="3968"/>
                    <a:pt x="21551" y="3908"/>
                    <a:pt x="21217" y="3968"/>
                  </a:cubicBezTo>
                  <a:cubicBezTo>
                    <a:pt x="21136" y="3979"/>
                    <a:pt x="21055" y="3982"/>
                    <a:pt x="20969" y="3982"/>
                  </a:cubicBezTo>
                  <a:cubicBezTo>
                    <a:pt x="20798" y="3982"/>
                    <a:pt x="20609" y="3968"/>
                    <a:pt x="20366" y="3968"/>
                  </a:cubicBezTo>
                  <a:cubicBezTo>
                    <a:pt x="20913" y="3634"/>
                    <a:pt x="21339" y="3391"/>
                    <a:pt x="21795" y="3117"/>
                  </a:cubicBezTo>
                  <a:cubicBezTo>
                    <a:pt x="21833" y="3092"/>
                    <a:pt x="21872" y="3082"/>
                    <a:pt x="21913" y="3082"/>
                  </a:cubicBezTo>
                  <a:cubicBezTo>
                    <a:pt x="21968" y="3082"/>
                    <a:pt x="22028" y="3100"/>
                    <a:pt x="22099" y="3117"/>
                  </a:cubicBezTo>
                  <a:cubicBezTo>
                    <a:pt x="23249" y="3259"/>
                    <a:pt x="24406" y="3335"/>
                    <a:pt x="25564" y="3335"/>
                  </a:cubicBezTo>
                  <a:cubicBezTo>
                    <a:pt x="26883" y="3335"/>
                    <a:pt x="28204" y="3237"/>
                    <a:pt x="29515" y="3026"/>
                  </a:cubicBezTo>
                  <a:cubicBezTo>
                    <a:pt x="30093" y="2935"/>
                    <a:pt x="30640" y="2874"/>
                    <a:pt x="31278" y="2783"/>
                  </a:cubicBezTo>
                  <a:close/>
                  <a:moveTo>
                    <a:pt x="42069" y="4850"/>
                  </a:moveTo>
                  <a:cubicBezTo>
                    <a:pt x="41461" y="5093"/>
                    <a:pt x="40853" y="5367"/>
                    <a:pt x="40336" y="5762"/>
                  </a:cubicBezTo>
                  <a:cubicBezTo>
                    <a:pt x="40974" y="5549"/>
                    <a:pt x="41552" y="5215"/>
                    <a:pt x="42160" y="4911"/>
                  </a:cubicBezTo>
                  <a:cubicBezTo>
                    <a:pt x="42129" y="4880"/>
                    <a:pt x="42099" y="4850"/>
                    <a:pt x="42069" y="4850"/>
                  </a:cubicBezTo>
                  <a:close/>
                  <a:moveTo>
                    <a:pt x="33358" y="2531"/>
                  </a:moveTo>
                  <a:cubicBezTo>
                    <a:pt x="33414" y="2531"/>
                    <a:pt x="33470" y="2534"/>
                    <a:pt x="33527" y="2540"/>
                  </a:cubicBezTo>
                  <a:cubicBezTo>
                    <a:pt x="33619" y="2570"/>
                    <a:pt x="33710" y="2509"/>
                    <a:pt x="33740" y="2661"/>
                  </a:cubicBezTo>
                  <a:cubicBezTo>
                    <a:pt x="33998" y="2610"/>
                    <a:pt x="34249" y="2579"/>
                    <a:pt x="34495" y="2579"/>
                  </a:cubicBezTo>
                  <a:cubicBezTo>
                    <a:pt x="34972" y="2579"/>
                    <a:pt x="35426" y="2695"/>
                    <a:pt x="35868" y="2996"/>
                  </a:cubicBezTo>
                  <a:cubicBezTo>
                    <a:pt x="36152" y="3034"/>
                    <a:pt x="36459" y="3119"/>
                    <a:pt x="36754" y="3119"/>
                  </a:cubicBezTo>
                  <a:cubicBezTo>
                    <a:pt x="36932" y="3119"/>
                    <a:pt x="37106" y="3087"/>
                    <a:pt x="37266" y="2996"/>
                  </a:cubicBezTo>
                  <a:cubicBezTo>
                    <a:pt x="37413" y="2912"/>
                    <a:pt x="37542" y="2879"/>
                    <a:pt x="37663" y="2879"/>
                  </a:cubicBezTo>
                  <a:cubicBezTo>
                    <a:pt x="37891" y="2879"/>
                    <a:pt x="38091" y="2998"/>
                    <a:pt x="38330" y="3117"/>
                  </a:cubicBezTo>
                  <a:cubicBezTo>
                    <a:pt x="39333" y="3543"/>
                    <a:pt x="40306" y="4090"/>
                    <a:pt x="41461" y="4455"/>
                  </a:cubicBezTo>
                  <a:cubicBezTo>
                    <a:pt x="41126" y="4637"/>
                    <a:pt x="40853" y="4759"/>
                    <a:pt x="40610" y="4880"/>
                  </a:cubicBezTo>
                  <a:cubicBezTo>
                    <a:pt x="40488" y="4698"/>
                    <a:pt x="40701" y="4515"/>
                    <a:pt x="40579" y="4303"/>
                  </a:cubicBezTo>
                  <a:lnTo>
                    <a:pt x="40579" y="4303"/>
                  </a:lnTo>
                  <a:cubicBezTo>
                    <a:pt x="40336" y="4667"/>
                    <a:pt x="40275" y="5063"/>
                    <a:pt x="40154" y="5458"/>
                  </a:cubicBezTo>
                  <a:cubicBezTo>
                    <a:pt x="40060" y="5795"/>
                    <a:pt x="40024" y="5924"/>
                    <a:pt x="39882" y="5924"/>
                  </a:cubicBezTo>
                  <a:cubicBezTo>
                    <a:pt x="39794" y="5924"/>
                    <a:pt x="39665" y="5874"/>
                    <a:pt x="39455" y="5792"/>
                  </a:cubicBezTo>
                  <a:cubicBezTo>
                    <a:pt x="38300" y="5367"/>
                    <a:pt x="37114" y="5123"/>
                    <a:pt x="35898" y="5002"/>
                  </a:cubicBezTo>
                  <a:cubicBezTo>
                    <a:pt x="35564" y="4971"/>
                    <a:pt x="35534" y="4880"/>
                    <a:pt x="35686" y="4637"/>
                  </a:cubicBezTo>
                  <a:cubicBezTo>
                    <a:pt x="35929" y="4181"/>
                    <a:pt x="36202" y="3756"/>
                    <a:pt x="36597" y="3330"/>
                  </a:cubicBezTo>
                  <a:cubicBezTo>
                    <a:pt x="36293" y="3330"/>
                    <a:pt x="36172" y="3482"/>
                    <a:pt x="36081" y="3634"/>
                  </a:cubicBezTo>
                  <a:cubicBezTo>
                    <a:pt x="35837" y="3999"/>
                    <a:pt x="35534" y="4333"/>
                    <a:pt x="35473" y="4789"/>
                  </a:cubicBezTo>
                  <a:cubicBezTo>
                    <a:pt x="35448" y="4890"/>
                    <a:pt x="35402" y="4949"/>
                    <a:pt x="35317" y="4949"/>
                  </a:cubicBezTo>
                  <a:cubicBezTo>
                    <a:pt x="35300" y="4949"/>
                    <a:pt x="35281" y="4946"/>
                    <a:pt x="35260" y="4941"/>
                  </a:cubicBezTo>
                  <a:lnTo>
                    <a:pt x="34105" y="4941"/>
                  </a:lnTo>
                  <a:cubicBezTo>
                    <a:pt x="34561" y="4546"/>
                    <a:pt x="35047" y="4333"/>
                    <a:pt x="35473" y="3938"/>
                  </a:cubicBezTo>
                  <a:lnTo>
                    <a:pt x="35473" y="3938"/>
                  </a:lnTo>
                  <a:cubicBezTo>
                    <a:pt x="35138" y="3968"/>
                    <a:pt x="34926" y="4120"/>
                    <a:pt x="34743" y="4303"/>
                  </a:cubicBezTo>
                  <a:cubicBezTo>
                    <a:pt x="34155" y="4891"/>
                    <a:pt x="33463" y="5066"/>
                    <a:pt x="32621" y="5066"/>
                  </a:cubicBezTo>
                  <a:cubicBezTo>
                    <a:pt x="32549" y="5066"/>
                    <a:pt x="32476" y="5065"/>
                    <a:pt x="32403" y="5063"/>
                  </a:cubicBezTo>
                  <a:cubicBezTo>
                    <a:pt x="33375" y="4485"/>
                    <a:pt x="34287" y="3908"/>
                    <a:pt x="35230" y="3360"/>
                  </a:cubicBezTo>
                  <a:cubicBezTo>
                    <a:pt x="35351" y="3269"/>
                    <a:pt x="35534" y="3239"/>
                    <a:pt x="35625" y="3087"/>
                  </a:cubicBezTo>
                  <a:cubicBezTo>
                    <a:pt x="35602" y="3085"/>
                    <a:pt x="35580" y="3084"/>
                    <a:pt x="35557" y="3084"/>
                  </a:cubicBezTo>
                  <a:cubicBezTo>
                    <a:pt x="35195" y="3084"/>
                    <a:pt x="34908" y="3310"/>
                    <a:pt x="34622" y="3482"/>
                  </a:cubicBezTo>
                  <a:cubicBezTo>
                    <a:pt x="33953" y="3877"/>
                    <a:pt x="33315" y="4242"/>
                    <a:pt x="32707" y="4698"/>
                  </a:cubicBezTo>
                  <a:cubicBezTo>
                    <a:pt x="32099" y="5184"/>
                    <a:pt x="31369" y="5336"/>
                    <a:pt x="30640" y="5488"/>
                  </a:cubicBezTo>
                  <a:cubicBezTo>
                    <a:pt x="31886" y="4576"/>
                    <a:pt x="33193" y="3816"/>
                    <a:pt x="34470" y="3026"/>
                  </a:cubicBezTo>
                  <a:lnTo>
                    <a:pt x="34470" y="3026"/>
                  </a:lnTo>
                  <a:cubicBezTo>
                    <a:pt x="33223" y="3421"/>
                    <a:pt x="32160" y="4212"/>
                    <a:pt x="31035" y="5002"/>
                  </a:cubicBezTo>
                  <a:cubicBezTo>
                    <a:pt x="31187" y="4515"/>
                    <a:pt x="31400" y="4181"/>
                    <a:pt x="31825" y="3908"/>
                  </a:cubicBezTo>
                  <a:cubicBezTo>
                    <a:pt x="32433" y="3543"/>
                    <a:pt x="33041" y="3208"/>
                    <a:pt x="33588" y="2722"/>
                  </a:cubicBezTo>
                  <a:lnTo>
                    <a:pt x="33588" y="2722"/>
                  </a:lnTo>
                  <a:cubicBezTo>
                    <a:pt x="32798" y="2935"/>
                    <a:pt x="32190" y="3482"/>
                    <a:pt x="31521" y="3908"/>
                  </a:cubicBezTo>
                  <a:cubicBezTo>
                    <a:pt x="31521" y="3360"/>
                    <a:pt x="31552" y="3360"/>
                    <a:pt x="31977" y="3087"/>
                  </a:cubicBezTo>
                  <a:cubicBezTo>
                    <a:pt x="32390" y="2784"/>
                    <a:pt x="32828" y="2531"/>
                    <a:pt x="33358" y="2531"/>
                  </a:cubicBezTo>
                  <a:close/>
                  <a:moveTo>
                    <a:pt x="41772" y="4617"/>
                  </a:moveTo>
                  <a:cubicBezTo>
                    <a:pt x="41999" y="4617"/>
                    <a:pt x="42229" y="4682"/>
                    <a:pt x="42464" y="4850"/>
                  </a:cubicBezTo>
                  <a:cubicBezTo>
                    <a:pt x="42585" y="4850"/>
                    <a:pt x="42737" y="4880"/>
                    <a:pt x="42859" y="4911"/>
                  </a:cubicBezTo>
                  <a:cubicBezTo>
                    <a:pt x="43041" y="4971"/>
                    <a:pt x="43193" y="5032"/>
                    <a:pt x="43406" y="5123"/>
                  </a:cubicBezTo>
                  <a:cubicBezTo>
                    <a:pt x="42616" y="5427"/>
                    <a:pt x="41886" y="5731"/>
                    <a:pt x="41187" y="6096"/>
                  </a:cubicBezTo>
                  <a:cubicBezTo>
                    <a:pt x="41076" y="6156"/>
                    <a:pt x="40973" y="6177"/>
                    <a:pt x="40873" y="6177"/>
                  </a:cubicBezTo>
                  <a:cubicBezTo>
                    <a:pt x="40617" y="6177"/>
                    <a:pt x="40386" y="6035"/>
                    <a:pt x="40123" y="6035"/>
                  </a:cubicBezTo>
                  <a:cubicBezTo>
                    <a:pt x="40093" y="5853"/>
                    <a:pt x="40306" y="5883"/>
                    <a:pt x="40336" y="5762"/>
                  </a:cubicBezTo>
                  <a:cubicBezTo>
                    <a:pt x="40214" y="5579"/>
                    <a:pt x="40366" y="5123"/>
                    <a:pt x="40640" y="5002"/>
                  </a:cubicBezTo>
                  <a:cubicBezTo>
                    <a:pt x="41005" y="4810"/>
                    <a:pt x="41383" y="4617"/>
                    <a:pt x="41772" y="4617"/>
                  </a:cubicBezTo>
                  <a:close/>
                  <a:moveTo>
                    <a:pt x="44033" y="5408"/>
                  </a:moveTo>
                  <a:cubicBezTo>
                    <a:pt x="44084" y="5408"/>
                    <a:pt x="44140" y="5430"/>
                    <a:pt x="44196" y="5458"/>
                  </a:cubicBezTo>
                  <a:cubicBezTo>
                    <a:pt x="44470" y="5610"/>
                    <a:pt x="44743" y="5731"/>
                    <a:pt x="45078" y="5944"/>
                  </a:cubicBezTo>
                  <a:cubicBezTo>
                    <a:pt x="44531" y="6187"/>
                    <a:pt x="44044" y="6309"/>
                    <a:pt x="43528" y="6339"/>
                  </a:cubicBezTo>
                  <a:cubicBezTo>
                    <a:pt x="43588" y="6035"/>
                    <a:pt x="43771" y="5792"/>
                    <a:pt x="43892" y="5519"/>
                  </a:cubicBezTo>
                  <a:cubicBezTo>
                    <a:pt x="43925" y="5437"/>
                    <a:pt x="43975" y="5408"/>
                    <a:pt x="44033" y="5408"/>
                  </a:cubicBezTo>
                  <a:close/>
                  <a:moveTo>
                    <a:pt x="43567" y="5177"/>
                  </a:moveTo>
                  <a:cubicBezTo>
                    <a:pt x="43667" y="5177"/>
                    <a:pt x="43749" y="5241"/>
                    <a:pt x="43771" y="5306"/>
                  </a:cubicBezTo>
                  <a:cubicBezTo>
                    <a:pt x="43801" y="5427"/>
                    <a:pt x="43680" y="5549"/>
                    <a:pt x="43558" y="5610"/>
                  </a:cubicBezTo>
                  <a:cubicBezTo>
                    <a:pt x="43193" y="5792"/>
                    <a:pt x="42859" y="5944"/>
                    <a:pt x="42525" y="6096"/>
                  </a:cubicBezTo>
                  <a:cubicBezTo>
                    <a:pt x="42571" y="6107"/>
                    <a:pt x="42616" y="6112"/>
                    <a:pt x="42659" y="6112"/>
                  </a:cubicBezTo>
                  <a:cubicBezTo>
                    <a:pt x="42978" y="6112"/>
                    <a:pt x="43202" y="5842"/>
                    <a:pt x="43497" y="5762"/>
                  </a:cubicBezTo>
                  <a:lnTo>
                    <a:pt x="43497" y="5762"/>
                  </a:lnTo>
                  <a:cubicBezTo>
                    <a:pt x="43456" y="6198"/>
                    <a:pt x="43201" y="6435"/>
                    <a:pt x="42841" y="6435"/>
                  </a:cubicBezTo>
                  <a:cubicBezTo>
                    <a:pt x="42673" y="6435"/>
                    <a:pt x="42484" y="6384"/>
                    <a:pt x="42281" y="6278"/>
                  </a:cubicBezTo>
                  <a:cubicBezTo>
                    <a:pt x="42154" y="6353"/>
                    <a:pt x="42031" y="6379"/>
                    <a:pt x="41906" y="6379"/>
                  </a:cubicBezTo>
                  <a:cubicBezTo>
                    <a:pt x="41672" y="6379"/>
                    <a:pt x="41434" y="6288"/>
                    <a:pt x="41157" y="6248"/>
                  </a:cubicBezTo>
                  <a:cubicBezTo>
                    <a:pt x="41947" y="5883"/>
                    <a:pt x="42737" y="5640"/>
                    <a:pt x="43436" y="5215"/>
                  </a:cubicBezTo>
                  <a:cubicBezTo>
                    <a:pt x="43481" y="5188"/>
                    <a:pt x="43525" y="5177"/>
                    <a:pt x="43567" y="5177"/>
                  </a:cubicBezTo>
                  <a:close/>
                  <a:moveTo>
                    <a:pt x="18785" y="5944"/>
                  </a:moveTo>
                  <a:lnTo>
                    <a:pt x="18785" y="5944"/>
                  </a:lnTo>
                  <a:cubicBezTo>
                    <a:pt x="18573" y="6187"/>
                    <a:pt x="18573" y="6491"/>
                    <a:pt x="18573" y="6765"/>
                  </a:cubicBezTo>
                  <a:cubicBezTo>
                    <a:pt x="18552" y="6846"/>
                    <a:pt x="18586" y="6859"/>
                    <a:pt x="18629" y="6859"/>
                  </a:cubicBezTo>
                  <a:cubicBezTo>
                    <a:pt x="18650" y="6859"/>
                    <a:pt x="18674" y="6856"/>
                    <a:pt x="18694" y="6856"/>
                  </a:cubicBezTo>
                  <a:cubicBezTo>
                    <a:pt x="18725" y="6552"/>
                    <a:pt x="18755" y="6248"/>
                    <a:pt x="18785" y="5944"/>
                  </a:cubicBezTo>
                  <a:close/>
                  <a:moveTo>
                    <a:pt x="9758" y="5914"/>
                  </a:moveTo>
                  <a:lnTo>
                    <a:pt x="9758" y="6400"/>
                  </a:lnTo>
                  <a:lnTo>
                    <a:pt x="9758" y="6947"/>
                  </a:lnTo>
                  <a:cubicBezTo>
                    <a:pt x="9576" y="6856"/>
                    <a:pt x="9332" y="7008"/>
                    <a:pt x="9302" y="6704"/>
                  </a:cubicBezTo>
                  <a:cubicBezTo>
                    <a:pt x="9241" y="6339"/>
                    <a:pt x="9363" y="6066"/>
                    <a:pt x="9758" y="5914"/>
                  </a:cubicBezTo>
                  <a:close/>
                  <a:moveTo>
                    <a:pt x="8776" y="4280"/>
                  </a:moveTo>
                  <a:cubicBezTo>
                    <a:pt x="8833" y="4280"/>
                    <a:pt x="8870" y="4320"/>
                    <a:pt x="8907" y="4394"/>
                  </a:cubicBezTo>
                  <a:cubicBezTo>
                    <a:pt x="9180" y="4819"/>
                    <a:pt x="9576" y="5063"/>
                    <a:pt x="10001" y="5275"/>
                  </a:cubicBezTo>
                  <a:cubicBezTo>
                    <a:pt x="10275" y="5367"/>
                    <a:pt x="10275" y="5519"/>
                    <a:pt x="10244" y="5762"/>
                  </a:cubicBezTo>
                  <a:cubicBezTo>
                    <a:pt x="10153" y="6096"/>
                    <a:pt x="10153" y="6430"/>
                    <a:pt x="10184" y="6765"/>
                  </a:cubicBezTo>
                  <a:cubicBezTo>
                    <a:pt x="10184" y="6826"/>
                    <a:pt x="10305" y="6947"/>
                    <a:pt x="10123" y="6978"/>
                  </a:cubicBezTo>
                  <a:cubicBezTo>
                    <a:pt x="10001" y="6978"/>
                    <a:pt x="9940" y="6917"/>
                    <a:pt x="9940" y="6795"/>
                  </a:cubicBezTo>
                  <a:cubicBezTo>
                    <a:pt x="9940" y="6339"/>
                    <a:pt x="9849" y="5883"/>
                    <a:pt x="9971" y="5427"/>
                  </a:cubicBezTo>
                  <a:lnTo>
                    <a:pt x="9971" y="5427"/>
                  </a:lnTo>
                  <a:cubicBezTo>
                    <a:pt x="9545" y="5731"/>
                    <a:pt x="9089" y="6005"/>
                    <a:pt x="8816" y="6461"/>
                  </a:cubicBezTo>
                  <a:cubicBezTo>
                    <a:pt x="8845" y="6490"/>
                    <a:pt x="8874" y="6500"/>
                    <a:pt x="8902" y="6500"/>
                  </a:cubicBezTo>
                  <a:cubicBezTo>
                    <a:pt x="8964" y="6500"/>
                    <a:pt x="9021" y="6452"/>
                    <a:pt x="9067" y="6452"/>
                  </a:cubicBezTo>
                  <a:cubicBezTo>
                    <a:pt x="9087" y="6452"/>
                    <a:pt x="9105" y="6462"/>
                    <a:pt x="9120" y="6491"/>
                  </a:cubicBezTo>
                  <a:cubicBezTo>
                    <a:pt x="9180" y="6552"/>
                    <a:pt x="9180" y="6704"/>
                    <a:pt x="9120" y="6765"/>
                  </a:cubicBezTo>
                  <a:cubicBezTo>
                    <a:pt x="9096" y="6801"/>
                    <a:pt x="9058" y="6813"/>
                    <a:pt x="9015" y="6813"/>
                  </a:cubicBezTo>
                  <a:cubicBezTo>
                    <a:pt x="8949" y="6813"/>
                    <a:pt x="8871" y="6783"/>
                    <a:pt x="8816" y="6765"/>
                  </a:cubicBezTo>
                  <a:cubicBezTo>
                    <a:pt x="8025" y="6461"/>
                    <a:pt x="7235" y="6157"/>
                    <a:pt x="6414" y="5823"/>
                  </a:cubicBezTo>
                  <a:cubicBezTo>
                    <a:pt x="7174" y="5275"/>
                    <a:pt x="7904" y="4789"/>
                    <a:pt x="8633" y="4333"/>
                  </a:cubicBezTo>
                  <a:cubicBezTo>
                    <a:pt x="8693" y="4297"/>
                    <a:pt x="8739" y="4280"/>
                    <a:pt x="8776" y="4280"/>
                  </a:cubicBezTo>
                  <a:close/>
                  <a:moveTo>
                    <a:pt x="10335" y="5488"/>
                  </a:moveTo>
                  <a:cubicBezTo>
                    <a:pt x="10883" y="5549"/>
                    <a:pt x="10852" y="5549"/>
                    <a:pt x="10791" y="6066"/>
                  </a:cubicBezTo>
                  <a:cubicBezTo>
                    <a:pt x="10731" y="6339"/>
                    <a:pt x="10639" y="6643"/>
                    <a:pt x="10852" y="6978"/>
                  </a:cubicBezTo>
                  <a:cubicBezTo>
                    <a:pt x="10852" y="6522"/>
                    <a:pt x="10852" y="6126"/>
                    <a:pt x="10943" y="5701"/>
                  </a:cubicBezTo>
                  <a:cubicBezTo>
                    <a:pt x="11886" y="5944"/>
                    <a:pt x="11886" y="5944"/>
                    <a:pt x="11916" y="6552"/>
                  </a:cubicBezTo>
                  <a:lnTo>
                    <a:pt x="11916" y="5974"/>
                  </a:lnTo>
                  <a:cubicBezTo>
                    <a:pt x="12937" y="6169"/>
                    <a:pt x="13939" y="6266"/>
                    <a:pt x="14953" y="6266"/>
                  </a:cubicBezTo>
                  <a:cubicBezTo>
                    <a:pt x="15206" y="6266"/>
                    <a:pt x="15460" y="6260"/>
                    <a:pt x="15716" y="6248"/>
                  </a:cubicBezTo>
                  <a:lnTo>
                    <a:pt x="15716" y="6248"/>
                  </a:lnTo>
                  <a:cubicBezTo>
                    <a:pt x="15564" y="7038"/>
                    <a:pt x="15564" y="7038"/>
                    <a:pt x="14804" y="7069"/>
                  </a:cubicBezTo>
                  <a:lnTo>
                    <a:pt x="11855" y="7069"/>
                  </a:lnTo>
                  <a:cubicBezTo>
                    <a:pt x="12159" y="6765"/>
                    <a:pt x="12372" y="6522"/>
                    <a:pt x="12615" y="6278"/>
                  </a:cubicBezTo>
                  <a:cubicBezTo>
                    <a:pt x="12615" y="6278"/>
                    <a:pt x="12585" y="6248"/>
                    <a:pt x="12585" y="6248"/>
                  </a:cubicBezTo>
                  <a:cubicBezTo>
                    <a:pt x="12554" y="6278"/>
                    <a:pt x="12494" y="6309"/>
                    <a:pt x="12494" y="6339"/>
                  </a:cubicBezTo>
                  <a:cubicBezTo>
                    <a:pt x="12130" y="6897"/>
                    <a:pt x="11631" y="7068"/>
                    <a:pt x="11073" y="7068"/>
                  </a:cubicBezTo>
                  <a:cubicBezTo>
                    <a:pt x="10932" y="7068"/>
                    <a:pt x="10787" y="7057"/>
                    <a:pt x="10639" y="7038"/>
                  </a:cubicBezTo>
                  <a:cubicBezTo>
                    <a:pt x="10396" y="7008"/>
                    <a:pt x="10335" y="6886"/>
                    <a:pt x="10335" y="6704"/>
                  </a:cubicBezTo>
                  <a:cubicBezTo>
                    <a:pt x="10335" y="6309"/>
                    <a:pt x="10335" y="5883"/>
                    <a:pt x="10335" y="5488"/>
                  </a:cubicBezTo>
                  <a:close/>
                  <a:moveTo>
                    <a:pt x="16506" y="6157"/>
                  </a:moveTo>
                  <a:cubicBezTo>
                    <a:pt x="16719" y="6157"/>
                    <a:pt x="16627" y="6309"/>
                    <a:pt x="16627" y="6430"/>
                  </a:cubicBezTo>
                  <a:cubicBezTo>
                    <a:pt x="16584" y="6924"/>
                    <a:pt x="16572" y="7069"/>
                    <a:pt x="16258" y="7069"/>
                  </a:cubicBezTo>
                  <a:cubicBezTo>
                    <a:pt x="16128" y="7069"/>
                    <a:pt x="15945" y="7044"/>
                    <a:pt x="15685" y="7008"/>
                  </a:cubicBezTo>
                  <a:cubicBezTo>
                    <a:pt x="15624" y="6765"/>
                    <a:pt x="16080" y="6613"/>
                    <a:pt x="15837" y="6339"/>
                  </a:cubicBezTo>
                  <a:cubicBezTo>
                    <a:pt x="16019" y="6157"/>
                    <a:pt x="16263" y="6187"/>
                    <a:pt x="16506" y="6157"/>
                  </a:cubicBezTo>
                  <a:close/>
                  <a:moveTo>
                    <a:pt x="19949" y="5613"/>
                  </a:moveTo>
                  <a:cubicBezTo>
                    <a:pt x="19990" y="5613"/>
                    <a:pt x="20038" y="5622"/>
                    <a:pt x="20092" y="5640"/>
                  </a:cubicBezTo>
                  <a:cubicBezTo>
                    <a:pt x="19910" y="6066"/>
                    <a:pt x="19728" y="6522"/>
                    <a:pt x="19515" y="6947"/>
                  </a:cubicBezTo>
                  <a:cubicBezTo>
                    <a:pt x="19491" y="7065"/>
                    <a:pt x="19431" y="7110"/>
                    <a:pt x="19335" y="7110"/>
                  </a:cubicBezTo>
                  <a:cubicBezTo>
                    <a:pt x="19307" y="7110"/>
                    <a:pt x="19276" y="7106"/>
                    <a:pt x="19241" y="7099"/>
                  </a:cubicBezTo>
                  <a:cubicBezTo>
                    <a:pt x="19089" y="7069"/>
                    <a:pt x="18937" y="7069"/>
                    <a:pt x="18785" y="7038"/>
                  </a:cubicBezTo>
                  <a:cubicBezTo>
                    <a:pt x="18421" y="7038"/>
                    <a:pt x="18056" y="7008"/>
                    <a:pt x="17691" y="7008"/>
                  </a:cubicBezTo>
                  <a:cubicBezTo>
                    <a:pt x="17661" y="7011"/>
                    <a:pt x="17633" y="7013"/>
                    <a:pt x="17607" y="7013"/>
                  </a:cubicBezTo>
                  <a:cubicBezTo>
                    <a:pt x="17382" y="7013"/>
                    <a:pt x="17360" y="6892"/>
                    <a:pt x="17387" y="6674"/>
                  </a:cubicBezTo>
                  <a:cubicBezTo>
                    <a:pt x="17418" y="6522"/>
                    <a:pt x="17418" y="6370"/>
                    <a:pt x="17448" y="6157"/>
                  </a:cubicBezTo>
                  <a:lnTo>
                    <a:pt x="17448" y="6157"/>
                  </a:lnTo>
                  <a:cubicBezTo>
                    <a:pt x="17235" y="6370"/>
                    <a:pt x="17205" y="6582"/>
                    <a:pt x="17235" y="6795"/>
                  </a:cubicBezTo>
                  <a:cubicBezTo>
                    <a:pt x="17235" y="7038"/>
                    <a:pt x="17114" y="7008"/>
                    <a:pt x="16962" y="7038"/>
                  </a:cubicBezTo>
                  <a:cubicBezTo>
                    <a:pt x="16779" y="7038"/>
                    <a:pt x="16779" y="6947"/>
                    <a:pt x="16779" y="6795"/>
                  </a:cubicBezTo>
                  <a:cubicBezTo>
                    <a:pt x="16749" y="6187"/>
                    <a:pt x="16810" y="6126"/>
                    <a:pt x="17387" y="6035"/>
                  </a:cubicBezTo>
                  <a:lnTo>
                    <a:pt x="17509" y="6035"/>
                  </a:lnTo>
                  <a:cubicBezTo>
                    <a:pt x="17694" y="5996"/>
                    <a:pt x="17820" y="5970"/>
                    <a:pt x="17904" y="5970"/>
                  </a:cubicBezTo>
                  <a:cubicBezTo>
                    <a:pt x="18083" y="5970"/>
                    <a:pt x="18077" y="6089"/>
                    <a:pt x="18056" y="6461"/>
                  </a:cubicBezTo>
                  <a:cubicBezTo>
                    <a:pt x="18056" y="6552"/>
                    <a:pt x="18026" y="6674"/>
                    <a:pt x="18147" y="6765"/>
                  </a:cubicBezTo>
                  <a:cubicBezTo>
                    <a:pt x="18269" y="6552"/>
                    <a:pt x="18269" y="6309"/>
                    <a:pt x="18299" y="6066"/>
                  </a:cubicBezTo>
                  <a:cubicBezTo>
                    <a:pt x="18330" y="5883"/>
                    <a:pt x="18421" y="5823"/>
                    <a:pt x="18573" y="5823"/>
                  </a:cubicBezTo>
                  <a:cubicBezTo>
                    <a:pt x="18619" y="5811"/>
                    <a:pt x="18665" y="5800"/>
                    <a:pt x="18702" y="5800"/>
                  </a:cubicBezTo>
                  <a:cubicBezTo>
                    <a:pt x="18764" y="5800"/>
                    <a:pt x="18804" y="5831"/>
                    <a:pt x="18785" y="5944"/>
                  </a:cubicBezTo>
                  <a:cubicBezTo>
                    <a:pt x="18968" y="5640"/>
                    <a:pt x="19302" y="5731"/>
                    <a:pt x="19576" y="5671"/>
                  </a:cubicBezTo>
                  <a:lnTo>
                    <a:pt x="19576" y="5671"/>
                  </a:lnTo>
                  <a:cubicBezTo>
                    <a:pt x="19576" y="6066"/>
                    <a:pt x="19211" y="6370"/>
                    <a:pt x="19393" y="6826"/>
                  </a:cubicBezTo>
                  <a:cubicBezTo>
                    <a:pt x="19545" y="6522"/>
                    <a:pt x="19576" y="6218"/>
                    <a:pt x="19667" y="5944"/>
                  </a:cubicBezTo>
                  <a:cubicBezTo>
                    <a:pt x="19716" y="5750"/>
                    <a:pt x="19784" y="5613"/>
                    <a:pt x="19949" y="5613"/>
                  </a:cubicBezTo>
                  <a:close/>
                  <a:moveTo>
                    <a:pt x="21478" y="5548"/>
                  </a:moveTo>
                  <a:cubicBezTo>
                    <a:pt x="22084" y="5548"/>
                    <a:pt x="22681" y="5605"/>
                    <a:pt x="23254" y="5853"/>
                  </a:cubicBezTo>
                  <a:cubicBezTo>
                    <a:pt x="23254" y="5914"/>
                    <a:pt x="23284" y="5974"/>
                    <a:pt x="23284" y="6035"/>
                  </a:cubicBezTo>
                  <a:cubicBezTo>
                    <a:pt x="23102" y="6522"/>
                    <a:pt x="22919" y="7038"/>
                    <a:pt x="22767" y="7525"/>
                  </a:cubicBezTo>
                  <a:cubicBezTo>
                    <a:pt x="22746" y="7676"/>
                    <a:pt x="22709" y="7735"/>
                    <a:pt x="22624" y="7735"/>
                  </a:cubicBezTo>
                  <a:cubicBezTo>
                    <a:pt x="22590" y="7735"/>
                    <a:pt x="22547" y="7725"/>
                    <a:pt x="22494" y="7707"/>
                  </a:cubicBezTo>
                  <a:cubicBezTo>
                    <a:pt x="21551" y="7494"/>
                    <a:pt x="20579" y="7312"/>
                    <a:pt x="19606" y="7099"/>
                  </a:cubicBezTo>
                  <a:cubicBezTo>
                    <a:pt x="19789" y="6674"/>
                    <a:pt x="19971" y="6248"/>
                    <a:pt x="20153" y="5823"/>
                  </a:cubicBezTo>
                  <a:cubicBezTo>
                    <a:pt x="20214" y="5701"/>
                    <a:pt x="20214" y="5579"/>
                    <a:pt x="20396" y="5579"/>
                  </a:cubicBezTo>
                  <a:cubicBezTo>
                    <a:pt x="20758" y="5568"/>
                    <a:pt x="21120" y="5548"/>
                    <a:pt x="21478" y="5548"/>
                  </a:cubicBezTo>
                  <a:close/>
                  <a:moveTo>
                    <a:pt x="23708" y="5993"/>
                  </a:moveTo>
                  <a:cubicBezTo>
                    <a:pt x="23743" y="5993"/>
                    <a:pt x="23784" y="6007"/>
                    <a:pt x="23831" y="6035"/>
                  </a:cubicBezTo>
                  <a:cubicBezTo>
                    <a:pt x="23983" y="6157"/>
                    <a:pt x="24287" y="6066"/>
                    <a:pt x="24257" y="6370"/>
                  </a:cubicBezTo>
                  <a:cubicBezTo>
                    <a:pt x="24196" y="6886"/>
                    <a:pt x="24074" y="7373"/>
                    <a:pt x="24014" y="7859"/>
                  </a:cubicBezTo>
                  <a:cubicBezTo>
                    <a:pt x="24001" y="7985"/>
                    <a:pt x="23952" y="8027"/>
                    <a:pt x="23888" y="8027"/>
                  </a:cubicBezTo>
                  <a:cubicBezTo>
                    <a:pt x="23797" y="8027"/>
                    <a:pt x="23677" y="7943"/>
                    <a:pt x="23588" y="7889"/>
                  </a:cubicBezTo>
                  <a:cubicBezTo>
                    <a:pt x="23618" y="7737"/>
                    <a:pt x="23618" y="7585"/>
                    <a:pt x="23527" y="7464"/>
                  </a:cubicBezTo>
                  <a:lnTo>
                    <a:pt x="23527" y="7130"/>
                  </a:lnTo>
                  <a:cubicBezTo>
                    <a:pt x="23649" y="6826"/>
                    <a:pt x="23618" y="6491"/>
                    <a:pt x="23588" y="6187"/>
                  </a:cubicBezTo>
                  <a:cubicBezTo>
                    <a:pt x="23588" y="6061"/>
                    <a:pt x="23631" y="5993"/>
                    <a:pt x="23708" y="5993"/>
                  </a:cubicBezTo>
                  <a:close/>
                  <a:moveTo>
                    <a:pt x="30016" y="7385"/>
                  </a:moveTo>
                  <a:cubicBezTo>
                    <a:pt x="30137" y="7385"/>
                    <a:pt x="30283" y="7392"/>
                    <a:pt x="30457" y="7403"/>
                  </a:cubicBezTo>
                  <a:cubicBezTo>
                    <a:pt x="30093" y="7616"/>
                    <a:pt x="29789" y="7829"/>
                    <a:pt x="29485" y="8041"/>
                  </a:cubicBezTo>
                  <a:cubicBezTo>
                    <a:pt x="29435" y="7521"/>
                    <a:pt x="29487" y="7385"/>
                    <a:pt x="30016" y="7385"/>
                  </a:cubicBezTo>
                  <a:close/>
                  <a:moveTo>
                    <a:pt x="17756" y="1036"/>
                  </a:moveTo>
                  <a:cubicBezTo>
                    <a:pt x="17877" y="1036"/>
                    <a:pt x="17959" y="1078"/>
                    <a:pt x="18026" y="1233"/>
                  </a:cubicBezTo>
                  <a:cubicBezTo>
                    <a:pt x="18238" y="1658"/>
                    <a:pt x="18634" y="1901"/>
                    <a:pt x="19029" y="2175"/>
                  </a:cubicBezTo>
                  <a:cubicBezTo>
                    <a:pt x="18390" y="2783"/>
                    <a:pt x="17874" y="3512"/>
                    <a:pt x="17175" y="4060"/>
                  </a:cubicBezTo>
                  <a:cubicBezTo>
                    <a:pt x="17053" y="4181"/>
                    <a:pt x="16962" y="4242"/>
                    <a:pt x="16779" y="4272"/>
                  </a:cubicBezTo>
                  <a:cubicBezTo>
                    <a:pt x="16546" y="4282"/>
                    <a:pt x="16314" y="4288"/>
                    <a:pt x="16083" y="4288"/>
                  </a:cubicBezTo>
                  <a:cubicBezTo>
                    <a:pt x="14927" y="4288"/>
                    <a:pt x="13796" y="4141"/>
                    <a:pt x="12706" y="3634"/>
                  </a:cubicBezTo>
                  <a:cubicBezTo>
                    <a:pt x="12342" y="3482"/>
                    <a:pt x="12068" y="3208"/>
                    <a:pt x="11734" y="2996"/>
                  </a:cubicBezTo>
                  <a:lnTo>
                    <a:pt x="11734" y="2996"/>
                  </a:lnTo>
                  <a:cubicBezTo>
                    <a:pt x="12524" y="4029"/>
                    <a:pt x="13709" y="4364"/>
                    <a:pt x="14925" y="4485"/>
                  </a:cubicBezTo>
                  <a:cubicBezTo>
                    <a:pt x="15333" y="4521"/>
                    <a:pt x="15741" y="4538"/>
                    <a:pt x="16150" y="4538"/>
                  </a:cubicBezTo>
                  <a:cubicBezTo>
                    <a:pt x="16779" y="4538"/>
                    <a:pt x="17412" y="4498"/>
                    <a:pt x="18056" y="4424"/>
                  </a:cubicBezTo>
                  <a:cubicBezTo>
                    <a:pt x="18998" y="4303"/>
                    <a:pt x="19971" y="4242"/>
                    <a:pt x="20944" y="4242"/>
                  </a:cubicBezTo>
                  <a:cubicBezTo>
                    <a:pt x="21010" y="4241"/>
                    <a:pt x="21077" y="4240"/>
                    <a:pt x="21143" y="4240"/>
                  </a:cubicBezTo>
                  <a:cubicBezTo>
                    <a:pt x="22926" y="4240"/>
                    <a:pt x="24652" y="4632"/>
                    <a:pt x="26293" y="5306"/>
                  </a:cubicBezTo>
                  <a:cubicBezTo>
                    <a:pt x="26901" y="5549"/>
                    <a:pt x="27479" y="5792"/>
                    <a:pt x="28117" y="5944"/>
                  </a:cubicBezTo>
                  <a:cubicBezTo>
                    <a:pt x="28455" y="6004"/>
                    <a:pt x="28786" y="6031"/>
                    <a:pt x="29114" y="6031"/>
                  </a:cubicBezTo>
                  <a:cubicBezTo>
                    <a:pt x="29789" y="6031"/>
                    <a:pt x="30451" y="5916"/>
                    <a:pt x="31126" y="5731"/>
                  </a:cubicBezTo>
                  <a:cubicBezTo>
                    <a:pt x="32304" y="5408"/>
                    <a:pt x="33470" y="5250"/>
                    <a:pt x="34628" y="5250"/>
                  </a:cubicBezTo>
                  <a:cubicBezTo>
                    <a:pt x="36190" y="5250"/>
                    <a:pt x="37736" y="5537"/>
                    <a:pt x="39272" y="6096"/>
                  </a:cubicBezTo>
                  <a:cubicBezTo>
                    <a:pt x="40381" y="6479"/>
                    <a:pt x="41504" y="6715"/>
                    <a:pt x="42640" y="6715"/>
                  </a:cubicBezTo>
                  <a:cubicBezTo>
                    <a:pt x="43216" y="6715"/>
                    <a:pt x="43796" y="6655"/>
                    <a:pt x="44379" y="6522"/>
                  </a:cubicBezTo>
                  <a:cubicBezTo>
                    <a:pt x="44591" y="6491"/>
                    <a:pt x="44835" y="6461"/>
                    <a:pt x="44956" y="6309"/>
                  </a:cubicBezTo>
                  <a:cubicBezTo>
                    <a:pt x="45101" y="6188"/>
                    <a:pt x="45226" y="6140"/>
                    <a:pt x="45342" y="6140"/>
                  </a:cubicBezTo>
                  <a:cubicBezTo>
                    <a:pt x="45518" y="6140"/>
                    <a:pt x="45672" y="6253"/>
                    <a:pt x="45838" y="6400"/>
                  </a:cubicBezTo>
                  <a:cubicBezTo>
                    <a:pt x="46142" y="6613"/>
                    <a:pt x="46446" y="6856"/>
                    <a:pt x="46750" y="7160"/>
                  </a:cubicBezTo>
                  <a:cubicBezTo>
                    <a:pt x="46625" y="7137"/>
                    <a:pt x="46504" y="7126"/>
                    <a:pt x="46386" y="7126"/>
                  </a:cubicBezTo>
                  <a:cubicBezTo>
                    <a:pt x="45725" y="7126"/>
                    <a:pt x="45154" y="7454"/>
                    <a:pt x="44561" y="7737"/>
                  </a:cubicBezTo>
                  <a:cubicBezTo>
                    <a:pt x="44014" y="8011"/>
                    <a:pt x="43467" y="8254"/>
                    <a:pt x="42889" y="8467"/>
                  </a:cubicBezTo>
                  <a:cubicBezTo>
                    <a:pt x="42545" y="8590"/>
                    <a:pt x="42211" y="8633"/>
                    <a:pt x="41880" y="8633"/>
                  </a:cubicBezTo>
                  <a:cubicBezTo>
                    <a:pt x="41394" y="8633"/>
                    <a:pt x="40916" y="8539"/>
                    <a:pt x="40427" y="8467"/>
                  </a:cubicBezTo>
                  <a:cubicBezTo>
                    <a:pt x="39090" y="8254"/>
                    <a:pt x="37813" y="7889"/>
                    <a:pt x="36628" y="7281"/>
                  </a:cubicBezTo>
                  <a:cubicBezTo>
                    <a:pt x="35635" y="6766"/>
                    <a:pt x="34630" y="6538"/>
                    <a:pt x="33598" y="6538"/>
                  </a:cubicBezTo>
                  <a:cubicBezTo>
                    <a:pt x="32987" y="6538"/>
                    <a:pt x="32367" y="6618"/>
                    <a:pt x="31734" y="6765"/>
                  </a:cubicBezTo>
                  <a:cubicBezTo>
                    <a:pt x="30795" y="6965"/>
                    <a:pt x="29855" y="7125"/>
                    <a:pt x="28898" y="7125"/>
                  </a:cubicBezTo>
                  <a:cubicBezTo>
                    <a:pt x="28400" y="7125"/>
                    <a:pt x="27897" y="7082"/>
                    <a:pt x="27387" y="6978"/>
                  </a:cubicBezTo>
                  <a:cubicBezTo>
                    <a:pt x="26567" y="6795"/>
                    <a:pt x="25746" y="6552"/>
                    <a:pt x="25017" y="6157"/>
                  </a:cubicBezTo>
                  <a:cubicBezTo>
                    <a:pt x="23750" y="5484"/>
                    <a:pt x="22433" y="5211"/>
                    <a:pt x="21089" y="5211"/>
                  </a:cubicBezTo>
                  <a:cubicBezTo>
                    <a:pt x="20368" y="5211"/>
                    <a:pt x="19639" y="5289"/>
                    <a:pt x="18907" y="5427"/>
                  </a:cubicBezTo>
                  <a:cubicBezTo>
                    <a:pt x="17545" y="5659"/>
                    <a:pt x="16183" y="5946"/>
                    <a:pt x="14795" y="5946"/>
                  </a:cubicBezTo>
                  <a:cubicBezTo>
                    <a:pt x="14727" y="5946"/>
                    <a:pt x="14659" y="5946"/>
                    <a:pt x="14591" y="5944"/>
                  </a:cubicBezTo>
                  <a:cubicBezTo>
                    <a:pt x="13101" y="5914"/>
                    <a:pt x="11642" y="5731"/>
                    <a:pt x="10275" y="5123"/>
                  </a:cubicBezTo>
                  <a:cubicBezTo>
                    <a:pt x="9849" y="4941"/>
                    <a:pt x="9454" y="4728"/>
                    <a:pt x="9120" y="4424"/>
                  </a:cubicBezTo>
                  <a:cubicBezTo>
                    <a:pt x="8968" y="4272"/>
                    <a:pt x="8907" y="4151"/>
                    <a:pt x="9180" y="4029"/>
                  </a:cubicBezTo>
                  <a:cubicBezTo>
                    <a:pt x="11339" y="2844"/>
                    <a:pt x="13649" y="1993"/>
                    <a:pt x="16050" y="1446"/>
                  </a:cubicBezTo>
                  <a:cubicBezTo>
                    <a:pt x="16567" y="1324"/>
                    <a:pt x="17083" y="1202"/>
                    <a:pt x="17600" y="1050"/>
                  </a:cubicBezTo>
                  <a:cubicBezTo>
                    <a:pt x="17658" y="1042"/>
                    <a:pt x="17710" y="1036"/>
                    <a:pt x="17756" y="1036"/>
                  </a:cubicBezTo>
                  <a:close/>
                  <a:moveTo>
                    <a:pt x="32235" y="7026"/>
                  </a:moveTo>
                  <a:cubicBezTo>
                    <a:pt x="32293" y="7026"/>
                    <a:pt x="32348" y="7044"/>
                    <a:pt x="32403" y="7099"/>
                  </a:cubicBezTo>
                  <a:cubicBezTo>
                    <a:pt x="31309" y="7646"/>
                    <a:pt x="30245" y="8315"/>
                    <a:pt x="29302" y="9105"/>
                  </a:cubicBezTo>
                  <a:cubicBezTo>
                    <a:pt x="29150" y="9196"/>
                    <a:pt x="29029" y="9318"/>
                    <a:pt x="28877" y="9409"/>
                  </a:cubicBezTo>
                  <a:cubicBezTo>
                    <a:pt x="29211" y="8923"/>
                    <a:pt x="29272" y="8254"/>
                    <a:pt x="29910" y="7981"/>
                  </a:cubicBezTo>
                  <a:cubicBezTo>
                    <a:pt x="30609" y="7677"/>
                    <a:pt x="31217" y="7130"/>
                    <a:pt x="32008" y="7069"/>
                  </a:cubicBezTo>
                  <a:cubicBezTo>
                    <a:pt x="32091" y="7052"/>
                    <a:pt x="32165" y="7026"/>
                    <a:pt x="32235" y="7026"/>
                  </a:cubicBezTo>
                  <a:close/>
                  <a:moveTo>
                    <a:pt x="38845" y="8486"/>
                  </a:moveTo>
                  <a:cubicBezTo>
                    <a:pt x="38864" y="8486"/>
                    <a:pt x="38885" y="8490"/>
                    <a:pt x="38907" y="8497"/>
                  </a:cubicBezTo>
                  <a:cubicBezTo>
                    <a:pt x="39211" y="8589"/>
                    <a:pt x="39485" y="8649"/>
                    <a:pt x="39850" y="8740"/>
                  </a:cubicBezTo>
                  <a:cubicBezTo>
                    <a:pt x="39363" y="8953"/>
                    <a:pt x="38938" y="9136"/>
                    <a:pt x="38482" y="9440"/>
                  </a:cubicBezTo>
                  <a:cubicBezTo>
                    <a:pt x="38512" y="9105"/>
                    <a:pt x="38664" y="8862"/>
                    <a:pt x="38725" y="8589"/>
                  </a:cubicBezTo>
                  <a:cubicBezTo>
                    <a:pt x="38748" y="8520"/>
                    <a:pt x="38788" y="8486"/>
                    <a:pt x="38845" y="8486"/>
                  </a:cubicBezTo>
                  <a:close/>
                  <a:moveTo>
                    <a:pt x="14773" y="8832"/>
                  </a:moveTo>
                  <a:cubicBezTo>
                    <a:pt x="14804" y="9075"/>
                    <a:pt x="14804" y="9318"/>
                    <a:pt x="14834" y="9561"/>
                  </a:cubicBezTo>
                  <a:cubicBezTo>
                    <a:pt x="14864" y="9652"/>
                    <a:pt x="14895" y="9774"/>
                    <a:pt x="14712" y="9774"/>
                  </a:cubicBezTo>
                  <a:cubicBezTo>
                    <a:pt x="14591" y="9774"/>
                    <a:pt x="14439" y="9774"/>
                    <a:pt x="14500" y="9592"/>
                  </a:cubicBezTo>
                  <a:cubicBezTo>
                    <a:pt x="14560" y="9318"/>
                    <a:pt x="14469" y="9014"/>
                    <a:pt x="14773" y="8832"/>
                  </a:cubicBezTo>
                  <a:close/>
                  <a:moveTo>
                    <a:pt x="15288" y="8432"/>
                  </a:moveTo>
                  <a:cubicBezTo>
                    <a:pt x="15436" y="8432"/>
                    <a:pt x="15412" y="8544"/>
                    <a:pt x="15412" y="8680"/>
                  </a:cubicBezTo>
                  <a:cubicBezTo>
                    <a:pt x="15351" y="9044"/>
                    <a:pt x="15412" y="9409"/>
                    <a:pt x="15564" y="9774"/>
                  </a:cubicBezTo>
                  <a:cubicBezTo>
                    <a:pt x="15473" y="9802"/>
                    <a:pt x="15396" y="9815"/>
                    <a:pt x="15330" y="9815"/>
                  </a:cubicBezTo>
                  <a:cubicBezTo>
                    <a:pt x="15107" y="9815"/>
                    <a:pt x="15016" y="9660"/>
                    <a:pt x="15016" y="9379"/>
                  </a:cubicBezTo>
                  <a:cubicBezTo>
                    <a:pt x="15016" y="9136"/>
                    <a:pt x="14986" y="8892"/>
                    <a:pt x="14986" y="8649"/>
                  </a:cubicBezTo>
                  <a:cubicBezTo>
                    <a:pt x="14956" y="8467"/>
                    <a:pt x="15077" y="8437"/>
                    <a:pt x="15229" y="8437"/>
                  </a:cubicBezTo>
                  <a:cubicBezTo>
                    <a:pt x="15251" y="8433"/>
                    <a:pt x="15271" y="8432"/>
                    <a:pt x="15288" y="8432"/>
                  </a:cubicBezTo>
                  <a:close/>
                  <a:moveTo>
                    <a:pt x="15807" y="8406"/>
                  </a:moveTo>
                  <a:cubicBezTo>
                    <a:pt x="16050" y="8406"/>
                    <a:pt x="16019" y="8558"/>
                    <a:pt x="15959" y="8680"/>
                  </a:cubicBezTo>
                  <a:cubicBezTo>
                    <a:pt x="15898" y="9075"/>
                    <a:pt x="15898" y="9440"/>
                    <a:pt x="16050" y="9804"/>
                  </a:cubicBezTo>
                  <a:cubicBezTo>
                    <a:pt x="15987" y="9829"/>
                    <a:pt x="15925" y="9849"/>
                    <a:pt x="15869" y="9849"/>
                  </a:cubicBezTo>
                  <a:cubicBezTo>
                    <a:pt x="15789" y="9849"/>
                    <a:pt x="15721" y="9808"/>
                    <a:pt x="15685" y="9683"/>
                  </a:cubicBezTo>
                  <a:cubicBezTo>
                    <a:pt x="15624" y="9318"/>
                    <a:pt x="15564" y="8984"/>
                    <a:pt x="15564" y="8619"/>
                  </a:cubicBezTo>
                  <a:cubicBezTo>
                    <a:pt x="15564" y="8437"/>
                    <a:pt x="15655" y="8406"/>
                    <a:pt x="15807" y="8406"/>
                  </a:cubicBezTo>
                  <a:close/>
                  <a:moveTo>
                    <a:pt x="7002" y="8436"/>
                  </a:moveTo>
                  <a:cubicBezTo>
                    <a:pt x="7009" y="8436"/>
                    <a:pt x="7016" y="8436"/>
                    <a:pt x="7022" y="8437"/>
                  </a:cubicBezTo>
                  <a:cubicBezTo>
                    <a:pt x="7205" y="8437"/>
                    <a:pt x="7448" y="8467"/>
                    <a:pt x="7417" y="8801"/>
                  </a:cubicBezTo>
                  <a:cubicBezTo>
                    <a:pt x="7387" y="9044"/>
                    <a:pt x="7448" y="9288"/>
                    <a:pt x="7448" y="9531"/>
                  </a:cubicBezTo>
                  <a:cubicBezTo>
                    <a:pt x="7448" y="9652"/>
                    <a:pt x="7600" y="9835"/>
                    <a:pt x="7357" y="9865"/>
                  </a:cubicBezTo>
                  <a:cubicBezTo>
                    <a:pt x="7335" y="9868"/>
                    <a:pt x="7315" y="9870"/>
                    <a:pt x="7296" y="9870"/>
                  </a:cubicBezTo>
                  <a:cubicBezTo>
                    <a:pt x="7126" y="9870"/>
                    <a:pt x="7053" y="9749"/>
                    <a:pt x="7053" y="9531"/>
                  </a:cubicBezTo>
                  <a:cubicBezTo>
                    <a:pt x="7053" y="9227"/>
                    <a:pt x="6992" y="8923"/>
                    <a:pt x="6901" y="8619"/>
                  </a:cubicBezTo>
                  <a:lnTo>
                    <a:pt x="6901" y="8619"/>
                  </a:lnTo>
                  <a:cubicBezTo>
                    <a:pt x="6840" y="8984"/>
                    <a:pt x="6870" y="9379"/>
                    <a:pt x="6992" y="9865"/>
                  </a:cubicBezTo>
                  <a:cubicBezTo>
                    <a:pt x="6718" y="9713"/>
                    <a:pt x="6414" y="9804"/>
                    <a:pt x="6293" y="9531"/>
                  </a:cubicBezTo>
                  <a:cubicBezTo>
                    <a:pt x="6114" y="9232"/>
                    <a:pt x="6638" y="8436"/>
                    <a:pt x="7002" y="8436"/>
                  </a:cubicBezTo>
                  <a:close/>
                  <a:moveTo>
                    <a:pt x="16366" y="8379"/>
                  </a:moveTo>
                  <a:cubicBezTo>
                    <a:pt x="16476" y="8379"/>
                    <a:pt x="16605" y="8403"/>
                    <a:pt x="16688" y="8437"/>
                  </a:cubicBezTo>
                  <a:cubicBezTo>
                    <a:pt x="16871" y="8497"/>
                    <a:pt x="16719" y="8649"/>
                    <a:pt x="16719" y="8740"/>
                  </a:cubicBezTo>
                  <a:cubicBezTo>
                    <a:pt x="16719" y="9014"/>
                    <a:pt x="16658" y="9318"/>
                    <a:pt x="16810" y="9592"/>
                  </a:cubicBezTo>
                  <a:cubicBezTo>
                    <a:pt x="16962" y="9288"/>
                    <a:pt x="16901" y="8984"/>
                    <a:pt x="16901" y="8680"/>
                  </a:cubicBezTo>
                  <a:cubicBezTo>
                    <a:pt x="16927" y="8520"/>
                    <a:pt x="16954" y="8431"/>
                    <a:pt x="17102" y="8431"/>
                  </a:cubicBezTo>
                  <a:cubicBezTo>
                    <a:pt x="17123" y="8431"/>
                    <a:pt x="17147" y="8433"/>
                    <a:pt x="17175" y="8437"/>
                  </a:cubicBezTo>
                  <a:cubicBezTo>
                    <a:pt x="17296" y="8452"/>
                    <a:pt x="17418" y="8452"/>
                    <a:pt x="17539" y="8452"/>
                  </a:cubicBezTo>
                  <a:cubicBezTo>
                    <a:pt x="17661" y="8452"/>
                    <a:pt x="17782" y="8452"/>
                    <a:pt x="17904" y="8467"/>
                  </a:cubicBezTo>
                  <a:cubicBezTo>
                    <a:pt x="17928" y="8467"/>
                    <a:pt x="17962" y="8462"/>
                    <a:pt x="17996" y="8462"/>
                  </a:cubicBezTo>
                  <a:cubicBezTo>
                    <a:pt x="18047" y="8462"/>
                    <a:pt x="18099" y="8473"/>
                    <a:pt x="18117" y="8528"/>
                  </a:cubicBezTo>
                  <a:cubicBezTo>
                    <a:pt x="18178" y="8619"/>
                    <a:pt x="18147" y="8710"/>
                    <a:pt x="18056" y="8771"/>
                  </a:cubicBezTo>
                  <a:cubicBezTo>
                    <a:pt x="17904" y="8923"/>
                    <a:pt x="17782" y="9044"/>
                    <a:pt x="17630" y="9166"/>
                  </a:cubicBezTo>
                  <a:cubicBezTo>
                    <a:pt x="17570" y="9014"/>
                    <a:pt x="17661" y="8862"/>
                    <a:pt x="17630" y="8649"/>
                  </a:cubicBezTo>
                  <a:lnTo>
                    <a:pt x="17630" y="8649"/>
                  </a:lnTo>
                  <a:cubicBezTo>
                    <a:pt x="17509" y="8801"/>
                    <a:pt x="17448" y="8953"/>
                    <a:pt x="17448" y="9105"/>
                  </a:cubicBezTo>
                  <a:cubicBezTo>
                    <a:pt x="17448" y="9615"/>
                    <a:pt x="17148" y="9930"/>
                    <a:pt x="16722" y="9930"/>
                  </a:cubicBezTo>
                  <a:cubicBezTo>
                    <a:pt x="16590" y="9930"/>
                    <a:pt x="16445" y="9900"/>
                    <a:pt x="16293" y="9835"/>
                  </a:cubicBezTo>
                  <a:cubicBezTo>
                    <a:pt x="16111" y="9774"/>
                    <a:pt x="16171" y="9652"/>
                    <a:pt x="16171" y="9561"/>
                  </a:cubicBezTo>
                  <a:cubicBezTo>
                    <a:pt x="16141" y="9196"/>
                    <a:pt x="15959" y="8801"/>
                    <a:pt x="16171" y="8437"/>
                  </a:cubicBezTo>
                  <a:cubicBezTo>
                    <a:pt x="16199" y="8395"/>
                    <a:pt x="16276" y="8379"/>
                    <a:pt x="16366" y="8379"/>
                  </a:cubicBezTo>
                  <a:close/>
                  <a:moveTo>
                    <a:pt x="14804" y="8437"/>
                  </a:moveTo>
                  <a:cubicBezTo>
                    <a:pt x="14773" y="8710"/>
                    <a:pt x="14560" y="8832"/>
                    <a:pt x="14469" y="9044"/>
                  </a:cubicBezTo>
                  <a:cubicBezTo>
                    <a:pt x="14409" y="9196"/>
                    <a:pt x="14165" y="9288"/>
                    <a:pt x="14378" y="9531"/>
                  </a:cubicBezTo>
                  <a:cubicBezTo>
                    <a:pt x="14439" y="9592"/>
                    <a:pt x="14348" y="9804"/>
                    <a:pt x="14105" y="9804"/>
                  </a:cubicBezTo>
                  <a:cubicBezTo>
                    <a:pt x="12706" y="9804"/>
                    <a:pt x="11308" y="9865"/>
                    <a:pt x="9819" y="10017"/>
                  </a:cubicBezTo>
                  <a:cubicBezTo>
                    <a:pt x="10032" y="9652"/>
                    <a:pt x="10214" y="9379"/>
                    <a:pt x="10427" y="9044"/>
                  </a:cubicBezTo>
                  <a:lnTo>
                    <a:pt x="10427" y="9044"/>
                  </a:lnTo>
                  <a:cubicBezTo>
                    <a:pt x="10123" y="9136"/>
                    <a:pt x="10001" y="9318"/>
                    <a:pt x="9880" y="9531"/>
                  </a:cubicBezTo>
                  <a:cubicBezTo>
                    <a:pt x="9758" y="9318"/>
                    <a:pt x="9880" y="9105"/>
                    <a:pt x="9697" y="8892"/>
                  </a:cubicBezTo>
                  <a:cubicBezTo>
                    <a:pt x="9697" y="9196"/>
                    <a:pt x="9667" y="9470"/>
                    <a:pt x="9697" y="9744"/>
                  </a:cubicBezTo>
                  <a:cubicBezTo>
                    <a:pt x="9697" y="9880"/>
                    <a:pt x="9697" y="9991"/>
                    <a:pt x="9588" y="9991"/>
                  </a:cubicBezTo>
                  <a:cubicBezTo>
                    <a:pt x="9575" y="9991"/>
                    <a:pt x="9561" y="9990"/>
                    <a:pt x="9545" y="9987"/>
                  </a:cubicBezTo>
                  <a:cubicBezTo>
                    <a:pt x="9530" y="9984"/>
                    <a:pt x="9515" y="9983"/>
                    <a:pt x="9499" y="9983"/>
                  </a:cubicBezTo>
                  <a:cubicBezTo>
                    <a:pt x="9414" y="9983"/>
                    <a:pt x="9322" y="10014"/>
                    <a:pt x="9242" y="10014"/>
                  </a:cubicBezTo>
                  <a:cubicBezTo>
                    <a:pt x="9157" y="10014"/>
                    <a:pt x="9088" y="9979"/>
                    <a:pt x="9059" y="9835"/>
                  </a:cubicBezTo>
                  <a:cubicBezTo>
                    <a:pt x="8968" y="9531"/>
                    <a:pt x="8937" y="9196"/>
                    <a:pt x="8907" y="8892"/>
                  </a:cubicBezTo>
                  <a:cubicBezTo>
                    <a:pt x="8633" y="9075"/>
                    <a:pt x="8816" y="9318"/>
                    <a:pt x="8816" y="9561"/>
                  </a:cubicBezTo>
                  <a:cubicBezTo>
                    <a:pt x="8846" y="9683"/>
                    <a:pt x="8937" y="9835"/>
                    <a:pt x="8968" y="9956"/>
                  </a:cubicBezTo>
                  <a:cubicBezTo>
                    <a:pt x="8811" y="9971"/>
                    <a:pt x="8695" y="9982"/>
                    <a:pt x="8608" y="9982"/>
                  </a:cubicBezTo>
                  <a:cubicBezTo>
                    <a:pt x="8339" y="9982"/>
                    <a:pt x="8345" y="9876"/>
                    <a:pt x="8299" y="9440"/>
                  </a:cubicBezTo>
                  <a:cubicBezTo>
                    <a:pt x="8269" y="9257"/>
                    <a:pt x="8238" y="9075"/>
                    <a:pt x="8147" y="8923"/>
                  </a:cubicBezTo>
                  <a:cubicBezTo>
                    <a:pt x="8147" y="9166"/>
                    <a:pt x="8147" y="9440"/>
                    <a:pt x="8147" y="9713"/>
                  </a:cubicBezTo>
                  <a:cubicBezTo>
                    <a:pt x="8147" y="9796"/>
                    <a:pt x="8197" y="9930"/>
                    <a:pt x="8068" y="9930"/>
                  </a:cubicBezTo>
                  <a:cubicBezTo>
                    <a:pt x="8056" y="9930"/>
                    <a:pt x="8042" y="9929"/>
                    <a:pt x="8025" y="9926"/>
                  </a:cubicBezTo>
                  <a:cubicBezTo>
                    <a:pt x="8006" y="9922"/>
                    <a:pt x="7985" y="9921"/>
                    <a:pt x="7963" y="9921"/>
                  </a:cubicBezTo>
                  <a:cubicBezTo>
                    <a:pt x="7915" y="9921"/>
                    <a:pt x="7864" y="9928"/>
                    <a:pt x="7817" y="9928"/>
                  </a:cubicBezTo>
                  <a:cubicBezTo>
                    <a:pt x="7726" y="9928"/>
                    <a:pt x="7648" y="9901"/>
                    <a:pt x="7630" y="9744"/>
                  </a:cubicBezTo>
                  <a:cubicBezTo>
                    <a:pt x="7569" y="9379"/>
                    <a:pt x="7539" y="8984"/>
                    <a:pt x="7478" y="8528"/>
                  </a:cubicBezTo>
                  <a:lnTo>
                    <a:pt x="7478" y="8528"/>
                  </a:lnTo>
                  <a:cubicBezTo>
                    <a:pt x="8056" y="8740"/>
                    <a:pt x="8633" y="8680"/>
                    <a:pt x="9211" y="8801"/>
                  </a:cubicBezTo>
                  <a:cubicBezTo>
                    <a:pt x="9291" y="8803"/>
                    <a:pt x="9371" y="8803"/>
                    <a:pt x="9452" y="8803"/>
                  </a:cubicBezTo>
                  <a:cubicBezTo>
                    <a:pt x="11226" y="8803"/>
                    <a:pt x="13001" y="8495"/>
                    <a:pt x="14804" y="8437"/>
                  </a:cubicBezTo>
                  <a:close/>
                  <a:moveTo>
                    <a:pt x="18638" y="8470"/>
                  </a:moveTo>
                  <a:cubicBezTo>
                    <a:pt x="18711" y="8470"/>
                    <a:pt x="18794" y="8497"/>
                    <a:pt x="18877" y="8497"/>
                  </a:cubicBezTo>
                  <a:cubicBezTo>
                    <a:pt x="19789" y="8589"/>
                    <a:pt x="20640" y="8923"/>
                    <a:pt x="21521" y="9257"/>
                  </a:cubicBezTo>
                  <a:cubicBezTo>
                    <a:pt x="21126" y="9652"/>
                    <a:pt x="20822" y="10047"/>
                    <a:pt x="20579" y="10503"/>
                  </a:cubicBezTo>
                  <a:cubicBezTo>
                    <a:pt x="20494" y="10652"/>
                    <a:pt x="20409" y="10727"/>
                    <a:pt x="20292" y="10727"/>
                  </a:cubicBezTo>
                  <a:cubicBezTo>
                    <a:pt x="20242" y="10727"/>
                    <a:pt x="20187" y="10713"/>
                    <a:pt x="20123" y="10686"/>
                  </a:cubicBezTo>
                  <a:cubicBezTo>
                    <a:pt x="19211" y="10321"/>
                    <a:pt x="18269" y="10139"/>
                    <a:pt x="17205" y="9956"/>
                  </a:cubicBezTo>
                  <a:cubicBezTo>
                    <a:pt x="17722" y="9500"/>
                    <a:pt x="18117" y="9044"/>
                    <a:pt x="18482" y="8558"/>
                  </a:cubicBezTo>
                  <a:cubicBezTo>
                    <a:pt x="18523" y="8489"/>
                    <a:pt x="18577" y="8470"/>
                    <a:pt x="18638" y="8470"/>
                  </a:cubicBezTo>
                  <a:close/>
                  <a:moveTo>
                    <a:pt x="35362" y="7155"/>
                  </a:moveTo>
                  <a:cubicBezTo>
                    <a:pt x="35412" y="7155"/>
                    <a:pt x="35468" y="7166"/>
                    <a:pt x="35534" y="7190"/>
                  </a:cubicBezTo>
                  <a:cubicBezTo>
                    <a:pt x="36506" y="7616"/>
                    <a:pt x="37448" y="8102"/>
                    <a:pt x="38482" y="8376"/>
                  </a:cubicBezTo>
                  <a:cubicBezTo>
                    <a:pt x="38634" y="8406"/>
                    <a:pt x="38634" y="8467"/>
                    <a:pt x="38573" y="8589"/>
                  </a:cubicBezTo>
                  <a:cubicBezTo>
                    <a:pt x="38421" y="8953"/>
                    <a:pt x="38269" y="9318"/>
                    <a:pt x="38117" y="9683"/>
                  </a:cubicBezTo>
                  <a:cubicBezTo>
                    <a:pt x="38026" y="9835"/>
                    <a:pt x="37935" y="10017"/>
                    <a:pt x="37904" y="10169"/>
                  </a:cubicBezTo>
                  <a:cubicBezTo>
                    <a:pt x="37801" y="10622"/>
                    <a:pt x="37768" y="10768"/>
                    <a:pt x="37559" y="10768"/>
                  </a:cubicBezTo>
                  <a:cubicBezTo>
                    <a:pt x="37460" y="10768"/>
                    <a:pt x="37320" y="10735"/>
                    <a:pt x="37114" y="10686"/>
                  </a:cubicBezTo>
                  <a:cubicBezTo>
                    <a:pt x="36535" y="10529"/>
                    <a:pt x="35948" y="10461"/>
                    <a:pt x="35361" y="10461"/>
                  </a:cubicBezTo>
                  <a:cubicBezTo>
                    <a:pt x="34808" y="10461"/>
                    <a:pt x="34255" y="10522"/>
                    <a:pt x="33710" y="10625"/>
                  </a:cubicBezTo>
                  <a:cubicBezTo>
                    <a:pt x="33558" y="10625"/>
                    <a:pt x="33406" y="10655"/>
                    <a:pt x="33254" y="10686"/>
                  </a:cubicBezTo>
                  <a:cubicBezTo>
                    <a:pt x="33299" y="10539"/>
                    <a:pt x="33353" y="10493"/>
                    <a:pt x="33410" y="10493"/>
                  </a:cubicBezTo>
                  <a:cubicBezTo>
                    <a:pt x="33507" y="10493"/>
                    <a:pt x="33614" y="10625"/>
                    <a:pt x="33710" y="10625"/>
                  </a:cubicBezTo>
                  <a:cubicBezTo>
                    <a:pt x="33649" y="10473"/>
                    <a:pt x="33801" y="10412"/>
                    <a:pt x="33862" y="10351"/>
                  </a:cubicBezTo>
                  <a:cubicBezTo>
                    <a:pt x="34196" y="9896"/>
                    <a:pt x="34439" y="9440"/>
                    <a:pt x="34530" y="8862"/>
                  </a:cubicBezTo>
                  <a:cubicBezTo>
                    <a:pt x="34591" y="8345"/>
                    <a:pt x="34774" y="7829"/>
                    <a:pt x="35078" y="7373"/>
                  </a:cubicBezTo>
                  <a:cubicBezTo>
                    <a:pt x="35144" y="7239"/>
                    <a:pt x="35227" y="7155"/>
                    <a:pt x="35362" y="7155"/>
                  </a:cubicBezTo>
                  <a:close/>
                  <a:moveTo>
                    <a:pt x="34257" y="8680"/>
                  </a:moveTo>
                  <a:lnTo>
                    <a:pt x="34257" y="8680"/>
                  </a:lnTo>
                  <a:cubicBezTo>
                    <a:pt x="34227" y="9877"/>
                    <a:pt x="33077" y="10838"/>
                    <a:pt x="31736" y="10838"/>
                  </a:cubicBezTo>
                  <a:cubicBezTo>
                    <a:pt x="31715" y="10838"/>
                    <a:pt x="31694" y="10838"/>
                    <a:pt x="31673" y="10838"/>
                  </a:cubicBezTo>
                  <a:cubicBezTo>
                    <a:pt x="32646" y="10169"/>
                    <a:pt x="33436" y="9440"/>
                    <a:pt x="34257" y="8680"/>
                  </a:cubicBezTo>
                  <a:close/>
                  <a:moveTo>
                    <a:pt x="24493" y="6360"/>
                  </a:moveTo>
                  <a:cubicBezTo>
                    <a:pt x="24512" y="6360"/>
                    <a:pt x="24534" y="6363"/>
                    <a:pt x="24561" y="6370"/>
                  </a:cubicBezTo>
                  <a:cubicBezTo>
                    <a:pt x="24713" y="6400"/>
                    <a:pt x="25047" y="6400"/>
                    <a:pt x="24986" y="6765"/>
                  </a:cubicBezTo>
                  <a:cubicBezTo>
                    <a:pt x="24925" y="7099"/>
                    <a:pt x="24834" y="7433"/>
                    <a:pt x="24895" y="7798"/>
                  </a:cubicBezTo>
                  <a:cubicBezTo>
                    <a:pt x="24895" y="7881"/>
                    <a:pt x="24845" y="8015"/>
                    <a:pt x="24997" y="8015"/>
                  </a:cubicBezTo>
                  <a:cubicBezTo>
                    <a:pt x="25011" y="8015"/>
                    <a:pt x="25028" y="8014"/>
                    <a:pt x="25047" y="8011"/>
                  </a:cubicBezTo>
                  <a:cubicBezTo>
                    <a:pt x="25077" y="7555"/>
                    <a:pt x="25108" y="7099"/>
                    <a:pt x="25138" y="6674"/>
                  </a:cubicBezTo>
                  <a:cubicBezTo>
                    <a:pt x="26232" y="6704"/>
                    <a:pt x="25564" y="7464"/>
                    <a:pt x="25655" y="7920"/>
                  </a:cubicBezTo>
                  <a:cubicBezTo>
                    <a:pt x="25837" y="7737"/>
                    <a:pt x="25837" y="7494"/>
                    <a:pt x="25868" y="7251"/>
                  </a:cubicBezTo>
                  <a:cubicBezTo>
                    <a:pt x="25890" y="7070"/>
                    <a:pt x="25930" y="6973"/>
                    <a:pt x="26061" y="6973"/>
                  </a:cubicBezTo>
                  <a:cubicBezTo>
                    <a:pt x="26107" y="6973"/>
                    <a:pt x="26163" y="6985"/>
                    <a:pt x="26232" y="7008"/>
                  </a:cubicBezTo>
                  <a:cubicBezTo>
                    <a:pt x="27068" y="7314"/>
                    <a:pt x="27930" y="7468"/>
                    <a:pt x="28817" y="7468"/>
                  </a:cubicBezTo>
                  <a:cubicBezTo>
                    <a:pt x="28897" y="7468"/>
                    <a:pt x="28978" y="7466"/>
                    <a:pt x="29059" y="7464"/>
                  </a:cubicBezTo>
                  <a:cubicBezTo>
                    <a:pt x="29242" y="7464"/>
                    <a:pt x="29333" y="7525"/>
                    <a:pt x="29272" y="7707"/>
                  </a:cubicBezTo>
                  <a:cubicBezTo>
                    <a:pt x="29211" y="7981"/>
                    <a:pt x="29029" y="8254"/>
                    <a:pt x="28968" y="8467"/>
                  </a:cubicBezTo>
                  <a:cubicBezTo>
                    <a:pt x="28846" y="8923"/>
                    <a:pt x="28360" y="9288"/>
                    <a:pt x="28573" y="9835"/>
                  </a:cubicBezTo>
                  <a:lnTo>
                    <a:pt x="28573" y="9835"/>
                  </a:lnTo>
                  <a:cubicBezTo>
                    <a:pt x="29789" y="8984"/>
                    <a:pt x="31005" y="8133"/>
                    <a:pt x="32220" y="7281"/>
                  </a:cubicBezTo>
                  <a:cubicBezTo>
                    <a:pt x="32312" y="7251"/>
                    <a:pt x="32342" y="7160"/>
                    <a:pt x="32433" y="7099"/>
                  </a:cubicBezTo>
                  <a:cubicBezTo>
                    <a:pt x="32702" y="6975"/>
                    <a:pt x="32971" y="6865"/>
                    <a:pt x="33250" y="6865"/>
                  </a:cubicBezTo>
                  <a:cubicBezTo>
                    <a:pt x="33381" y="6865"/>
                    <a:pt x="33513" y="6889"/>
                    <a:pt x="33649" y="6947"/>
                  </a:cubicBezTo>
                  <a:cubicBezTo>
                    <a:pt x="33649" y="6978"/>
                    <a:pt x="33649" y="6978"/>
                    <a:pt x="33649" y="6978"/>
                  </a:cubicBezTo>
                  <a:lnTo>
                    <a:pt x="33679" y="6978"/>
                  </a:lnTo>
                  <a:lnTo>
                    <a:pt x="33679" y="6947"/>
                  </a:lnTo>
                  <a:cubicBezTo>
                    <a:pt x="33816" y="6879"/>
                    <a:pt x="33953" y="6854"/>
                    <a:pt x="34092" y="6854"/>
                  </a:cubicBezTo>
                  <a:cubicBezTo>
                    <a:pt x="34445" y="6854"/>
                    <a:pt x="34806" y="7016"/>
                    <a:pt x="35199" y="7038"/>
                  </a:cubicBezTo>
                  <a:cubicBezTo>
                    <a:pt x="34804" y="7433"/>
                    <a:pt x="34591" y="7889"/>
                    <a:pt x="34409" y="8345"/>
                  </a:cubicBezTo>
                  <a:cubicBezTo>
                    <a:pt x="34378" y="8437"/>
                    <a:pt x="34318" y="8497"/>
                    <a:pt x="34227" y="8528"/>
                  </a:cubicBezTo>
                  <a:cubicBezTo>
                    <a:pt x="33284" y="9136"/>
                    <a:pt x="32494" y="9896"/>
                    <a:pt x="31704" y="10686"/>
                  </a:cubicBezTo>
                  <a:cubicBezTo>
                    <a:pt x="31582" y="10807"/>
                    <a:pt x="31461" y="10868"/>
                    <a:pt x="31278" y="10868"/>
                  </a:cubicBezTo>
                  <a:cubicBezTo>
                    <a:pt x="30761" y="10868"/>
                    <a:pt x="30275" y="10838"/>
                    <a:pt x="29789" y="10838"/>
                  </a:cubicBezTo>
                  <a:cubicBezTo>
                    <a:pt x="29667" y="10838"/>
                    <a:pt x="29576" y="10777"/>
                    <a:pt x="29485" y="10686"/>
                  </a:cubicBezTo>
                  <a:cubicBezTo>
                    <a:pt x="29242" y="10351"/>
                    <a:pt x="28877" y="10108"/>
                    <a:pt x="28573" y="9835"/>
                  </a:cubicBezTo>
                  <a:cubicBezTo>
                    <a:pt x="28391" y="9713"/>
                    <a:pt x="28208" y="9622"/>
                    <a:pt x="28056" y="9500"/>
                  </a:cubicBezTo>
                  <a:cubicBezTo>
                    <a:pt x="27144" y="8862"/>
                    <a:pt x="26111" y="8497"/>
                    <a:pt x="25047" y="8193"/>
                  </a:cubicBezTo>
                  <a:cubicBezTo>
                    <a:pt x="24257" y="8102"/>
                    <a:pt x="24257" y="8102"/>
                    <a:pt x="24318" y="7312"/>
                  </a:cubicBezTo>
                  <a:cubicBezTo>
                    <a:pt x="24348" y="7099"/>
                    <a:pt x="24348" y="6886"/>
                    <a:pt x="24378" y="6643"/>
                  </a:cubicBezTo>
                  <a:cubicBezTo>
                    <a:pt x="24405" y="6562"/>
                    <a:pt x="24336" y="6360"/>
                    <a:pt x="24493" y="6360"/>
                  </a:cubicBezTo>
                  <a:close/>
                  <a:moveTo>
                    <a:pt x="40343" y="8783"/>
                  </a:moveTo>
                  <a:cubicBezTo>
                    <a:pt x="40588" y="8783"/>
                    <a:pt x="40836" y="8881"/>
                    <a:pt x="41126" y="8923"/>
                  </a:cubicBezTo>
                  <a:cubicBezTo>
                    <a:pt x="40579" y="9227"/>
                    <a:pt x="40123" y="9470"/>
                    <a:pt x="39667" y="9744"/>
                  </a:cubicBezTo>
                  <a:cubicBezTo>
                    <a:pt x="39151" y="10047"/>
                    <a:pt x="38573" y="10291"/>
                    <a:pt x="38208" y="10807"/>
                  </a:cubicBezTo>
                  <a:cubicBezTo>
                    <a:pt x="39120" y="10291"/>
                    <a:pt x="40032" y="9835"/>
                    <a:pt x="40944" y="9288"/>
                  </a:cubicBezTo>
                  <a:cubicBezTo>
                    <a:pt x="41369" y="9044"/>
                    <a:pt x="41825" y="8923"/>
                    <a:pt x="42403" y="8892"/>
                  </a:cubicBezTo>
                  <a:lnTo>
                    <a:pt x="42403" y="8892"/>
                  </a:lnTo>
                  <a:cubicBezTo>
                    <a:pt x="41521" y="9379"/>
                    <a:pt x="40762" y="9865"/>
                    <a:pt x="40002" y="10382"/>
                  </a:cubicBezTo>
                  <a:cubicBezTo>
                    <a:pt x="39759" y="10534"/>
                    <a:pt x="39515" y="10655"/>
                    <a:pt x="39303" y="10838"/>
                  </a:cubicBezTo>
                  <a:cubicBezTo>
                    <a:pt x="39110" y="11002"/>
                    <a:pt x="38918" y="11068"/>
                    <a:pt x="38726" y="11068"/>
                  </a:cubicBezTo>
                  <a:cubicBezTo>
                    <a:pt x="38493" y="11068"/>
                    <a:pt x="38259" y="10971"/>
                    <a:pt x="38026" y="10838"/>
                  </a:cubicBezTo>
                  <a:lnTo>
                    <a:pt x="37965" y="10838"/>
                  </a:lnTo>
                  <a:cubicBezTo>
                    <a:pt x="37904" y="10473"/>
                    <a:pt x="38300" y="9713"/>
                    <a:pt x="38603" y="9561"/>
                  </a:cubicBezTo>
                  <a:cubicBezTo>
                    <a:pt x="39059" y="9318"/>
                    <a:pt x="39546" y="9075"/>
                    <a:pt x="40002" y="8862"/>
                  </a:cubicBezTo>
                  <a:cubicBezTo>
                    <a:pt x="40117" y="8804"/>
                    <a:pt x="40230" y="8783"/>
                    <a:pt x="40343" y="8783"/>
                  </a:cubicBezTo>
                  <a:close/>
                  <a:moveTo>
                    <a:pt x="21790" y="9364"/>
                  </a:moveTo>
                  <a:cubicBezTo>
                    <a:pt x="22056" y="9364"/>
                    <a:pt x="22440" y="9576"/>
                    <a:pt x="22463" y="9804"/>
                  </a:cubicBezTo>
                  <a:cubicBezTo>
                    <a:pt x="22555" y="10260"/>
                    <a:pt x="22646" y="10716"/>
                    <a:pt x="22889" y="11111"/>
                  </a:cubicBezTo>
                  <a:cubicBezTo>
                    <a:pt x="22919" y="11203"/>
                    <a:pt x="23010" y="11294"/>
                    <a:pt x="23071" y="11385"/>
                  </a:cubicBezTo>
                  <a:cubicBezTo>
                    <a:pt x="22919" y="10838"/>
                    <a:pt x="22798" y="10260"/>
                    <a:pt x="22646" y="9744"/>
                  </a:cubicBezTo>
                  <a:cubicBezTo>
                    <a:pt x="22682" y="9708"/>
                    <a:pt x="22713" y="9695"/>
                    <a:pt x="22741" y="9695"/>
                  </a:cubicBezTo>
                  <a:cubicBezTo>
                    <a:pt x="22785" y="9695"/>
                    <a:pt x="22822" y="9725"/>
                    <a:pt x="22859" y="9744"/>
                  </a:cubicBezTo>
                  <a:cubicBezTo>
                    <a:pt x="23497" y="9956"/>
                    <a:pt x="23497" y="9956"/>
                    <a:pt x="23558" y="10655"/>
                  </a:cubicBezTo>
                  <a:cubicBezTo>
                    <a:pt x="23558" y="10838"/>
                    <a:pt x="23618" y="11051"/>
                    <a:pt x="23618" y="11233"/>
                  </a:cubicBezTo>
                  <a:cubicBezTo>
                    <a:pt x="23618" y="11476"/>
                    <a:pt x="23551" y="11598"/>
                    <a:pt x="23398" y="11598"/>
                  </a:cubicBezTo>
                  <a:cubicBezTo>
                    <a:pt x="23321" y="11598"/>
                    <a:pt x="23223" y="11567"/>
                    <a:pt x="23102" y="11506"/>
                  </a:cubicBezTo>
                  <a:cubicBezTo>
                    <a:pt x="23076" y="11509"/>
                    <a:pt x="23051" y="11510"/>
                    <a:pt x="23026" y="11510"/>
                  </a:cubicBezTo>
                  <a:cubicBezTo>
                    <a:pt x="22721" y="11510"/>
                    <a:pt x="22440" y="11348"/>
                    <a:pt x="22159" y="11263"/>
                  </a:cubicBezTo>
                  <a:cubicBezTo>
                    <a:pt x="22007" y="11233"/>
                    <a:pt x="22038" y="11051"/>
                    <a:pt x="22007" y="10899"/>
                  </a:cubicBezTo>
                  <a:cubicBezTo>
                    <a:pt x="21886" y="10473"/>
                    <a:pt x="21795" y="10017"/>
                    <a:pt x="21703" y="9561"/>
                  </a:cubicBezTo>
                  <a:cubicBezTo>
                    <a:pt x="21673" y="9592"/>
                    <a:pt x="21643" y="9592"/>
                    <a:pt x="21612" y="9592"/>
                  </a:cubicBezTo>
                  <a:cubicBezTo>
                    <a:pt x="21643" y="10108"/>
                    <a:pt x="21703" y="10625"/>
                    <a:pt x="21764" y="11111"/>
                  </a:cubicBezTo>
                  <a:cubicBezTo>
                    <a:pt x="21710" y="11123"/>
                    <a:pt x="21662" y="11128"/>
                    <a:pt x="21618" y="11128"/>
                  </a:cubicBezTo>
                  <a:cubicBezTo>
                    <a:pt x="21190" y="11128"/>
                    <a:pt x="21192" y="10630"/>
                    <a:pt x="20944" y="10382"/>
                  </a:cubicBezTo>
                  <a:lnTo>
                    <a:pt x="20944" y="10382"/>
                  </a:lnTo>
                  <a:cubicBezTo>
                    <a:pt x="20852" y="10564"/>
                    <a:pt x="21004" y="10716"/>
                    <a:pt x="20974" y="10929"/>
                  </a:cubicBezTo>
                  <a:cubicBezTo>
                    <a:pt x="20852" y="10899"/>
                    <a:pt x="20731" y="10838"/>
                    <a:pt x="20579" y="10807"/>
                  </a:cubicBezTo>
                  <a:cubicBezTo>
                    <a:pt x="20852" y="10291"/>
                    <a:pt x="21217" y="9865"/>
                    <a:pt x="21582" y="9440"/>
                  </a:cubicBezTo>
                  <a:cubicBezTo>
                    <a:pt x="21627" y="9387"/>
                    <a:pt x="21702" y="9364"/>
                    <a:pt x="21790" y="9364"/>
                  </a:cubicBezTo>
                  <a:close/>
                  <a:moveTo>
                    <a:pt x="43710" y="8437"/>
                  </a:moveTo>
                  <a:lnTo>
                    <a:pt x="43710" y="8437"/>
                  </a:lnTo>
                  <a:cubicBezTo>
                    <a:pt x="43558" y="9075"/>
                    <a:pt x="43315" y="9652"/>
                    <a:pt x="43193" y="10260"/>
                  </a:cubicBezTo>
                  <a:cubicBezTo>
                    <a:pt x="43163" y="10443"/>
                    <a:pt x="43041" y="10564"/>
                    <a:pt x="42889" y="10686"/>
                  </a:cubicBezTo>
                  <a:cubicBezTo>
                    <a:pt x="42403" y="10959"/>
                    <a:pt x="41947" y="11263"/>
                    <a:pt x="41461" y="11598"/>
                  </a:cubicBezTo>
                  <a:cubicBezTo>
                    <a:pt x="41364" y="11655"/>
                    <a:pt x="41268" y="11677"/>
                    <a:pt x="41172" y="11677"/>
                  </a:cubicBezTo>
                  <a:cubicBezTo>
                    <a:pt x="41116" y="11677"/>
                    <a:pt x="41060" y="11670"/>
                    <a:pt x="41005" y="11658"/>
                  </a:cubicBezTo>
                  <a:cubicBezTo>
                    <a:pt x="40366" y="11476"/>
                    <a:pt x="39759" y="11324"/>
                    <a:pt x="39090" y="11142"/>
                  </a:cubicBezTo>
                  <a:cubicBezTo>
                    <a:pt x="40640" y="10230"/>
                    <a:pt x="42190" y="9318"/>
                    <a:pt x="43710" y="8437"/>
                  </a:cubicBezTo>
                  <a:close/>
                  <a:moveTo>
                    <a:pt x="43102" y="10807"/>
                  </a:moveTo>
                  <a:cubicBezTo>
                    <a:pt x="43011" y="11203"/>
                    <a:pt x="42950" y="11537"/>
                    <a:pt x="42920" y="11841"/>
                  </a:cubicBezTo>
                  <a:cubicBezTo>
                    <a:pt x="42898" y="11970"/>
                    <a:pt x="42846" y="12008"/>
                    <a:pt x="42763" y="12008"/>
                  </a:cubicBezTo>
                  <a:cubicBezTo>
                    <a:pt x="42729" y="12008"/>
                    <a:pt x="42690" y="12002"/>
                    <a:pt x="42646" y="11993"/>
                  </a:cubicBezTo>
                  <a:cubicBezTo>
                    <a:pt x="42281" y="11902"/>
                    <a:pt x="41886" y="11841"/>
                    <a:pt x="41430" y="11750"/>
                  </a:cubicBezTo>
                  <a:cubicBezTo>
                    <a:pt x="42038" y="11476"/>
                    <a:pt x="42525" y="11142"/>
                    <a:pt x="43102" y="10807"/>
                  </a:cubicBezTo>
                  <a:close/>
                  <a:moveTo>
                    <a:pt x="46482" y="7446"/>
                  </a:moveTo>
                  <a:cubicBezTo>
                    <a:pt x="46580" y="7446"/>
                    <a:pt x="46679" y="7452"/>
                    <a:pt x="46780" y="7464"/>
                  </a:cubicBezTo>
                  <a:cubicBezTo>
                    <a:pt x="46962" y="7494"/>
                    <a:pt x="46993" y="7555"/>
                    <a:pt x="47023" y="7707"/>
                  </a:cubicBezTo>
                  <a:cubicBezTo>
                    <a:pt x="47114" y="9288"/>
                    <a:pt x="46719" y="10716"/>
                    <a:pt x="46050" y="12114"/>
                  </a:cubicBezTo>
                  <a:cubicBezTo>
                    <a:pt x="45990" y="12206"/>
                    <a:pt x="45959" y="12297"/>
                    <a:pt x="45807" y="12297"/>
                  </a:cubicBezTo>
                  <a:cubicBezTo>
                    <a:pt x="45581" y="12297"/>
                    <a:pt x="45358" y="12299"/>
                    <a:pt x="45137" y="12299"/>
                  </a:cubicBezTo>
                  <a:cubicBezTo>
                    <a:pt x="44583" y="12299"/>
                    <a:pt x="44040" y="12284"/>
                    <a:pt x="43497" y="12175"/>
                  </a:cubicBezTo>
                  <a:cubicBezTo>
                    <a:pt x="43041" y="12084"/>
                    <a:pt x="42980" y="11962"/>
                    <a:pt x="43254" y="11598"/>
                  </a:cubicBezTo>
                  <a:cubicBezTo>
                    <a:pt x="43315" y="11476"/>
                    <a:pt x="43345" y="11385"/>
                    <a:pt x="43345" y="11263"/>
                  </a:cubicBezTo>
                  <a:cubicBezTo>
                    <a:pt x="43315" y="10807"/>
                    <a:pt x="43436" y="10443"/>
                    <a:pt x="43801" y="10169"/>
                  </a:cubicBezTo>
                  <a:lnTo>
                    <a:pt x="43801" y="10169"/>
                  </a:lnTo>
                  <a:cubicBezTo>
                    <a:pt x="43710" y="10199"/>
                    <a:pt x="43619" y="10260"/>
                    <a:pt x="43467" y="10291"/>
                  </a:cubicBezTo>
                  <a:cubicBezTo>
                    <a:pt x="43588" y="9683"/>
                    <a:pt x="43740" y="9136"/>
                    <a:pt x="43953" y="8589"/>
                  </a:cubicBezTo>
                  <a:cubicBezTo>
                    <a:pt x="44014" y="8467"/>
                    <a:pt x="44044" y="8345"/>
                    <a:pt x="44136" y="8315"/>
                  </a:cubicBezTo>
                  <a:cubicBezTo>
                    <a:pt x="44873" y="7905"/>
                    <a:pt x="45611" y="7446"/>
                    <a:pt x="46482" y="7446"/>
                  </a:cubicBezTo>
                  <a:close/>
                  <a:moveTo>
                    <a:pt x="23740" y="10047"/>
                  </a:moveTo>
                  <a:lnTo>
                    <a:pt x="23740" y="10047"/>
                  </a:lnTo>
                  <a:cubicBezTo>
                    <a:pt x="25260" y="10716"/>
                    <a:pt x="26719" y="11476"/>
                    <a:pt x="28147" y="12327"/>
                  </a:cubicBezTo>
                  <a:cubicBezTo>
                    <a:pt x="27783" y="12297"/>
                    <a:pt x="27418" y="12266"/>
                    <a:pt x="27084" y="12206"/>
                  </a:cubicBezTo>
                  <a:cubicBezTo>
                    <a:pt x="26719" y="12145"/>
                    <a:pt x="26354" y="12084"/>
                    <a:pt x="25989" y="12023"/>
                  </a:cubicBezTo>
                  <a:cubicBezTo>
                    <a:pt x="25625" y="11962"/>
                    <a:pt x="25260" y="11841"/>
                    <a:pt x="24895" y="11689"/>
                  </a:cubicBezTo>
                  <a:cubicBezTo>
                    <a:pt x="24811" y="11647"/>
                    <a:pt x="24713" y="11576"/>
                    <a:pt x="24630" y="11576"/>
                  </a:cubicBezTo>
                  <a:cubicBezTo>
                    <a:pt x="24593" y="11576"/>
                    <a:pt x="24559" y="11590"/>
                    <a:pt x="24530" y="11628"/>
                  </a:cubicBezTo>
                  <a:cubicBezTo>
                    <a:pt x="24378" y="11780"/>
                    <a:pt x="24621" y="11841"/>
                    <a:pt x="24652" y="11962"/>
                  </a:cubicBezTo>
                  <a:cubicBezTo>
                    <a:pt x="24682" y="11993"/>
                    <a:pt x="24713" y="12023"/>
                    <a:pt x="24713" y="12084"/>
                  </a:cubicBezTo>
                  <a:lnTo>
                    <a:pt x="24621" y="12084"/>
                  </a:lnTo>
                  <a:cubicBezTo>
                    <a:pt x="24318" y="11993"/>
                    <a:pt x="23922" y="11932"/>
                    <a:pt x="23740" y="11719"/>
                  </a:cubicBezTo>
                  <a:cubicBezTo>
                    <a:pt x="23588" y="11537"/>
                    <a:pt x="23983" y="11233"/>
                    <a:pt x="24014" y="10929"/>
                  </a:cubicBezTo>
                  <a:cubicBezTo>
                    <a:pt x="24014" y="10899"/>
                    <a:pt x="24014" y="10868"/>
                    <a:pt x="24044" y="10777"/>
                  </a:cubicBezTo>
                  <a:lnTo>
                    <a:pt x="24044" y="10777"/>
                  </a:lnTo>
                  <a:cubicBezTo>
                    <a:pt x="23967" y="10819"/>
                    <a:pt x="23910" y="10848"/>
                    <a:pt x="23867" y="10848"/>
                  </a:cubicBezTo>
                  <a:cubicBezTo>
                    <a:pt x="23756" y="10848"/>
                    <a:pt x="23740" y="10660"/>
                    <a:pt x="23740" y="10047"/>
                  </a:cubicBezTo>
                  <a:close/>
                  <a:moveTo>
                    <a:pt x="24713" y="11902"/>
                  </a:moveTo>
                  <a:cubicBezTo>
                    <a:pt x="25169" y="12084"/>
                    <a:pt x="25533" y="12206"/>
                    <a:pt x="25898" y="12327"/>
                  </a:cubicBezTo>
                  <a:cubicBezTo>
                    <a:pt x="25807" y="12479"/>
                    <a:pt x="25716" y="12631"/>
                    <a:pt x="25625" y="12753"/>
                  </a:cubicBezTo>
                  <a:cubicBezTo>
                    <a:pt x="25321" y="12479"/>
                    <a:pt x="25077" y="12236"/>
                    <a:pt x="24713" y="11902"/>
                  </a:cubicBezTo>
                  <a:close/>
                  <a:moveTo>
                    <a:pt x="4312" y="12332"/>
                  </a:moveTo>
                  <a:cubicBezTo>
                    <a:pt x="4326" y="12332"/>
                    <a:pt x="4338" y="12339"/>
                    <a:pt x="4348" y="12358"/>
                  </a:cubicBezTo>
                  <a:cubicBezTo>
                    <a:pt x="4408" y="12388"/>
                    <a:pt x="4408" y="12449"/>
                    <a:pt x="4439" y="12479"/>
                  </a:cubicBezTo>
                  <a:cubicBezTo>
                    <a:pt x="4439" y="12753"/>
                    <a:pt x="4469" y="13026"/>
                    <a:pt x="4469" y="13361"/>
                  </a:cubicBezTo>
                  <a:cubicBezTo>
                    <a:pt x="4287" y="13300"/>
                    <a:pt x="4044" y="13330"/>
                    <a:pt x="4044" y="13148"/>
                  </a:cubicBezTo>
                  <a:cubicBezTo>
                    <a:pt x="4013" y="12905"/>
                    <a:pt x="4074" y="12631"/>
                    <a:pt x="4226" y="12388"/>
                  </a:cubicBezTo>
                  <a:cubicBezTo>
                    <a:pt x="4247" y="12367"/>
                    <a:pt x="4282" y="12332"/>
                    <a:pt x="4312" y="12332"/>
                  </a:cubicBezTo>
                  <a:close/>
                  <a:moveTo>
                    <a:pt x="26219" y="12372"/>
                  </a:moveTo>
                  <a:cubicBezTo>
                    <a:pt x="26358" y="12372"/>
                    <a:pt x="26503" y="12451"/>
                    <a:pt x="26648" y="12451"/>
                  </a:cubicBezTo>
                  <a:cubicBezTo>
                    <a:pt x="26661" y="12451"/>
                    <a:pt x="26675" y="12450"/>
                    <a:pt x="26688" y="12449"/>
                  </a:cubicBezTo>
                  <a:lnTo>
                    <a:pt x="26688" y="12449"/>
                  </a:lnTo>
                  <a:cubicBezTo>
                    <a:pt x="26506" y="12783"/>
                    <a:pt x="26354" y="13087"/>
                    <a:pt x="26172" y="13391"/>
                  </a:cubicBezTo>
                  <a:cubicBezTo>
                    <a:pt x="25959" y="13178"/>
                    <a:pt x="25685" y="13026"/>
                    <a:pt x="25898" y="12601"/>
                  </a:cubicBezTo>
                  <a:cubicBezTo>
                    <a:pt x="26000" y="12422"/>
                    <a:pt x="26108" y="12372"/>
                    <a:pt x="26219" y="12372"/>
                  </a:cubicBezTo>
                  <a:close/>
                  <a:moveTo>
                    <a:pt x="4591" y="12540"/>
                  </a:moveTo>
                  <a:cubicBezTo>
                    <a:pt x="5138" y="12601"/>
                    <a:pt x="5138" y="12601"/>
                    <a:pt x="5077" y="13604"/>
                  </a:cubicBezTo>
                  <a:cubicBezTo>
                    <a:pt x="4560" y="13452"/>
                    <a:pt x="4560" y="13452"/>
                    <a:pt x="4591" y="12540"/>
                  </a:cubicBezTo>
                  <a:close/>
                  <a:moveTo>
                    <a:pt x="5342" y="12780"/>
                  </a:moveTo>
                  <a:cubicBezTo>
                    <a:pt x="5354" y="12780"/>
                    <a:pt x="5367" y="12781"/>
                    <a:pt x="5381" y="12783"/>
                  </a:cubicBezTo>
                  <a:cubicBezTo>
                    <a:pt x="5563" y="12813"/>
                    <a:pt x="5898" y="12753"/>
                    <a:pt x="5958" y="13057"/>
                  </a:cubicBezTo>
                  <a:cubicBezTo>
                    <a:pt x="6019" y="13330"/>
                    <a:pt x="6050" y="13604"/>
                    <a:pt x="6080" y="13908"/>
                  </a:cubicBezTo>
                  <a:cubicBezTo>
                    <a:pt x="5290" y="13725"/>
                    <a:pt x="5290" y="13725"/>
                    <a:pt x="5290" y="13087"/>
                  </a:cubicBezTo>
                  <a:cubicBezTo>
                    <a:pt x="5261" y="13001"/>
                    <a:pt x="5152" y="12780"/>
                    <a:pt x="5342" y="12780"/>
                  </a:cubicBezTo>
                  <a:close/>
                  <a:moveTo>
                    <a:pt x="6050" y="12935"/>
                  </a:moveTo>
                  <a:cubicBezTo>
                    <a:pt x="6293" y="12965"/>
                    <a:pt x="6597" y="12935"/>
                    <a:pt x="6658" y="13057"/>
                  </a:cubicBezTo>
                  <a:cubicBezTo>
                    <a:pt x="6718" y="13361"/>
                    <a:pt x="6688" y="13665"/>
                    <a:pt x="6688" y="13969"/>
                  </a:cubicBezTo>
                  <a:cubicBezTo>
                    <a:pt x="6671" y="14036"/>
                    <a:pt x="6636" y="14056"/>
                    <a:pt x="6597" y="14056"/>
                  </a:cubicBezTo>
                  <a:cubicBezTo>
                    <a:pt x="6566" y="14056"/>
                    <a:pt x="6533" y="14043"/>
                    <a:pt x="6506" y="14029"/>
                  </a:cubicBezTo>
                  <a:cubicBezTo>
                    <a:pt x="6384" y="13999"/>
                    <a:pt x="6202" y="14029"/>
                    <a:pt x="6171" y="13786"/>
                  </a:cubicBezTo>
                  <a:cubicBezTo>
                    <a:pt x="6171" y="13513"/>
                    <a:pt x="6110" y="13239"/>
                    <a:pt x="6050" y="12935"/>
                  </a:cubicBezTo>
                  <a:close/>
                  <a:moveTo>
                    <a:pt x="27155" y="12526"/>
                  </a:moveTo>
                  <a:cubicBezTo>
                    <a:pt x="27272" y="12526"/>
                    <a:pt x="27422" y="12557"/>
                    <a:pt x="27631" y="12601"/>
                  </a:cubicBezTo>
                  <a:cubicBezTo>
                    <a:pt x="27418" y="13117"/>
                    <a:pt x="27053" y="13573"/>
                    <a:pt x="26871" y="14120"/>
                  </a:cubicBezTo>
                  <a:cubicBezTo>
                    <a:pt x="26749" y="13847"/>
                    <a:pt x="26232" y="13847"/>
                    <a:pt x="26445" y="13391"/>
                  </a:cubicBezTo>
                  <a:cubicBezTo>
                    <a:pt x="26770" y="12719"/>
                    <a:pt x="26864" y="12526"/>
                    <a:pt x="27155" y="12526"/>
                  </a:cubicBezTo>
                  <a:close/>
                  <a:moveTo>
                    <a:pt x="6901" y="13026"/>
                  </a:moveTo>
                  <a:cubicBezTo>
                    <a:pt x="6962" y="13026"/>
                    <a:pt x="7053" y="13026"/>
                    <a:pt x="7114" y="13057"/>
                  </a:cubicBezTo>
                  <a:cubicBezTo>
                    <a:pt x="7266" y="13087"/>
                    <a:pt x="7326" y="13209"/>
                    <a:pt x="7326" y="13361"/>
                  </a:cubicBezTo>
                  <a:cubicBezTo>
                    <a:pt x="7266" y="13604"/>
                    <a:pt x="7357" y="13847"/>
                    <a:pt x="7478" y="14060"/>
                  </a:cubicBezTo>
                  <a:cubicBezTo>
                    <a:pt x="7691" y="13969"/>
                    <a:pt x="7569" y="13817"/>
                    <a:pt x="7539" y="13695"/>
                  </a:cubicBezTo>
                  <a:cubicBezTo>
                    <a:pt x="7539" y="13513"/>
                    <a:pt x="7509" y="13300"/>
                    <a:pt x="7478" y="13117"/>
                  </a:cubicBezTo>
                  <a:lnTo>
                    <a:pt x="8025" y="13117"/>
                  </a:lnTo>
                  <a:cubicBezTo>
                    <a:pt x="8071" y="13117"/>
                    <a:pt x="8124" y="13102"/>
                    <a:pt x="8170" y="13102"/>
                  </a:cubicBezTo>
                  <a:cubicBezTo>
                    <a:pt x="8215" y="13102"/>
                    <a:pt x="8253" y="13117"/>
                    <a:pt x="8269" y="13178"/>
                  </a:cubicBezTo>
                  <a:cubicBezTo>
                    <a:pt x="8329" y="13269"/>
                    <a:pt x="8269" y="13391"/>
                    <a:pt x="8208" y="13452"/>
                  </a:cubicBezTo>
                  <a:cubicBezTo>
                    <a:pt x="7934" y="13665"/>
                    <a:pt x="7813" y="13938"/>
                    <a:pt x="7630" y="14212"/>
                  </a:cubicBezTo>
                  <a:lnTo>
                    <a:pt x="7478" y="14212"/>
                  </a:lnTo>
                  <a:cubicBezTo>
                    <a:pt x="7478" y="14181"/>
                    <a:pt x="7478" y="14151"/>
                    <a:pt x="7478" y="14120"/>
                  </a:cubicBezTo>
                  <a:cubicBezTo>
                    <a:pt x="7326" y="14120"/>
                    <a:pt x="7174" y="14151"/>
                    <a:pt x="7053" y="14151"/>
                  </a:cubicBezTo>
                  <a:cubicBezTo>
                    <a:pt x="6992" y="14120"/>
                    <a:pt x="6962" y="14120"/>
                    <a:pt x="6901" y="14120"/>
                  </a:cubicBezTo>
                  <a:cubicBezTo>
                    <a:pt x="6870" y="13756"/>
                    <a:pt x="6840" y="13391"/>
                    <a:pt x="6901" y="13026"/>
                  </a:cubicBezTo>
                  <a:close/>
                  <a:moveTo>
                    <a:pt x="35175" y="10769"/>
                  </a:moveTo>
                  <a:cubicBezTo>
                    <a:pt x="35972" y="10769"/>
                    <a:pt x="36750" y="10921"/>
                    <a:pt x="37509" y="11111"/>
                  </a:cubicBezTo>
                  <a:cubicBezTo>
                    <a:pt x="39728" y="11658"/>
                    <a:pt x="41886" y="12327"/>
                    <a:pt x="44166" y="12631"/>
                  </a:cubicBezTo>
                  <a:cubicBezTo>
                    <a:pt x="44415" y="12667"/>
                    <a:pt x="44675" y="12681"/>
                    <a:pt x="44939" y="12681"/>
                  </a:cubicBezTo>
                  <a:cubicBezTo>
                    <a:pt x="45126" y="12681"/>
                    <a:pt x="45314" y="12674"/>
                    <a:pt x="45503" y="12662"/>
                  </a:cubicBezTo>
                  <a:cubicBezTo>
                    <a:pt x="45777" y="12662"/>
                    <a:pt x="45807" y="12753"/>
                    <a:pt x="45686" y="12965"/>
                  </a:cubicBezTo>
                  <a:cubicBezTo>
                    <a:pt x="45443" y="13391"/>
                    <a:pt x="45230" y="13847"/>
                    <a:pt x="44956" y="14333"/>
                  </a:cubicBezTo>
                  <a:cubicBezTo>
                    <a:pt x="44531" y="13786"/>
                    <a:pt x="43984" y="13513"/>
                    <a:pt x="43406" y="13300"/>
                  </a:cubicBezTo>
                  <a:cubicBezTo>
                    <a:pt x="41319" y="12442"/>
                    <a:pt x="39150" y="12203"/>
                    <a:pt x="36952" y="12203"/>
                  </a:cubicBezTo>
                  <a:cubicBezTo>
                    <a:pt x="36814" y="12203"/>
                    <a:pt x="36675" y="12204"/>
                    <a:pt x="36537" y="12206"/>
                  </a:cubicBezTo>
                  <a:cubicBezTo>
                    <a:pt x="35969" y="12206"/>
                    <a:pt x="35396" y="12218"/>
                    <a:pt x="34822" y="12218"/>
                  </a:cubicBezTo>
                  <a:cubicBezTo>
                    <a:pt x="34104" y="12218"/>
                    <a:pt x="33386" y="12199"/>
                    <a:pt x="32676" y="12114"/>
                  </a:cubicBezTo>
                  <a:cubicBezTo>
                    <a:pt x="31673" y="12023"/>
                    <a:pt x="30761" y="11628"/>
                    <a:pt x="29941" y="11081"/>
                  </a:cubicBezTo>
                  <a:cubicBezTo>
                    <a:pt x="29941" y="11000"/>
                    <a:pt x="29968" y="10986"/>
                    <a:pt x="30004" y="10986"/>
                  </a:cubicBezTo>
                  <a:cubicBezTo>
                    <a:pt x="30022" y="10986"/>
                    <a:pt x="30042" y="10990"/>
                    <a:pt x="30062" y="10990"/>
                  </a:cubicBezTo>
                  <a:cubicBezTo>
                    <a:pt x="30511" y="11063"/>
                    <a:pt x="30959" y="11092"/>
                    <a:pt x="31406" y="11092"/>
                  </a:cubicBezTo>
                  <a:cubicBezTo>
                    <a:pt x="32445" y="11092"/>
                    <a:pt x="33480" y="10935"/>
                    <a:pt x="34500" y="10807"/>
                  </a:cubicBezTo>
                  <a:cubicBezTo>
                    <a:pt x="34727" y="10781"/>
                    <a:pt x="34952" y="10769"/>
                    <a:pt x="35175" y="10769"/>
                  </a:cubicBezTo>
                  <a:close/>
                  <a:moveTo>
                    <a:pt x="12079" y="12766"/>
                  </a:moveTo>
                  <a:cubicBezTo>
                    <a:pt x="12125" y="12766"/>
                    <a:pt x="12165" y="12782"/>
                    <a:pt x="12190" y="12844"/>
                  </a:cubicBezTo>
                  <a:cubicBezTo>
                    <a:pt x="12250" y="12965"/>
                    <a:pt x="12098" y="13087"/>
                    <a:pt x="12038" y="13178"/>
                  </a:cubicBezTo>
                  <a:cubicBezTo>
                    <a:pt x="11794" y="13391"/>
                    <a:pt x="11642" y="13665"/>
                    <a:pt x="11551" y="13969"/>
                  </a:cubicBezTo>
                  <a:cubicBezTo>
                    <a:pt x="11521" y="14090"/>
                    <a:pt x="11399" y="14181"/>
                    <a:pt x="11460" y="14303"/>
                  </a:cubicBezTo>
                  <a:cubicBezTo>
                    <a:pt x="11335" y="14479"/>
                    <a:pt x="11209" y="14592"/>
                    <a:pt x="11015" y="14592"/>
                  </a:cubicBezTo>
                  <a:cubicBezTo>
                    <a:pt x="10974" y="14592"/>
                    <a:pt x="10930" y="14587"/>
                    <a:pt x="10883" y="14576"/>
                  </a:cubicBezTo>
                  <a:cubicBezTo>
                    <a:pt x="10842" y="14566"/>
                    <a:pt x="10802" y="14563"/>
                    <a:pt x="10761" y="14563"/>
                  </a:cubicBezTo>
                  <a:cubicBezTo>
                    <a:pt x="10680" y="14563"/>
                    <a:pt x="10599" y="14576"/>
                    <a:pt x="10518" y="14576"/>
                  </a:cubicBezTo>
                  <a:cubicBezTo>
                    <a:pt x="9697" y="14485"/>
                    <a:pt x="8876" y="14394"/>
                    <a:pt x="8086" y="14303"/>
                  </a:cubicBezTo>
                  <a:cubicBezTo>
                    <a:pt x="7843" y="14212"/>
                    <a:pt x="7934" y="14090"/>
                    <a:pt x="8025" y="13969"/>
                  </a:cubicBezTo>
                  <a:cubicBezTo>
                    <a:pt x="8208" y="13634"/>
                    <a:pt x="8633" y="13482"/>
                    <a:pt x="8664" y="13057"/>
                  </a:cubicBezTo>
                  <a:cubicBezTo>
                    <a:pt x="9606" y="12965"/>
                    <a:pt x="10579" y="12935"/>
                    <a:pt x="11521" y="12783"/>
                  </a:cubicBezTo>
                  <a:lnTo>
                    <a:pt x="11855" y="12783"/>
                  </a:lnTo>
                  <a:cubicBezTo>
                    <a:pt x="11870" y="12787"/>
                    <a:pt x="11885" y="12788"/>
                    <a:pt x="11900" y="12788"/>
                  </a:cubicBezTo>
                  <a:cubicBezTo>
                    <a:pt x="11960" y="12788"/>
                    <a:pt x="12024" y="12766"/>
                    <a:pt x="12079" y="12766"/>
                  </a:cubicBezTo>
                  <a:close/>
                  <a:moveTo>
                    <a:pt x="12129" y="13330"/>
                  </a:moveTo>
                  <a:cubicBezTo>
                    <a:pt x="12129" y="13847"/>
                    <a:pt x="12068" y="14242"/>
                    <a:pt x="12311" y="14637"/>
                  </a:cubicBezTo>
                  <a:lnTo>
                    <a:pt x="11703" y="14637"/>
                  </a:lnTo>
                  <a:cubicBezTo>
                    <a:pt x="11582" y="14485"/>
                    <a:pt x="11642" y="14303"/>
                    <a:pt x="11612" y="14151"/>
                  </a:cubicBezTo>
                  <a:cubicBezTo>
                    <a:pt x="11764" y="13908"/>
                    <a:pt x="11916" y="13665"/>
                    <a:pt x="12129" y="13330"/>
                  </a:cubicBezTo>
                  <a:close/>
                  <a:moveTo>
                    <a:pt x="12480" y="12775"/>
                  </a:moveTo>
                  <a:cubicBezTo>
                    <a:pt x="12494" y="12775"/>
                    <a:pt x="12508" y="12778"/>
                    <a:pt x="12524" y="12783"/>
                  </a:cubicBezTo>
                  <a:cubicBezTo>
                    <a:pt x="12706" y="12783"/>
                    <a:pt x="12585" y="12965"/>
                    <a:pt x="12646" y="13026"/>
                  </a:cubicBezTo>
                  <a:cubicBezTo>
                    <a:pt x="12554" y="13543"/>
                    <a:pt x="12524" y="14029"/>
                    <a:pt x="12676" y="14546"/>
                  </a:cubicBezTo>
                  <a:cubicBezTo>
                    <a:pt x="12728" y="14703"/>
                    <a:pt x="12680" y="14730"/>
                    <a:pt x="12613" y="14730"/>
                  </a:cubicBezTo>
                  <a:cubicBezTo>
                    <a:pt x="12578" y="14730"/>
                    <a:pt x="12538" y="14723"/>
                    <a:pt x="12504" y="14723"/>
                  </a:cubicBezTo>
                  <a:cubicBezTo>
                    <a:pt x="12489" y="14723"/>
                    <a:pt x="12475" y="14724"/>
                    <a:pt x="12463" y="14728"/>
                  </a:cubicBezTo>
                  <a:cubicBezTo>
                    <a:pt x="12281" y="14120"/>
                    <a:pt x="12372" y="13513"/>
                    <a:pt x="12372" y="12935"/>
                  </a:cubicBezTo>
                  <a:cubicBezTo>
                    <a:pt x="12372" y="12834"/>
                    <a:pt x="12414" y="12775"/>
                    <a:pt x="12480" y="12775"/>
                  </a:cubicBezTo>
                  <a:close/>
                  <a:moveTo>
                    <a:pt x="13023" y="12757"/>
                  </a:moveTo>
                  <a:cubicBezTo>
                    <a:pt x="13072" y="12757"/>
                    <a:pt x="13128" y="12766"/>
                    <a:pt x="13193" y="12783"/>
                  </a:cubicBezTo>
                  <a:cubicBezTo>
                    <a:pt x="13193" y="12844"/>
                    <a:pt x="13193" y="12905"/>
                    <a:pt x="13193" y="12935"/>
                  </a:cubicBezTo>
                  <a:cubicBezTo>
                    <a:pt x="13101" y="13300"/>
                    <a:pt x="13101" y="13634"/>
                    <a:pt x="13223" y="13969"/>
                  </a:cubicBezTo>
                  <a:cubicBezTo>
                    <a:pt x="13193" y="14242"/>
                    <a:pt x="13345" y="14485"/>
                    <a:pt x="13436" y="14728"/>
                  </a:cubicBezTo>
                  <a:cubicBezTo>
                    <a:pt x="13335" y="14755"/>
                    <a:pt x="13247" y="14769"/>
                    <a:pt x="13172" y="14769"/>
                  </a:cubicBezTo>
                  <a:cubicBezTo>
                    <a:pt x="12909" y="14769"/>
                    <a:pt x="12804" y="14603"/>
                    <a:pt x="12828" y="14272"/>
                  </a:cubicBezTo>
                  <a:cubicBezTo>
                    <a:pt x="12828" y="14090"/>
                    <a:pt x="12798" y="13908"/>
                    <a:pt x="12767" y="13725"/>
                  </a:cubicBezTo>
                  <a:cubicBezTo>
                    <a:pt x="12798" y="13543"/>
                    <a:pt x="12828" y="13361"/>
                    <a:pt x="12798" y="13178"/>
                  </a:cubicBezTo>
                  <a:cubicBezTo>
                    <a:pt x="12748" y="12908"/>
                    <a:pt x="12818" y="12757"/>
                    <a:pt x="13023" y="12757"/>
                  </a:cubicBezTo>
                  <a:close/>
                  <a:moveTo>
                    <a:pt x="13679" y="12753"/>
                  </a:moveTo>
                  <a:cubicBezTo>
                    <a:pt x="13892" y="12753"/>
                    <a:pt x="13922" y="12844"/>
                    <a:pt x="13892" y="13026"/>
                  </a:cubicBezTo>
                  <a:cubicBezTo>
                    <a:pt x="13770" y="13634"/>
                    <a:pt x="13801" y="14212"/>
                    <a:pt x="14044" y="14789"/>
                  </a:cubicBezTo>
                  <a:cubicBezTo>
                    <a:pt x="13967" y="14802"/>
                    <a:pt x="13899" y="14809"/>
                    <a:pt x="13841" y="14809"/>
                  </a:cubicBezTo>
                  <a:cubicBezTo>
                    <a:pt x="13622" y="14809"/>
                    <a:pt x="13527" y="14706"/>
                    <a:pt x="13527" y="14394"/>
                  </a:cubicBezTo>
                  <a:cubicBezTo>
                    <a:pt x="13527" y="13938"/>
                    <a:pt x="13436" y="13482"/>
                    <a:pt x="13375" y="13026"/>
                  </a:cubicBezTo>
                  <a:cubicBezTo>
                    <a:pt x="13345" y="12753"/>
                    <a:pt x="13497" y="12753"/>
                    <a:pt x="13679" y="12753"/>
                  </a:cubicBezTo>
                  <a:close/>
                  <a:moveTo>
                    <a:pt x="20796" y="14200"/>
                  </a:moveTo>
                  <a:cubicBezTo>
                    <a:pt x="20871" y="14200"/>
                    <a:pt x="20978" y="14217"/>
                    <a:pt x="21126" y="14242"/>
                  </a:cubicBezTo>
                  <a:cubicBezTo>
                    <a:pt x="21156" y="14364"/>
                    <a:pt x="21035" y="14455"/>
                    <a:pt x="20974" y="14546"/>
                  </a:cubicBezTo>
                  <a:cubicBezTo>
                    <a:pt x="20944" y="14607"/>
                    <a:pt x="20883" y="14698"/>
                    <a:pt x="20792" y="14820"/>
                  </a:cubicBezTo>
                  <a:cubicBezTo>
                    <a:pt x="20636" y="14331"/>
                    <a:pt x="20594" y="14200"/>
                    <a:pt x="20796" y="14200"/>
                  </a:cubicBezTo>
                  <a:close/>
                  <a:moveTo>
                    <a:pt x="14146" y="12821"/>
                  </a:moveTo>
                  <a:cubicBezTo>
                    <a:pt x="14175" y="12821"/>
                    <a:pt x="14211" y="12829"/>
                    <a:pt x="14257" y="12844"/>
                  </a:cubicBezTo>
                  <a:cubicBezTo>
                    <a:pt x="14378" y="12874"/>
                    <a:pt x="14500" y="12874"/>
                    <a:pt x="14621" y="12874"/>
                  </a:cubicBezTo>
                  <a:cubicBezTo>
                    <a:pt x="14773" y="13421"/>
                    <a:pt x="14530" y="13999"/>
                    <a:pt x="14743" y="14516"/>
                  </a:cubicBezTo>
                  <a:cubicBezTo>
                    <a:pt x="14956" y="14303"/>
                    <a:pt x="15047" y="13969"/>
                    <a:pt x="15229" y="13604"/>
                  </a:cubicBezTo>
                  <a:lnTo>
                    <a:pt x="15229" y="13604"/>
                  </a:lnTo>
                  <a:cubicBezTo>
                    <a:pt x="15047" y="13695"/>
                    <a:pt x="15077" y="13877"/>
                    <a:pt x="14864" y="13877"/>
                  </a:cubicBezTo>
                  <a:cubicBezTo>
                    <a:pt x="14864" y="13573"/>
                    <a:pt x="14773" y="13239"/>
                    <a:pt x="14895" y="12935"/>
                  </a:cubicBezTo>
                  <a:cubicBezTo>
                    <a:pt x="16141" y="13330"/>
                    <a:pt x="17418" y="13665"/>
                    <a:pt x="18755" y="13908"/>
                  </a:cubicBezTo>
                  <a:cubicBezTo>
                    <a:pt x="18451" y="14333"/>
                    <a:pt x="18147" y="14728"/>
                    <a:pt x="17874" y="15124"/>
                  </a:cubicBezTo>
                  <a:cubicBezTo>
                    <a:pt x="17813" y="15205"/>
                    <a:pt x="17739" y="15232"/>
                    <a:pt x="17660" y="15232"/>
                  </a:cubicBezTo>
                  <a:cubicBezTo>
                    <a:pt x="17620" y="15232"/>
                    <a:pt x="17580" y="15225"/>
                    <a:pt x="17539" y="15215"/>
                  </a:cubicBezTo>
                  <a:cubicBezTo>
                    <a:pt x="16475" y="15093"/>
                    <a:pt x="15412" y="14941"/>
                    <a:pt x="14348" y="14820"/>
                  </a:cubicBezTo>
                  <a:cubicBezTo>
                    <a:pt x="14196" y="14820"/>
                    <a:pt x="14196" y="14728"/>
                    <a:pt x="14165" y="14607"/>
                  </a:cubicBezTo>
                  <a:cubicBezTo>
                    <a:pt x="14044" y="14090"/>
                    <a:pt x="14044" y="13543"/>
                    <a:pt x="14044" y="13026"/>
                  </a:cubicBezTo>
                  <a:cubicBezTo>
                    <a:pt x="14044" y="12889"/>
                    <a:pt x="14061" y="12821"/>
                    <a:pt x="14146" y="12821"/>
                  </a:cubicBezTo>
                  <a:close/>
                  <a:moveTo>
                    <a:pt x="18907" y="13938"/>
                  </a:moveTo>
                  <a:cubicBezTo>
                    <a:pt x="18968" y="14303"/>
                    <a:pt x="19029" y="14576"/>
                    <a:pt x="19089" y="14850"/>
                  </a:cubicBezTo>
                  <a:cubicBezTo>
                    <a:pt x="19120" y="14972"/>
                    <a:pt x="19150" y="15124"/>
                    <a:pt x="19302" y="15184"/>
                  </a:cubicBezTo>
                  <a:cubicBezTo>
                    <a:pt x="19336" y="15205"/>
                    <a:pt x="19358" y="15213"/>
                    <a:pt x="19371" y="15213"/>
                  </a:cubicBezTo>
                  <a:cubicBezTo>
                    <a:pt x="19420" y="15213"/>
                    <a:pt x="19370" y="15110"/>
                    <a:pt x="19393" y="15063"/>
                  </a:cubicBezTo>
                  <a:cubicBezTo>
                    <a:pt x="19272" y="14698"/>
                    <a:pt x="19150" y="14333"/>
                    <a:pt x="19029" y="13969"/>
                  </a:cubicBezTo>
                  <a:cubicBezTo>
                    <a:pt x="19122" y="13961"/>
                    <a:pt x="19210" y="13954"/>
                    <a:pt x="19291" y="13954"/>
                  </a:cubicBezTo>
                  <a:cubicBezTo>
                    <a:pt x="19554" y="13954"/>
                    <a:pt x="19742" y="14030"/>
                    <a:pt x="19789" y="14424"/>
                  </a:cubicBezTo>
                  <a:cubicBezTo>
                    <a:pt x="19789" y="14698"/>
                    <a:pt x="19941" y="14972"/>
                    <a:pt x="20092" y="15215"/>
                  </a:cubicBezTo>
                  <a:cubicBezTo>
                    <a:pt x="20123" y="14820"/>
                    <a:pt x="19910" y="14455"/>
                    <a:pt x="19880" y="14029"/>
                  </a:cubicBezTo>
                  <a:lnTo>
                    <a:pt x="19880" y="14029"/>
                  </a:lnTo>
                  <a:cubicBezTo>
                    <a:pt x="20092" y="14090"/>
                    <a:pt x="20427" y="14029"/>
                    <a:pt x="20457" y="14212"/>
                  </a:cubicBezTo>
                  <a:cubicBezTo>
                    <a:pt x="20488" y="14516"/>
                    <a:pt x="20670" y="14850"/>
                    <a:pt x="20579" y="15184"/>
                  </a:cubicBezTo>
                  <a:cubicBezTo>
                    <a:pt x="20548" y="15306"/>
                    <a:pt x="20457" y="15336"/>
                    <a:pt x="20336" y="15336"/>
                  </a:cubicBezTo>
                  <a:cubicBezTo>
                    <a:pt x="20293" y="15332"/>
                    <a:pt x="20250" y="15330"/>
                    <a:pt x="20206" y="15330"/>
                  </a:cubicBezTo>
                  <a:cubicBezTo>
                    <a:pt x="20068" y="15330"/>
                    <a:pt x="19924" y="15348"/>
                    <a:pt x="19777" y="15348"/>
                  </a:cubicBezTo>
                  <a:cubicBezTo>
                    <a:pt x="19670" y="15348"/>
                    <a:pt x="19562" y="15338"/>
                    <a:pt x="19454" y="15306"/>
                  </a:cubicBezTo>
                  <a:cubicBezTo>
                    <a:pt x="19333" y="15306"/>
                    <a:pt x="19198" y="15319"/>
                    <a:pt x="19058" y="15319"/>
                  </a:cubicBezTo>
                  <a:cubicBezTo>
                    <a:pt x="18988" y="15319"/>
                    <a:pt x="18917" y="15316"/>
                    <a:pt x="18846" y="15306"/>
                  </a:cubicBezTo>
                  <a:cubicBezTo>
                    <a:pt x="18421" y="15306"/>
                    <a:pt x="18238" y="14972"/>
                    <a:pt x="18451" y="14607"/>
                  </a:cubicBezTo>
                  <a:cubicBezTo>
                    <a:pt x="18573" y="14394"/>
                    <a:pt x="18725" y="14212"/>
                    <a:pt x="18907" y="13938"/>
                  </a:cubicBezTo>
                  <a:close/>
                  <a:moveTo>
                    <a:pt x="6159" y="6010"/>
                  </a:moveTo>
                  <a:cubicBezTo>
                    <a:pt x="6181" y="6010"/>
                    <a:pt x="6205" y="6017"/>
                    <a:pt x="6232" y="6035"/>
                  </a:cubicBezTo>
                  <a:cubicBezTo>
                    <a:pt x="7782" y="7008"/>
                    <a:pt x="9454" y="7433"/>
                    <a:pt x="11278" y="7433"/>
                  </a:cubicBezTo>
                  <a:cubicBezTo>
                    <a:pt x="12268" y="7433"/>
                    <a:pt x="13258" y="7453"/>
                    <a:pt x="14242" y="7453"/>
                  </a:cubicBezTo>
                  <a:cubicBezTo>
                    <a:pt x="14980" y="7453"/>
                    <a:pt x="15716" y="7442"/>
                    <a:pt x="16445" y="7403"/>
                  </a:cubicBezTo>
                  <a:cubicBezTo>
                    <a:pt x="16718" y="7393"/>
                    <a:pt x="16990" y="7388"/>
                    <a:pt x="17261" y="7388"/>
                  </a:cubicBezTo>
                  <a:cubicBezTo>
                    <a:pt x="18681" y="7388"/>
                    <a:pt x="20077" y="7527"/>
                    <a:pt x="21430" y="7859"/>
                  </a:cubicBezTo>
                  <a:cubicBezTo>
                    <a:pt x="22980" y="8254"/>
                    <a:pt x="24591" y="8406"/>
                    <a:pt x="26111" y="8892"/>
                  </a:cubicBezTo>
                  <a:cubicBezTo>
                    <a:pt x="27509" y="9348"/>
                    <a:pt x="28786" y="10078"/>
                    <a:pt x="29667" y="11294"/>
                  </a:cubicBezTo>
                  <a:cubicBezTo>
                    <a:pt x="29880" y="11537"/>
                    <a:pt x="30153" y="11537"/>
                    <a:pt x="30366" y="11658"/>
                  </a:cubicBezTo>
                  <a:cubicBezTo>
                    <a:pt x="31612" y="12479"/>
                    <a:pt x="33041" y="12570"/>
                    <a:pt x="34470" y="12601"/>
                  </a:cubicBezTo>
                  <a:cubicBezTo>
                    <a:pt x="34723" y="12606"/>
                    <a:pt x="34977" y="12607"/>
                    <a:pt x="35232" y="12607"/>
                  </a:cubicBezTo>
                  <a:cubicBezTo>
                    <a:pt x="35741" y="12607"/>
                    <a:pt x="36253" y="12601"/>
                    <a:pt x="36765" y="12601"/>
                  </a:cubicBezTo>
                  <a:cubicBezTo>
                    <a:pt x="37532" y="12601"/>
                    <a:pt x="38300" y="12616"/>
                    <a:pt x="39059" y="12692"/>
                  </a:cubicBezTo>
                  <a:cubicBezTo>
                    <a:pt x="40610" y="12813"/>
                    <a:pt x="42069" y="13178"/>
                    <a:pt x="43528" y="13756"/>
                  </a:cubicBezTo>
                  <a:cubicBezTo>
                    <a:pt x="43953" y="13938"/>
                    <a:pt x="44318" y="14303"/>
                    <a:pt x="44743" y="14516"/>
                  </a:cubicBezTo>
                  <a:cubicBezTo>
                    <a:pt x="44743" y="14516"/>
                    <a:pt x="44743" y="14546"/>
                    <a:pt x="44743" y="14576"/>
                  </a:cubicBezTo>
                  <a:cubicBezTo>
                    <a:pt x="44371" y="15189"/>
                    <a:pt x="43904" y="15475"/>
                    <a:pt x="43181" y="15475"/>
                  </a:cubicBezTo>
                  <a:cubicBezTo>
                    <a:pt x="43079" y="15475"/>
                    <a:pt x="42972" y="15469"/>
                    <a:pt x="42859" y="15458"/>
                  </a:cubicBezTo>
                  <a:cubicBezTo>
                    <a:pt x="41643" y="15306"/>
                    <a:pt x="40427" y="15184"/>
                    <a:pt x="39242" y="14759"/>
                  </a:cubicBezTo>
                  <a:cubicBezTo>
                    <a:pt x="37296" y="14060"/>
                    <a:pt x="35290" y="13725"/>
                    <a:pt x="33284" y="13300"/>
                  </a:cubicBezTo>
                  <a:cubicBezTo>
                    <a:pt x="32099" y="13057"/>
                    <a:pt x="30913" y="12844"/>
                    <a:pt x="29758" y="12570"/>
                  </a:cubicBezTo>
                  <a:cubicBezTo>
                    <a:pt x="29211" y="12418"/>
                    <a:pt x="28664" y="12114"/>
                    <a:pt x="28117" y="11841"/>
                  </a:cubicBezTo>
                  <a:cubicBezTo>
                    <a:pt x="25625" y="10412"/>
                    <a:pt x="22950" y="9318"/>
                    <a:pt x="20214" y="8437"/>
                  </a:cubicBezTo>
                  <a:cubicBezTo>
                    <a:pt x="19515" y="8224"/>
                    <a:pt x="18816" y="8163"/>
                    <a:pt x="18117" y="8133"/>
                  </a:cubicBezTo>
                  <a:cubicBezTo>
                    <a:pt x="17741" y="8119"/>
                    <a:pt x="17366" y="8113"/>
                    <a:pt x="16991" y="8113"/>
                  </a:cubicBezTo>
                  <a:cubicBezTo>
                    <a:pt x="14821" y="8113"/>
                    <a:pt x="12669" y="8320"/>
                    <a:pt x="10518" y="8528"/>
                  </a:cubicBezTo>
                  <a:cubicBezTo>
                    <a:pt x="10172" y="8560"/>
                    <a:pt x="9830" y="8577"/>
                    <a:pt x="9490" y="8577"/>
                  </a:cubicBezTo>
                  <a:cubicBezTo>
                    <a:pt x="7920" y="8577"/>
                    <a:pt x="6421" y="8212"/>
                    <a:pt x="5047" y="7312"/>
                  </a:cubicBezTo>
                  <a:cubicBezTo>
                    <a:pt x="4955" y="7251"/>
                    <a:pt x="4864" y="7221"/>
                    <a:pt x="4743" y="7130"/>
                  </a:cubicBezTo>
                  <a:cubicBezTo>
                    <a:pt x="5138" y="6704"/>
                    <a:pt x="5563" y="6400"/>
                    <a:pt x="6019" y="6096"/>
                  </a:cubicBezTo>
                  <a:cubicBezTo>
                    <a:pt x="6062" y="6053"/>
                    <a:pt x="6105" y="6010"/>
                    <a:pt x="6159" y="6010"/>
                  </a:cubicBezTo>
                  <a:close/>
                  <a:moveTo>
                    <a:pt x="28118" y="12648"/>
                  </a:moveTo>
                  <a:cubicBezTo>
                    <a:pt x="28221" y="12648"/>
                    <a:pt x="28356" y="12666"/>
                    <a:pt x="28543" y="12692"/>
                  </a:cubicBezTo>
                  <a:cubicBezTo>
                    <a:pt x="28907" y="12753"/>
                    <a:pt x="29272" y="12813"/>
                    <a:pt x="29667" y="12874"/>
                  </a:cubicBezTo>
                  <a:cubicBezTo>
                    <a:pt x="29120" y="13786"/>
                    <a:pt x="28786" y="14728"/>
                    <a:pt x="28664" y="15823"/>
                  </a:cubicBezTo>
                  <a:cubicBezTo>
                    <a:pt x="28421" y="15610"/>
                    <a:pt x="28208" y="15397"/>
                    <a:pt x="27995" y="15215"/>
                  </a:cubicBezTo>
                  <a:cubicBezTo>
                    <a:pt x="27843" y="15093"/>
                    <a:pt x="27843" y="15002"/>
                    <a:pt x="27935" y="14789"/>
                  </a:cubicBezTo>
                  <a:cubicBezTo>
                    <a:pt x="28208" y="14181"/>
                    <a:pt x="28421" y="13543"/>
                    <a:pt x="28603" y="12905"/>
                  </a:cubicBezTo>
                  <a:lnTo>
                    <a:pt x="28603" y="12905"/>
                  </a:lnTo>
                  <a:cubicBezTo>
                    <a:pt x="28056" y="13421"/>
                    <a:pt x="27965" y="14212"/>
                    <a:pt x="27631" y="14850"/>
                  </a:cubicBezTo>
                  <a:cubicBezTo>
                    <a:pt x="27570" y="14820"/>
                    <a:pt x="27509" y="14789"/>
                    <a:pt x="27479" y="14759"/>
                  </a:cubicBezTo>
                  <a:cubicBezTo>
                    <a:pt x="27114" y="14485"/>
                    <a:pt x="26932" y="14242"/>
                    <a:pt x="27296" y="13817"/>
                  </a:cubicBezTo>
                  <a:cubicBezTo>
                    <a:pt x="27448" y="13665"/>
                    <a:pt x="27509" y="13421"/>
                    <a:pt x="27600" y="13209"/>
                  </a:cubicBezTo>
                  <a:cubicBezTo>
                    <a:pt x="27797" y="12770"/>
                    <a:pt x="27852" y="12648"/>
                    <a:pt x="28118" y="12648"/>
                  </a:cubicBezTo>
                  <a:close/>
                  <a:moveTo>
                    <a:pt x="21643" y="14342"/>
                  </a:moveTo>
                  <a:cubicBezTo>
                    <a:pt x="21764" y="14342"/>
                    <a:pt x="21924" y="14375"/>
                    <a:pt x="22159" y="14424"/>
                  </a:cubicBezTo>
                  <a:cubicBezTo>
                    <a:pt x="22491" y="14494"/>
                    <a:pt x="22816" y="14512"/>
                    <a:pt x="23141" y="14512"/>
                  </a:cubicBezTo>
                  <a:cubicBezTo>
                    <a:pt x="23531" y="14512"/>
                    <a:pt x="23920" y="14485"/>
                    <a:pt x="24318" y="14485"/>
                  </a:cubicBezTo>
                  <a:cubicBezTo>
                    <a:pt x="24986" y="14455"/>
                    <a:pt x="25655" y="14424"/>
                    <a:pt x="26324" y="14394"/>
                  </a:cubicBezTo>
                  <a:cubicBezTo>
                    <a:pt x="26374" y="14394"/>
                    <a:pt x="26425" y="14391"/>
                    <a:pt x="26473" y="14391"/>
                  </a:cubicBezTo>
                  <a:cubicBezTo>
                    <a:pt x="26570" y="14391"/>
                    <a:pt x="26658" y="14404"/>
                    <a:pt x="26719" y="14485"/>
                  </a:cubicBezTo>
                  <a:cubicBezTo>
                    <a:pt x="27235" y="15002"/>
                    <a:pt x="27722" y="15549"/>
                    <a:pt x="28147" y="16005"/>
                  </a:cubicBezTo>
                  <a:cubicBezTo>
                    <a:pt x="27327" y="15762"/>
                    <a:pt x="26384" y="15519"/>
                    <a:pt x="25381" y="15397"/>
                  </a:cubicBezTo>
                  <a:cubicBezTo>
                    <a:pt x="24508" y="15300"/>
                    <a:pt x="23635" y="15228"/>
                    <a:pt x="22753" y="15228"/>
                  </a:cubicBezTo>
                  <a:cubicBezTo>
                    <a:pt x="22254" y="15228"/>
                    <a:pt x="21753" y="15251"/>
                    <a:pt x="21248" y="15306"/>
                  </a:cubicBezTo>
                  <a:cubicBezTo>
                    <a:pt x="21195" y="15306"/>
                    <a:pt x="21123" y="15326"/>
                    <a:pt x="21060" y="15326"/>
                  </a:cubicBezTo>
                  <a:cubicBezTo>
                    <a:pt x="21012" y="15326"/>
                    <a:pt x="20970" y="15315"/>
                    <a:pt x="20944" y="15276"/>
                  </a:cubicBezTo>
                  <a:cubicBezTo>
                    <a:pt x="20852" y="15154"/>
                    <a:pt x="20974" y="15063"/>
                    <a:pt x="21035" y="14941"/>
                  </a:cubicBezTo>
                  <a:cubicBezTo>
                    <a:pt x="21302" y="14488"/>
                    <a:pt x="21389" y="14342"/>
                    <a:pt x="21643" y="14342"/>
                  </a:cubicBezTo>
                  <a:close/>
                  <a:moveTo>
                    <a:pt x="29940" y="12944"/>
                  </a:moveTo>
                  <a:cubicBezTo>
                    <a:pt x="29985" y="12944"/>
                    <a:pt x="30035" y="12951"/>
                    <a:pt x="30093" y="12965"/>
                  </a:cubicBezTo>
                  <a:cubicBezTo>
                    <a:pt x="30366" y="13026"/>
                    <a:pt x="30640" y="13087"/>
                    <a:pt x="30944" y="13148"/>
                  </a:cubicBezTo>
                  <a:cubicBezTo>
                    <a:pt x="30518" y="14364"/>
                    <a:pt x="29850" y="15458"/>
                    <a:pt x="29546" y="16765"/>
                  </a:cubicBezTo>
                  <a:cubicBezTo>
                    <a:pt x="29302" y="16491"/>
                    <a:pt x="29090" y="16248"/>
                    <a:pt x="28846" y="16035"/>
                  </a:cubicBezTo>
                  <a:cubicBezTo>
                    <a:pt x="28755" y="15914"/>
                    <a:pt x="28725" y="15823"/>
                    <a:pt x="28786" y="15731"/>
                  </a:cubicBezTo>
                  <a:cubicBezTo>
                    <a:pt x="29181" y="14911"/>
                    <a:pt x="29363" y="14060"/>
                    <a:pt x="29637" y="13209"/>
                  </a:cubicBezTo>
                  <a:cubicBezTo>
                    <a:pt x="29706" y="13023"/>
                    <a:pt x="29794" y="12944"/>
                    <a:pt x="29940" y="12944"/>
                  </a:cubicBezTo>
                  <a:close/>
                  <a:moveTo>
                    <a:pt x="31223" y="13190"/>
                  </a:moveTo>
                  <a:cubicBezTo>
                    <a:pt x="31248" y="13190"/>
                    <a:pt x="31276" y="13196"/>
                    <a:pt x="31309" y="13209"/>
                  </a:cubicBezTo>
                  <a:lnTo>
                    <a:pt x="31400" y="13239"/>
                  </a:lnTo>
                  <a:cubicBezTo>
                    <a:pt x="32251" y="13421"/>
                    <a:pt x="32281" y="13421"/>
                    <a:pt x="31916" y="14212"/>
                  </a:cubicBezTo>
                  <a:cubicBezTo>
                    <a:pt x="31582" y="14941"/>
                    <a:pt x="31339" y="15671"/>
                    <a:pt x="31035" y="16400"/>
                  </a:cubicBezTo>
                  <a:cubicBezTo>
                    <a:pt x="31005" y="16552"/>
                    <a:pt x="30913" y="16704"/>
                    <a:pt x="31035" y="16978"/>
                  </a:cubicBezTo>
                  <a:cubicBezTo>
                    <a:pt x="31430" y="16279"/>
                    <a:pt x="31704" y="15579"/>
                    <a:pt x="31947" y="14911"/>
                  </a:cubicBezTo>
                  <a:cubicBezTo>
                    <a:pt x="32099" y="14546"/>
                    <a:pt x="32220" y="14151"/>
                    <a:pt x="32342" y="13756"/>
                  </a:cubicBezTo>
                  <a:cubicBezTo>
                    <a:pt x="32388" y="13595"/>
                    <a:pt x="32451" y="13521"/>
                    <a:pt x="32572" y="13521"/>
                  </a:cubicBezTo>
                  <a:cubicBezTo>
                    <a:pt x="32611" y="13521"/>
                    <a:pt x="32655" y="13528"/>
                    <a:pt x="32707" y="13543"/>
                  </a:cubicBezTo>
                  <a:cubicBezTo>
                    <a:pt x="33041" y="13634"/>
                    <a:pt x="33527" y="13604"/>
                    <a:pt x="33679" y="13817"/>
                  </a:cubicBezTo>
                  <a:cubicBezTo>
                    <a:pt x="33831" y="14060"/>
                    <a:pt x="33467" y="14424"/>
                    <a:pt x="33315" y="14728"/>
                  </a:cubicBezTo>
                  <a:cubicBezTo>
                    <a:pt x="32950" y="15579"/>
                    <a:pt x="32433" y="16400"/>
                    <a:pt x="32251" y="17342"/>
                  </a:cubicBezTo>
                  <a:cubicBezTo>
                    <a:pt x="32228" y="17435"/>
                    <a:pt x="32187" y="17475"/>
                    <a:pt x="32101" y="17475"/>
                  </a:cubicBezTo>
                  <a:cubicBezTo>
                    <a:pt x="32074" y="17475"/>
                    <a:pt x="32044" y="17471"/>
                    <a:pt x="32008" y="17464"/>
                  </a:cubicBezTo>
                  <a:cubicBezTo>
                    <a:pt x="31309" y="17282"/>
                    <a:pt x="30579" y="17099"/>
                    <a:pt x="29850" y="16917"/>
                  </a:cubicBezTo>
                  <a:cubicBezTo>
                    <a:pt x="29698" y="16886"/>
                    <a:pt x="29667" y="16795"/>
                    <a:pt x="29758" y="16613"/>
                  </a:cubicBezTo>
                  <a:cubicBezTo>
                    <a:pt x="30275" y="15579"/>
                    <a:pt x="30792" y="14516"/>
                    <a:pt x="31065" y="13391"/>
                  </a:cubicBezTo>
                  <a:cubicBezTo>
                    <a:pt x="31089" y="13272"/>
                    <a:pt x="31132" y="13190"/>
                    <a:pt x="31223" y="13190"/>
                  </a:cubicBezTo>
                  <a:close/>
                  <a:moveTo>
                    <a:pt x="974" y="16613"/>
                  </a:moveTo>
                  <a:cubicBezTo>
                    <a:pt x="1338" y="16856"/>
                    <a:pt x="1490" y="17099"/>
                    <a:pt x="1369" y="17494"/>
                  </a:cubicBezTo>
                  <a:cubicBezTo>
                    <a:pt x="1217" y="17190"/>
                    <a:pt x="1126" y="16947"/>
                    <a:pt x="974" y="16613"/>
                  </a:cubicBezTo>
                  <a:close/>
                  <a:moveTo>
                    <a:pt x="9792" y="16750"/>
                  </a:moveTo>
                  <a:cubicBezTo>
                    <a:pt x="9827" y="16750"/>
                    <a:pt x="9866" y="16756"/>
                    <a:pt x="9910" y="16765"/>
                  </a:cubicBezTo>
                  <a:cubicBezTo>
                    <a:pt x="10092" y="16795"/>
                    <a:pt x="10244" y="16826"/>
                    <a:pt x="10518" y="16856"/>
                  </a:cubicBezTo>
                  <a:cubicBezTo>
                    <a:pt x="10032" y="17130"/>
                    <a:pt x="9697" y="17434"/>
                    <a:pt x="9272" y="17738"/>
                  </a:cubicBezTo>
                  <a:cubicBezTo>
                    <a:pt x="9424" y="17403"/>
                    <a:pt x="9515" y="17160"/>
                    <a:pt x="9606" y="16917"/>
                  </a:cubicBezTo>
                  <a:cubicBezTo>
                    <a:pt x="9649" y="16787"/>
                    <a:pt x="9708" y="16750"/>
                    <a:pt x="9792" y="16750"/>
                  </a:cubicBezTo>
                  <a:close/>
                  <a:moveTo>
                    <a:pt x="4745" y="7418"/>
                  </a:moveTo>
                  <a:cubicBezTo>
                    <a:pt x="4957" y="7418"/>
                    <a:pt x="5194" y="7517"/>
                    <a:pt x="5533" y="7707"/>
                  </a:cubicBezTo>
                  <a:cubicBezTo>
                    <a:pt x="5715" y="7798"/>
                    <a:pt x="5928" y="7920"/>
                    <a:pt x="6141" y="8041"/>
                  </a:cubicBezTo>
                  <a:cubicBezTo>
                    <a:pt x="6354" y="8133"/>
                    <a:pt x="6536" y="8254"/>
                    <a:pt x="6658" y="8285"/>
                  </a:cubicBezTo>
                  <a:cubicBezTo>
                    <a:pt x="6384" y="8619"/>
                    <a:pt x="6080" y="8953"/>
                    <a:pt x="5776" y="9318"/>
                  </a:cubicBezTo>
                  <a:cubicBezTo>
                    <a:pt x="5720" y="9389"/>
                    <a:pt x="5663" y="9413"/>
                    <a:pt x="5603" y="9413"/>
                  </a:cubicBezTo>
                  <a:cubicBezTo>
                    <a:pt x="5535" y="9413"/>
                    <a:pt x="5462" y="9381"/>
                    <a:pt x="5381" y="9348"/>
                  </a:cubicBezTo>
                  <a:cubicBezTo>
                    <a:pt x="4895" y="9196"/>
                    <a:pt x="4439" y="9044"/>
                    <a:pt x="3983" y="8801"/>
                  </a:cubicBezTo>
                  <a:cubicBezTo>
                    <a:pt x="3852" y="8749"/>
                    <a:pt x="3743" y="8674"/>
                    <a:pt x="3579" y="8674"/>
                  </a:cubicBezTo>
                  <a:cubicBezTo>
                    <a:pt x="3553" y="8674"/>
                    <a:pt x="3526" y="8676"/>
                    <a:pt x="3496" y="8680"/>
                  </a:cubicBezTo>
                  <a:cubicBezTo>
                    <a:pt x="4895" y="9561"/>
                    <a:pt x="6354" y="10078"/>
                    <a:pt x="7934" y="10260"/>
                  </a:cubicBezTo>
                  <a:cubicBezTo>
                    <a:pt x="8369" y="10305"/>
                    <a:pt x="8802" y="10322"/>
                    <a:pt x="9234" y="10322"/>
                  </a:cubicBezTo>
                  <a:cubicBezTo>
                    <a:pt x="10552" y="10322"/>
                    <a:pt x="11857" y="10162"/>
                    <a:pt x="13162" y="10139"/>
                  </a:cubicBezTo>
                  <a:cubicBezTo>
                    <a:pt x="13529" y="10133"/>
                    <a:pt x="13895" y="10129"/>
                    <a:pt x="14262" y="10129"/>
                  </a:cubicBezTo>
                  <a:cubicBezTo>
                    <a:pt x="15899" y="10129"/>
                    <a:pt x="17524" y="10219"/>
                    <a:pt x="19089" y="10716"/>
                  </a:cubicBezTo>
                  <a:cubicBezTo>
                    <a:pt x="20913" y="11294"/>
                    <a:pt x="22767" y="11810"/>
                    <a:pt x="24591" y="12418"/>
                  </a:cubicBezTo>
                  <a:cubicBezTo>
                    <a:pt x="25108" y="12601"/>
                    <a:pt x="25412" y="12874"/>
                    <a:pt x="25716" y="13269"/>
                  </a:cubicBezTo>
                  <a:cubicBezTo>
                    <a:pt x="25989" y="13604"/>
                    <a:pt x="26263" y="13938"/>
                    <a:pt x="26567" y="14303"/>
                  </a:cubicBezTo>
                  <a:cubicBezTo>
                    <a:pt x="26233" y="14244"/>
                    <a:pt x="25912" y="14210"/>
                    <a:pt x="25596" y="14210"/>
                  </a:cubicBezTo>
                  <a:cubicBezTo>
                    <a:pt x="25422" y="14210"/>
                    <a:pt x="25250" y="14221"/>
                    <a:pt x="25077" y="14242"/>
                  </a:cubicBezTo>
                  <a:cubicBezTo>
                    <a:pt x="24758" y="14275"/>
                    <a:pt x="24441" y="14289"/>
                    <a:pt x="24126" y="14289"/>
                  </a:cubicBezTo>
                  <a:cubicBezTo>
                    <a:pt x="22668" y="14289"/>
                    <a:pt x="21243" y="13986"/>
                    <a:pt x="19819" y="13786"/>
                  </a:cubicBezTo>
                  <a:cubicBezTo>
                    <a:pt x="18208" y="13543"/>
                    <a:pt x="16627" y="13148"/>
                    <a:pt x="15047" y="12692"/>
                  </a:cubicBezTo>
                  <a:cubicBezTo>
                    <a:pt x="14353" y="12500"/>
                    <a:pt x="13660" y="12437"/>
                    <a:pt x="12962" y="12437"/>
                  </a:cubicBezTo>
                  <a:cubicBezTo>
                    <a:pt x="12224" y="12437"/>
                    <a:pt x="11481" y="12508"/>
                    <a:pt x="10731" y="12570"/>
                  </a:cubicBezTo>
                  <a:cubicBezTo>
                    <a:pt x="9764" y="12660"/>
                    <a:pt x="8787" y="12792"/>
                    <a:pt x="7811" y="12792"/>
                  </a:cubicBezTo>
                  <a:cubicBezTo>
                    <a:pt x="7131" y="12792"/>
                    <a:pt x="6451" y="12727"/>
                    <a:pt x="5776" y="12540"/>
                  </a:cubicBezTo>
                  <a:cubicBezTo>
                    <a:pt x="4591" y="12236"/>
                    <a:pt x="3527" y="11689"/>
                    <a:pt x="2737" y="10686"/>
                  </a:cubicBezTo>
                  <a:cubicBezTo>
                    <a:pt x="2524" y="10443"/>
                    <a:pt x="2372" y="10139"/>
                    <a:pt x="2007" y="10108"/>
                  </a:cubicBezTo>
                  <a:lnTo>
                    <a:pt x="2007" y="10108"/>
                  </a:lnTo>
                  <a:cubicBezTo>
                    <a:pt x="1977" y="10260"/>
                    <a:pt x="2037" y="10351"/>
                    <a:pt x="2129" y="10473"/>
                  </a:cubicBezTo>
                  <a:cubicBezTo>
                    <a:pt x="2676" y="11111"/>
                    <a:pt x="3192" y="11750"/>
                    <a:pt x="3952" y="12145"/>
                  </a:cubicBezTo>
                  <a:cubicBezTo>
                    <a:pt x="4165" y="12236"/>
                    <a:pt x="4165" y="12327"/>
                    <a:pt x="4013" y="12479"/>
                  </a:cubicBezTo>
                  <a:cubicBezTo>
                    <a:pt x="3983" y="12510"/>
                    <a:pt x="3952" y="12540"/>
                    <a:pt x="3922" y="12570"/>
                  </a:cubicBezTo>
                  <a:cubicBezTo>
                    <a:pt x="3673" y="12870"/>
                    <a:pt x="3523" y="13014"/>
                    <a:pt x="3345" y="13014"/>
                  </a:cubicBezTo>
                  <a:cubicBezTo>
                    <a:pt x="3197" y="13014"/>
                    <a:pt x="3029" y="12915"/>
                    <a:pt x="2767" y="12722"/>
                  </a:cubicBezTo>
                  <a:cubicBezTo>
                    <a:pt x="2250" y="12358"/>
                    <a:pt x="1764" y="11962"/>
                    <a:pt x="1308" y="11506"/>
                  </a:cubicBezTo>
                  <a:lnTo>
                    <a:pt x="1308" y="11506"/>
                  </a:lnTo>
                  <a:cubicBezTo>
                    <a:pt x="1794" y="12327"/>
                    <a:pt x="2524" y="12905"/>
                    <a:pt x="3375" y="13269"/>
                  </a:cubicBezTo>
                  <a:cubicBezTo>
                    <a:pt x="4074" y="13573"/>
                    <a:pt x="4803" y="13817"/>
                    <a:pt x="5533" y="14029"/>
                  </a:cubicBezTo>
                  <a:cubicBezTo>
                    <a:pt x="7326" y="14607"/>
                    <a:pt x="9180" y="14789"/>
                    <a:pt x="11035" y="14911"/>
                  </a:cubicBezTo>
                  <a:cubicBezTo>
                    <a:pt x="14013" y="15063"/>
                    <a:pt x="16931" y="15610"/>
                    <a:pt x="19880" y="15671"/>
                  </a:cubicBezTo>
                  <a:cubicBezTo>
                    <a:pt x="20457" y="15671"/>
                    <a:pt x="21004" y="15671"/>
                    <a:pt x="21582" y="15610"/>
                  </a:cubicBezTo>
                  <a:cubicBezTo>
                    <a:pt x="22009" y="15577"/>
                    <a:pt x="22436" y="15561"/>
                    <a:pt x="22861" y="15561"/>
                  </a:cubicBezTo>
                  <a:cubicBezTo>
                    <a:pt x="24795" y="15561"/>
                    <a:pt x="26704" y="15893"/>
                    <a:pt x="28573" y="16491"/>
                  </a:cubicBezTo>
                  <a:cubicBezTo>
                    <a:pt x="28786" y="16552"/>
                    <a:pt x="28998" y="16643"/>
                    <a:pt x="29150" y="16826"/>
                  </a:cubicBezTo>
                  <a:cubicBezTo>
                    <a:pt x="29485" y="17221"/>
                    <a:pt x="29819" y="17586"/>
                    <a:pt x="30093" y="17890"/>
                  </a:cubicBezTo>
                  <a:cubicBezTo>
                    <a:pt x="29090" y="17738"/>
                    <a:pt x="27935" y="17798"/>
                    <a:pt x="26780" y="17768"/>
                  </a:cubicBezTo>
                  <a:cubicBezTo>
                    <a:pt x="25594" y="17768"/>
                    <a:pt x="24378" y="17586"/>
                    <a:pt x="23193" y="17403"/>
                  </a:cubicBezTo>
                  <a:cubicBezTo>
                    <a:pt x="22011" y="17201"/>
                    <a:pt x="20829" y="16945"/>
                    <a:pt x="19595" y="16945"/>
                  </a:cubicBezTo>
                  <a:cubicBezTo>
                    <a:pt x="19528" y="16945"/>
                    <a:pt x="19461" y="16946"/>
                    <a:pt x="19393" y="16947"/>
                  </a:cubicBezTo>
                  <a:cubicBezTo>
                    <a:pt x="19008" y="16957"/>
                    <a:pt x="18620" y="16961"/>
                    <a:pt x="18230" y="16961"/>
                  </a:cubicBezTo>
                  <a:cubicBezTo>
                    <a:pt x="17451" y="16961"/>
                    <a:pt x="16668" y="16947"/>
                    <a:pt x="15898" y="16947"/>
                  </a:cubicBezTo>
                  <a:cubicBezTo>
                    <a:pt x="13770" y="16947"/>
                    <a:pt x="11703" y="16583"/>
                    <a:pt x="9606" y="16400"/>
                  </a:cubicBezTo>
                  <a:cubicBezTo>
                    <a:pt x="7478" y="16187"/>
                    <a:pt x="5563" y="15336"/>
                    <a:pt x="3527" y="14789"/>
                  </a:cubicBezTo>
                  <a:cubicBezTo>
                    <a:pt x="2767" y="14576"/>
                    <a:pt x="1946" y="14455"/>
                    <a:pt x="1156" y="14120"/>
                  </a:cubicBezTo>
                  <a:lnTo>
                    <a:pt x="1156" y="14120"/>
                  </a:lnTo>
                  <a:cubicBezTo>
                    <a:pt x="1247" y="14333"/>
                    <a:pt x="1399" y="14364"/>
                    <a:pt x="1551" y="14424"/>
                  </a:cubicBezTo>
                  <a:cubicBezTo>
                    <a:pt x="3648" y="14972"/>
                    <a:pt x="5655" y="15823"/>
                    <a:pt x="7752" y="16400"/>
                  </a:cubicBezTo>
                  <a:cubicBezTo>
                    <a:pt x="8208" y="16522"/>
                    <a:pt x="8664" y="16583"/>
                    <a:pt x="9120" y="16643"/>
                  </a:cubicBezTo>
                  <a:cubicBezTo>
                    <a:pt x="9393" y="16704"/>
                    <a:pt x="9515" y="16765"/>
                    <a:pt x="9332" y="17008"/>
                  </a:cubicBezTo>
                  <a:cubicBezTo>
                    <a:pt x="9332" y="17038"/>
                    <a:pt x="9332" y="17038"/>
                    <a:pt x="9332" y="17038"/>
                  </a:cubicBezTo>
                  <a:cubicBezTo>
                    <a:pt x="8997" y="17772"/>
                    <a:pt x="8864" y="18014"/>
                    <a:pt x="8435" y="18014"/>
                  </a:cubicBezTo>
                  <a:cubicBezTo>
                    <a:pt x="8242" y="18014"/>
                    <a:pt x="7989" y="17965"/>
                    <a:pt x="7630" y="17890"/>
                  </a:cubicBezTo>
                  <a:cubicBezTo>
                    <a:pt x="6627" y="17646"/>
                    <a:pt x="5715" y="17190"/>
                    <a:pt x="4834" y="16704"/>
                  </a:cubicBezTo>
                  <a:cubicBezTo>
                    <a:pt x="3922" y="16187"/>
                    <a:pt x="2889" y="15914"/>
                    <a:pt x="1946" y="15397"/>
                  </a:cubicBezTo>
                  <a:cubicBezTo>
                    <a:pt x="1430" y="15124"/>
                    <a:pt x="1095" y="14668"/>
                    <a:pt x="730" y="14242"/>
                  </a:cubicBezTo>
                  <a:cubicBezTo>
                    <a:pt x="578" y="14060"/>
                    <a:pt x="700" y="13847"/>
                    <a:pt x="670" y="13665"/>
                  </a:cubicBezTo>
                  <a:cubicBezTo>
                    <a:pt x="639" y="12996"/>
                    <a:pt x="822" y="12327"/>
                    <a:pt x="1065" y="11689"/>
                  </a:cubicBezTo>
                  <a:cubicBezTo>
                    <a:pt x="1090" y="11612"/>
                    <a:pt x="1116" y="11493"/>
                    <a:pt x="1232" y="11493"/>
                  </a:cubicBezTo>
                  <a:cubicBezTo>
                    <a:pt x="1254" y="11493"/>
                    <a:pt x="1279" y="11497"/>
                    <a:pt x="1308" y="11506"/>
                  </a:cubicBezTo>
                  <a:cubicBezTo>
                    <a:pt x="1217" y="11446"/>
                    <a:pt x="1186" y="11385"/>
                    <a:pt x="1247" y="11263"/>
                  </a:cubicBezTo>
                  <a:cubicBezTo>
                    <a:pt x="1460" y="10868"/>
                    <a:pt x="1642" y="10412"/>
                    <a:pt x="1977" y="10078"/>
                  </a:cubicBezTo>
                  <a:cubicBezTo>
                    <a:pt x="2341" y="9500"/>
                    <a:pt x="2767" y="8984"/>
                    <a:pt x="3284" y="8528"/>
                  </a:cubicBezTo>
                  <a:cubicBezTo>
                    <a:pt x="3527" y="8345"/>
                    <a:pt x="3709" y="8072"/>
                    <a:pt x="3922" y="7889"/>
                  </a:cubicBezTo>
                  <a:cubicBezTo>
                    <a:pt x="4258" y="7570"/>
                    <a:pt x="4483" y="7418"/>
                    <a:pt x="4745" y="7418"/>
                  </a:cubicBezTo>
                  <a:close/>
                  <a:moveTo>
                    <a:pt x="34061" y="13825"/>
                  </a:moveTo>
                  <a:cubicBezTo>
                    <a:pt x="34100" y="13825"/>
                    <a:pt x="34144" y="13832"/>
                    <a:pt x="34196" y="13847"/>
                  </a:cubicBezTo>
                  <a:cubicBezTo>
                    <a:pt x="34500" y="13938"/>
                    <a:pt x="34834" y="13999"/>
                    <a:pt x="35169" y="14060"/>
                  </a:cubicBezTo>
                  <a:cubicBezTo>
                    <a:pt x="34591" y="15215"/>
                    <a:pt x="33923" y="16309"/>
                    <a:pt x="33497" y="17586"/>
                  </a:cubicBezTo>
                  <a:cubicBezTo>
                    <a:pt x="33771" y="17494"/>
                    <a:pt x="33801" y="17342"/>
                    <a:pt x="33862" y="17221"/>
                  </a:cubicBezTo>
                  <a:cubicBezTo>
                    <a:pt x="34378" y="16339"/>
                    <a:pt x="34743" y="15458"/>
                    <a:pt x="35078" y="14516"/>
                  </a:cubicBezTo>
                  <a:cubicBezTo>
                    <a:pt x="35169" y="14287"/>
                    <a:pt x="35261" y="14127"/>
                    <a:pt x="35456" y="14127"/>
                  </a:cubicBezTo>
                  <a:cubicBezTo>
                    <a:pt x="35520" y="14127"/>
                    <a:pt x="35596" y="14144"/>
                    <a:pt x="35686" y="14181"/>
                  </a:cubicBezTo>
                  <a:cubicBezTo>
                    <a:pt x="35837" y="14272"/>
                    <a:pt x="35989" y="14272"/>
                    <a:pt x="36172" y="14303"/>
                  </a:cubicBezTo>
                  <a:cubicBezTo>
                    <a:pt x="35625" y="15519"/>
                    <a:pt x="35078" y="16735"/>
                    <a:pt x="34561" y="17950"/>
                  </a:cubicBezTo>
                  <a:cubicBezTo>
                    <a:pt x="34504" y="18064"/>
                    <a:pt x="34447" y="18095"/>
                    <a:pt x="34376" y="18095"/>
                  </a:cubicBezTo>
                  <a:cubicBezTo>
                    <a:pt x="34333" y="18095"/>
                    <a:pt x="34284" y="18083"/>
                    <a:pt x="34227" y="18072"/>
                  </a:cubicBezTo>
                  <a:cubicBezTo>
                    <a:pt x="33588" y="17890"/>
                    <a:pt x="32980" y="17738"/>
                    <a:pt x="32312" y="17555"/>
                  </a:cubicBezTo>
                  <a:cubicBezTo>
                    <a:pt x="32950" y="16400"/>
                    <a:pt x="33315" y="15215"/>
                    <a:pt x="33801" y="14060"/>
                  </a:cubicBezTo>
                  <a:cubicBezTo>
                    <a:pt x="33870" y="13899"/>
                    <a:pt x="33939" y="13825"/>
                    <a:pt x="34061" y="13825"/>
                  </a:cubicBezTo>
                  <a:close/>
                  <a:moveTo>
                    <a:pt x="12777" y="17115"/>
                  </a:moveTo>
                  <a:cubicBezTo>
                    <a:pt x="12880" y="17115"/>
                    <a:pt x="13000" y="17134"/>
                    <a:pt x="13132" y="17160"/>
                  </a:cubicBezTo>
                  <a:cubicBezTo>
                    <a:pt x="14018" y="17287"/>
                    <a:pt x="14905" y="17350"/>
                    <a:pt x="15809" y="17350"/>
                  </a:cubicBezTo>
                  <a:cubicBezTo>
                    <a:pt x="15990" y="17350"/>
                    <a:pt x="16171" y="17347"/>
                    <a:pt x="16354" y="17342"/>
                  </a:cubicBezTo>
                  <a:lnTo>
                    <a:pt x="16597" y="17342"/>
                  </a:lnTo>
                  <a:cubicBezTo>
                    <a:pt x="16384" y="17616"/>
                    <a:pt x="16171" y="17798"/>
                    <a:pt x="15989" y="18011"/>
                  </a:cubicBezTo>
                  <a:cubicBezTo>
                    <a:pt x="15943" y="18080"/>
                    <a:pt x="15881" y="18114"/>
                    <a:pt x="15801" y="18114"/>
                  </a:cubicBezTo>
                  <a:cubicBezTo>
                    <a:pt x="15774" y="18114"/>
                    <a:pt x="15746" y="18110"/>
                    <a:pt x="15716" y="18102"/>
                  </a:cubicBezTo>
                  <a:cubicBezTo>
                    <a:pt x="15241" y="18002"/>
                    <a:pt x="14767" y="17964"/>
                    <a:pt x="14293" y="17964"/>
                  </a:cubicBezTo>
                  <a:cubicBezTo>
                    <a:pt x="13612" y="17964"/>
                    <a:pt x="12931" y="18043"/>
                    <a:pt x="12250" y="18133"/>
                  </a:cubicBezTo>
                  <a:cubicBezTo>
                    <a:pt x="12220" y="18133"/>
                    <a:pt x="12190" y="18102"/>
                    <a:pt x="12098" y="18102"/>
                  </a:cubicBezTo>
                  <a:cubicBezTo>
                    <a:pt x="12190" y="17920"/>
                    <a:pt x="12311" y="17768"/>
                    <a:pt x="12342" y="17616"/>
                  </a:cubicBezTo>
                  <a:cubicBezTo>
                    <a:pt x="12363" y="17227"/>
                    <a:pt x="12523" y="17115"/>
                    <a:pt x="12777" y="17115"/>
                  </a:cubicBezTo>
                  <a:close/>
                  <a:moveTo>
                    <a:pt x="11156" y="16886"/>
                  </a:moveTo>
                  <a:cubicBezTo>
                    <a:pt x="11156" y="16917"/>
                    <a:pt x="11187" y="16947"/>
                    <a:pt x="11217" y="17008"/>
                  </a:cubicBezTo>
                  <a:cubicBezTo>
                    <a:pt x="10700" y="17403"/>
                    <a:pt x="10184" y="17798"/>
                    <a:pt x="9636" y="18194"/>
                  </a:cubicBezTo>
                  <a:cubicBezTo>
                    <a:pt x="9592" y="18220"/>
                    <a:pt x="9540" y="18231"/>
                    <a:pt x="9482" y="18231"/>
                  </a:cubicBezTo>
                  <a:cubicBezTo>
                    <a:pt x="9345" y="18231"/>
                    <a:pt x="9179" y="18167"/>
                    <a:pt x="9028" y="18102"/>
                  </a:cubicBezTo>
                  <a:cubicBezTo>
                    <a:pt x="9758" y="17707"/>
                    <a:pt x="10275" y="17008"/>
                    <a:pt x="11156" y="16886"/>
                  </a:cubicBezTo>
                  <a:close/>
                  <a:moveTo>
                    <a:pt x="11712" y="17010"/>
                  </a:moveTo>
                  <a:cubicBezTo>
                    <a:pt x="11841" y="17010"/>
                    <a:pt x="11978" y="17041"/>
                    <a:pt x="12129" y="17099"/>
                  </a:cubicBezTo>
                  <a:cubicBezTo>
                    <a:pt x="12250" y="17342"/>
                    <a:pt x="12007" y="17494"/>
                    <a:pt x="11916" y="17677"/>
                  </a:cubicBezTo>
                  <a:cubicBezTo>
                    <a:pt x="11642" y="18224"/>
                    <a:pt x="11612" y="18194"/>
                    <a:pt x="10943" y="18224"/>
                  </a:cubicBezTo>
                  <a:cubicBezTo>
                    <a:pt x="11247" y="17859"/>
                    <a:pt x="11734" y="17707"/>
                    <a:pt x="11946" y="17251"/>
                  </a:cubicBezTo>
                  <a:lnTo>
                    <a:pt x="11946" y="17251"/>
                  </a:lnTo>
                  <a:cubicBezTo>
                    <a:pt x="11612" y="17434"/>
                    <a:pt x="11247" y="17616"/>
                    <a:pt x="10974" y="17920"/>
                  </a:cubicBezTo>
                  <a:cubicBezTo>
                    <a:pt x="10774" y="18142"/>
                    <a:pt x="10557" y="18284"/>
                    <a:pt x="10265" y="18284"/>
                  </a:cubicBezTo>
                  <a:cubicBezTo>
                    <a:pt x="10157" y="18284"/>
                    <a:pt x="10040" y="18265"/>
                    <a:pt x="9910" y="18224"/>
                  </a:cubicBezTo>
                  <a:cubicBezTo>
                    <a:pt x="10335" y="17890"/>
                    <a:pt x="10761" y="17616"/>
                    <a:pt x="11126" y="17282"/>
                  </a:cubicBezTo>
                  <a:cubicBezTo>
                    <a:pt x="11314" y="17093"/>
                    <a:pt x="11502" y="17010"/>
                    <a:pt x="11712" y="17010"/>
                  </a:cubicBezTo>
                  <a:close/>
                  <a:moveTo>
                    <a:pt x="23254" y="17819"/>
                  </a:moveTo>
                  <a:cubicBezTo>
                    <a:pt x="23351" y="17819"/>
                    <a:pt x="23504" y="17856"/>
                    <a:pt x="23770" y="17890"/>
                  </a:cubicBezTo>
                  <a:cubicBezTo>
                    <a:pt x="23466" y="18072"/>
                    <a:pt x="23223" y="18194"/>
                    <a:pt x="22950" y="18376"/>
                  </a:cubicBezTo>
                  <a:cubicBezTo>
                    <a:pt x="23085" y="17932"/>
                    <a:pt x="23085" y="17819"/>
                    <a:pt x="23254" y="17819"/>
                  </a:cubicBezTo>
                  <a:close/>
                  <a:moveTo>
                    <a:pt x="17867" y="17326"/>
                  </a:moveTo>
                  <a:cubicBezTo>
                    <a:pt x="17938" y="17326"/>
                    <a:pt x="18011" y="17331"/>
                    <a:pt x="18086" y="17342"/>
                  </a:cubicBezTo>
                  <a:cubicBezTo>
                    <a:pt x="18147" y="17342"/>
                    <a:pt x="18178" y="17373"/>
                    <a:pt x="18178" y="17434"/>
                  </a:cubicBezTo>
                  <a:cubicBezTo>
                    <a:pt x="18335" y="17375"/>
                    <a:pt x="18492" y="17341"/>
                    <a:pt x="18690" y="17341"/>
                  </a:cubicBezTo>
                  <a:cubicBezTo>
                    <a:pt x="18798" y="17341"/>
                    <a:pt x="18919" y="17351"/>
                    <a:pt x="19059" y="17373"/>
                  </a:cubicBezTo>
                  <a:cubicBezTo>
                    <a:pt x="18421" y="17798"/>
                    <a:pt x="17904" y="18163"/>
                    <a:pt x="17326" y="18497"/>
                  </a:cubicBezTo>
                  <a:cubicBezTo>
                    <a:pt x="17285" y="18518"/>
                    <a:pt x="17244" y="18526"/>
                    <a:pt x="17202" y="18526"/>
                  </a:cubicBezTo>
                  <a:cubicBezTo>
                    <a:pt x="17059" y="18526"/>
                    <a:pt x="16907" y="18430"/>
                    <a:pt x="16719" y="18406"/>
                  </a:cubicBezTo>
                  <a:cubicBezTo>
                    <a:pt x="17205" y="18011"/>
                    <a:pt x="17813" y="17890"/>
                    <a:pt x="18178" y="17434"/>
                  </a:cubicBezTo>
                  <a:lnTo>
                    <a:pt x="18178" y="17434"/>
                  </a:lnTo>
                  <a:cubicBezTo>
                    <a:pt x="17661" y="17555"/>
                    <a:pt x="17235" y="17859"/>
                    <a:pt x="16779" y="18163"/>
                  </a:cubicBezTo>
                  <a:cubicBezTo>
                    <a:pt x="16687" y="18237"/>
                    <a:pt x="16582" y="18323"/>
                    <a:pt x="16453" y="18323"/>
                  </a:cubicBezTo>
                  <a:cubicBezTo>
                    <a:pt x="16371" y="18323"/>
                    <a:pt x="16278" y="18288"/>
                    <a:pt x="16171" y="18194"/>
                  </a:cubicBezTo>
                  <a:cubicBezTo>
                    <a:pt x="16723" y="17835"/>
                    <a:pt x="17175" y="17326"/>
                    <a:pt x="17867" y="17326"/>
                  </a:cubicBezTo>
                  <a:close/>
                  <a:moveTo>
                    <a:pt x="1551" y="17312"/>
                  </a:moveTo>
                  <a:lnTo>
                    <a:pt x="1551" y="17312"/>
                  </a:lnTo>
                  <a:cubicBezTo>
                    <a:pt x="2098" y="17616"/>
                    <a:pt x="2098" y="17646"/>
                    <a:pt x="1946" y="18528"/>
                  </a:cubicBezTo>
                  <a:cubicBezTo>
                    <a:pt x="1551" y="18194"/>
                    <a:pt x="1612" y="17738"/>
                    <a:pt x="1551" y="17312"/>
                  </a:cubicBezTo>
                  <a:close/>
                  <a:moveTo>
                    <a:pt x="18482" y="17950"/>
                  </a:moveTo>
                  <a:lnTo>
                    <a:pt x="18482" y="17950"/>
                  </a:lnTo>
                  <a:cubicBezTo>
                    <a:pt x="18244" y="18490"/>
                    <a:pt x="18160" y="18662"/>
                    <a:pt x="17903" y="18662"/>
                  </a:cubicBezTo>
                  <a:cubicBezTo>
                    <a:pt x="17798" y="18662"/>
                    <a:pt x="17664" y="18633"/>
                    <a:pt x="17478" y="18589"/>
                  </a:cubicBezTo>
                  <a:cubicBezTo>
                    <a:pt x="17782" y="18315"/>
                    <a:pt x="18117" y="18163"/>
                    <a:pt x="18482" y="17950"/>
                  </a:cubicBezTo>
                  <a:close/>
                  <a:moveTo>
                    <a:pt x="19316" y="17338"/>
                  </a:moveTo>
                  <a:cubicBezTo>
                    <a:pt x="19351" y="17338"/>
                    <a:pt x="19387" y="17342"/>
                    <a:pt x="19424" y="17342"/>
                  </a:cubicBezTo>
                  <a:cubicBezTo>
                    <a:pt x="19492" y="17341"/>
                    <a:pt x="19560" y="17340"/>
                    <a:pt x="19628" y="17340"/>
                  </a:cubicBezTo>
                  <a:cubicBezTo>
                    <a:pt x="20742" y="17340"/>
                    <a:pt x="21834" y="17567"/>
                    <a:pt x="22980" y="17768"/>
                  </a:cubicBezTo>
                  <a:cubicBezTo>
                    <a:pt x="22737" y="18163"/>
                    <a:pt x="22524" y="18528"/>
                    <a:pt x="22342" y="18923"/>
                  </a:cubicBezTo>
                  <a:cubicBezTo>
                    <a:pt x="22194" y="19194"/>
                    <a:pt x="22026" y="19305"/>
                    <a:pt x="21757" y="19305"/>
                  </a:cubicBezTo>
                  <a:cubicBezTo>
                    <a:pt x="21695" y="19305"/>
                    <a:pt x="21626" y="19299"/>
                    <a:pt x="21551" y="19288"/>
                  </a:cubicBezTo>
                  <a:cubicBezTo>
                    <a:pt x="20488" y="19075"/>
                    <a:pt x="19393" y="18893"/>
                    <a:pt x="18208" y="18771"/>
                  </a:cubicBezTo>
                  <a:cubicBezTo>
                    <a:pt x="18573" y="18285"/>
                    <a:pt x="18877" y="17829"/>
                    <a:pt x="19181" y="17403"/>
                  </a:cubicBezTo>
                  <a:cubicBezTo>
                    <a:pt x="19217" y="17349"/>
                    <a:pt x="19265" y="17338"/>
                    <a:pt x="19316" y="17338"/>
                  </a:cubicBezTo>
                  <a:close/>
                  <a:moveTo>
                    <a:pt x="36516" y="14387"/>
                  </a:moveTo>
                  <a:cubicBezTo>
                    <a:pt x="36541" y="14387"/>
                    <a:pt x="36568" y="14389"/>
                    <a:pt x="36597" y="14394"/>
                  </a:cubicBezTo>
                  <a:cubicBezTo>
                    <a:pt x="37205" y="14576"/>
                    <a:pt x="37844" y="14698"/>
                    <a:pt x="38452" y="14911"/>
                  </a:cubicBezTo>
                  <a:cubicBezTo>
                    <a:pt x="38634" y="14972"/>
                    <a:pt x="38664" y="15032"/>
                    <a:pt x="38573" y="15215"/>
                  </a:cubicBezTo>
                  <a:cubicBezTo>
                    <a:pt x="38056" y="16187"/>
                    <a:pt x="37692" y="17190"/>
                    <a:pt x="37296" y="18194"/>
                  </a:cubicBezTo>
                  <a:cubicBezTo>
                    <a:pt x="37205" y="18376"/>
                    <a:pt x="37114" y="18558"/>
                    <a:pt x="37236" y="18771"/>
                  </a:cubicBezTo>
                  <a:cubicBezTo>
                    <a:pt x="37388" y="18649"/>
                    <a:pt x="37479" y="18467"/>
                    <a:pt x="37540" y="18315"/>
                  </a:cubicBezTo>
                  <a:cubicBezTo>
                    <a:pt x="37935" y="17312"/>
                    <a:pt x="38330" y="16309"/>
                    <a:pt x="38725" y="15336"/>
                  </a:cubicBezTo>
                  <a:cubicBezTo>
                    <a:pt x="38787" y="15151"/>
                    <a:pt x="38849" y="15077"/>
                    <a:pt x="38948" y="15077"/>
                  </a:cubicBezTo>
                  <a:cubicBezTo>
                    <a:pt x="38995" y="15077"/>
                    <a:pt x="39052" y="15094"/>
                    <a:pt x="39120" y="15124"/>
                  </a:cubicBezTo>
                  <a:cubicBezTo>
                    <a:pt x="39424" y="15245"/>
                    <a:pt x="39728" y="15306"/>
                    <a:pt x="40002" y="15397"/>
                  </a:cubicBezTo>
                  <a:cubicBezTo>
                    <a:pt x="40093" y="15428"/>
                    <a:pt x="40245" y="15458"/>
                    <a:pt x="40214" y="15610"/>
                  </a:cubicBezTo>
                  <a:cubicBezTo>
                    <a:pt x="40270" y="15554"/>
                    <a:pt x="40322" y="15535"/>
                    <a:pt x="40373" y="15535"/>
                  </a:cubicBezTo>
                  <a:cubicBezTo>
                    <a:pt x="40460" y="15535"/>
                    <a:pt x="40544" y="15591"/>
                    <a:pt x="40640" y="15610"/>
                  </a:cubicBezTo>
                  <a:cubicBezTo>
                    <a:pt x="40883" y="15671"/>
                    <a:pt x="41157" y="15731"/>
                    <a:pt x="41461" y="15731"/>
                  </a:cubicBezTo>
                  <a:cubicBezTo>
                    <a:pt x="40944" y="16826"/>
                    <a:pt x="40427" y="17829"/>
                    <a:pt x="39819" y="18832"/>
                  </a:cubicBezTo>
                  <a:cubicBezTo>
                    <a:pt x="39588" y="19236"/>
                    <a:pt x="39503" y="19385"/>
                    <a:pt x="39302" y="19385"/>
                  </a:cubicBezTo>
                  <a:cubicBezTo>
                    <a:pt x="39186" y="19385"/>
                    <a:pt x="39031" y="19335"/>
                    <a:pt x="38786" y="19257"/>
                  </a:cubicBezTo>
                  <a:cubicBezTo>
                    <a:pt x="38695" y="19257"/>
                    <a:pt x="38603" y="19227"/>
                    <a:pt x="38482" y="19166"/>
                  </a:cubicBezTo>
                  <a:cubicBezTo>
                    <a:pt x="39151" y="18011"/>
                    <a:pt x="39728" y="16826"/>
                    <a:pt x="40214" y="15610"/>
                  </a:cubicBezTo>
                  <a:lnTo>
                    <a:pt x="40214" y="15610"/>
                  </a:lnTo>
                  <a:cubicBezTo>
                    <a:pt x="40002" y="15640"/>
                    <a:pt x="39941" y="15853"/>
                    <a:pt x="39850" y="16005"/>
                  </a:cubicBezTo>
                  <a:cubicBezTo>
                    <a:pt x="39333" y="16917"/>
                    <a:pt x="38816" y="17859"/>
                    <a:pt x="38482" y="18862"/>
                  </a:cubicBezTo>
                  <a:cubicBezTo>
                    <a:pt x="38409" y="19032"/>
                    <a:pt x="38356" y="19124"/>
                    <a:pt x="38199" y="19124"/>
                  </a:cubicBezTo>
                  <a:cubicBezTo>
                    <a:pt x="38159" y="19124"/>
                    <a:pt x="38112" y="19118"/>
                    <a:pt x="38056" y="19105"/>
                  </a:cubicBezTo>
                  <a:cubicBezTo>
                    <a:pt x="37357" y="18893"/>
                    <a:pt x="36658" y="18710"/>
                    <a:pt x="35929" y="18528"/>
                  </a:cubicBezTo>
                  <a:cubicBezTo>
                    <a:pt x="36567" y="17312"/>
                    <a:pt x="37114" y="16096"/>
                    <a:pt x="37661" y="14759"/>
                  </a:cubicBezTo>
                  <a:lnTo>
                    <a:pt x="37661" y="14759"/>
                  </a:lnTo>
                  <a:cubicBezTo>
                    <a:pt x="37327" y="14880"/>
                    <a:pt x="37266" y="15093"/>
                    <a:pt x="37175" y="15276"/>
                  </a:cubicBezTo>
                  <a:cubicBezTo>
                    <a:pt x="36749" y="16218"/>
                    <a:pt x="36324" y="17160"/>
                    <a:pt x="35929" y="18133"/>
                  </a:cubicBezTo>
                  <a:cubicBezTo>
                    <a:pt x="35842" y="18329"/>
                    <a:pt x="35755" y="18415"/>
                    <a:pt x="35612" y="18415"/>
                  </a:cubicBezTo>
                  <a:cubicBezTo>
                    <a:pt x="35555" y="18415"/>
                    <a:pt x="35490" y="18402"/>
                    <a:pt x="35412" y="18376"/>
                  </a:cubicBezTo>
                  <a:cubicBezTo>
                    <a:pt x="34743" y="18163"/>
                    <a:pt x="34743" y="18194"/>
                    <a:pt x="35017" y="17555"/>
                  </a:cubicBezTo>
                  <a:cubicBezTo>
                    <a:pt x="35442" y="16552"/>
                    <a:pt x="35929" y="15610"/>
                    <a:pt x="36263" y="14607"/>
                  </a:cubicBezTo>
                  <a:cubicBezTo>
                    <a:pt x="36314" y="14454"/>
                    <a:pt x="36386" y="14387"/>
                    <a:pt x="36516" y="14387"/>
                  </a:cubicBezTo>
                  <a:close/>
                  <a:moveTo>
                    <a:pt x="25381" y="18011"/>
                  </a:moveTo>
                  <a:cubicBezTo>
                    <a:pt x="25381" y="18437"/>
                    <a:pt x="25077" y="18497"/>
                    <a:pt x="24895" y="18680"/>
                  </a:cubicBezTo>
                  <a:cubicBezTo>
                    <a:pt x="24925" y="18741"/>
                    <a:pt x="25047" y="18649"/>
                    <a:pt x="25017" y="18801"/>
                  </a:cubicBezTo>
                  <a:cubicBezTo>
                    <a:pt x="24836" y="19239"/>
                    <a:pt x="24656" y="19393"/>
                    <a:pt x="24217" y="19393"/>
                  </a:cubicBezTo>
                  <a:cubicBezTo>
                    <a:pt x="24138" y="19393"/>
                    <a:pt x="24050" y="19388"/>
                    <a:pt x="23953" y="19379"/>
                  </a:cubicBezTo>
                  <a:cubicBezTo>
                    <a:pt x="24257" y="19075"/>
                    <a:pt x="24652" y="18984"/>
                    <a:pt x="24895" y="18680"/>
                  </a:cubicBezTo>
                  <a:lnTo>
                    <a:pt x="24895" y="18680"/>
                  </a:lnTo>
                  <a:cubicBezTo>
                    <a:pt x="24561" y="18741"/>
                    <a:pt x="24257" y="18923"/>
                    <a:pt x="23983" y="19136"/>
                  </a:cubicBezTo>
                  <a:cubicBezTo>
                    <a:pt x="23689" y="19332"/>
                    <a:pt x="23584" y="19402"/>
                    <a:pt x="23359" y="19402"/>
                  </a:cubicBezTo>
                  <a:cubicBezTo>
                    <a:pt x="23235" y="19402"/>
                    <a:pt x="23076" y="19381"/>
                    <a:pt x="22828" y="19349"/>
                  </a:cubicBezTo>
                  <a:cubicBezTo>
                    <a:pt x="23740" y="18923"/>
                    <a:pt x="24378" y="18194"/>
                    <a:pt x="25381" y="18011"/>
                  </a:cubicBezTo>
                  <a:close/>
                  <a:moveTo>
                    <a:pt x="24293" y="18004"/>
                  </a:moveTo>
                  <a:cubicBezTo>
                    <a:pt x="24378" y="18004"/>
                    <a:pt x="24458" y="18016"/>
                    <a:pt x="24530" y="18042"/>
                  </a:cubicBezTo>
                  <a:cubicBezTo>
                    <a:pt x="23801" y="18437"/>
                    <a:pt x="23162" y="18953"/>
                    <a:pt x="22403" y="19440"/>
                  </a:cubicBezTo>
                  <a:cubicBezTo>
                    <a:pt x="22724" y="18663"/>
                    <a:pt x="23659" y="18004"/>
                    <a:pt x="24293" y="18004"/>
                  </a:cubicBezTo>
                  <a:close/>
                  <a:moveTo>
                    <a:pt x="2159" y="17890"/>
                  </a:moveTo>
                  <a:lnTo>
                    <a:pt x="2159" y="17890"/>
                  </a:lnTo>
                  <a:cubicBezTo>
                    <a:pt x="2493" y="18102"/>
                    <a:pt x="2737" y="18285"/>
                    <a:pt x="2615" y="18771"/>
                  </a:cubicBezTo>
                  <a:cubicBezTo>
                    <a:pt x="2524" y="18984"/>
                    <a:pt x="2615" y="19288"/>
                    <a:pt x="2615" y="19652"/>
                  </a:cubicBezTo>
                  <a:cubicBezTo>
                    <a:pt x="2098" y="19014"/>
                    <a:pt x="2098" y="18953"/>
                    <a:pt x="2159" y="17890"/>
                  </a:cubicBezTo>
                  <a:close/>
                  <a:moveTo>
                    <a:pt x="25959" y="18133"/>
                  </a:moveTo>
                  <a:cubicBezTo>
                    <a:pt x="26369" y="18160"/>
                    <a:pt x="26782" y="18166"/>
                    <a:pt x="27196" y="18166"/>
                  </a:cubicBezTo>
                  <a:cubicBezTo>
                    <a:pt x="27473" y="18166"/>
                    <a:pt x="27749" y="18163"/>
                    <a:pt x="28026" y="18163"/>
                  </a:cubicBezTo>
                  <a:cubicBezTo>
                    <a:pt x="28717" y="18163"/>
                    <a:pt x="29409" y="18178"/>
                    <a:pt x="30093" y="18285"/>
                  </a:cubicBezTo>
                  <a:lnTo>
                    <a:pt x="30153" y="18285"/>
                  </a:lnTo>
                  <a:cubicBezTo>
                    <a:pt x="30273" y="18205"/>
                    <a:pt x="30378" y="18173"/>
                    <a:pt x="30473" y="18173"/>
                  </a:cubicBezTo>
                  <a:cubicBezTo>
                    <a:pt x="30741" y="18173"/>
                    <a:pt x="30932" y="18424"/>
                    <a:pt x="31157" y="18558"/>
                  </a:cubicBezTo>
                  <a:cubicBezTo>
                    <a:pt x="31764" y="18923"/>
                    <a:pt x="32342" y="19288"/>
                    <a:pt x="32950" y="19652"/>
                  </a:cubicBezTo>
                  <a:cubicBezTo>
                    <a:pt x="32616" y="19865"/>
                    <a:pt x="32220" y="19926"/>
                    <a:pt x="31886" y="20017"/>
                  </a:cubicBezTo>
                  <a:cubicBezTo>
                    <a:pt x="31868" y="20026"/>
                    <a:pt x="31850" y="20030"/>
                    <a:pt x="31833" y="20030"/>
                  </a:cubicBezTo>
                  <a:cubicBezTo>
                    <a:pt x="31790" y="20030"/>
                    <a:pt x="31747" y="20008"/>
                    <a:pt x="31704" y="19987"/>
                  </a:cubicBezTo>
                  <a:cubicBezTo>
                    <a:pt x="31035" y="19470"/>
                    <a:pt x="30214" y="19409"/>
                    <a:pt x="29424" y="19318"/>
                  </a:cubicBezTo>
                  <a:cubicBezTo>
                    <a:pt x="28892" y="19244"/>
                    <a:pt x="28360" y="19215"/>
                    <a:pt x="27828" y="19215"/>
                  </a:cubicBezTo>
                  <a:cubicBezTo>
                    <a:pt x="27053" y="19215"/>
                    <a:pt x="26278" y="19276"/>
                    <a:pt x="25503" y="19349"/>
                  </a:cubicBezTo>
                  <a:cubicBezTo>
                    <a:pt x="25321" y="19379"/>
                    <a:pt x="25138" y="19379"/>
                    <a:pt x="24895" y="19409"/>
                  </a:cubicBezTo>
                  <a:cubicBezTo>
                    <a:pt x="25169" y="18984"/>
                    <a:pt x="25412" y="18619"/>
                    <a:pt x="25655" y="18285"/>
                  </a:cubicBezTo>
                  <a:cubicBezTo>
                    <a:pt x="25716" y="18133"/>
                    <a:pt x="25807" y="18133"/>
                    <a:pt x="25959" y="18133"/>
                  </a:cubicBezTo>
                  <a:close/>
                  <a:moveTo>
                    <a:pt x="41833" y="15757"/>
                  </a:moveTo>
                  <a:cubicBezTo>
                    <a:pt x="41849" y="15757"/>
                    <a:pt x="41867" y="15759"/>
                    <a:pt x="41886" y="15762"/>
                  </a:cubicBezTo>
                  <a:cubicBezTo>
                    <a:pt x="42312" y="15792"/>
                    <a:pt x="42707" y="15792"/>
                    <a:pt x="43163" y="15823"/>
                  </a:cubicBezTo>
                  <a:cubicBezTo>
                    <a:pt x="42494" y="17251"/>
                    <a:pt x="41491" y="18497"/>
                    <a:pt x="40944" y="20078"/>
                  </a:cubicBezTo>
                  <a:cubicBezTo>
                    <a:pt x="40579" y="19896"/>
                    <a:pt x="40184" y="19713"/>
                    <a:pt x="39789" y="19592"/>
                  </a:cubicBezTo>
                  <a:cubicBezTo>
                    <a:pt x="40549" y="18437"/>
                    <a:pt x="41096" y="17190"/>
                    <a:pt x="41613" y="15944"/>
                  </a:cubicBezTo>
                  <a:cubicBezTo>
                    <a:pt x="41667" y="15863"/>
                    <a:pt x="41697" y="15757"/>
                    <a:pt x="41833" y="15757"/>
                  </a:cubicBezTo>
                  <a:close/>
                  <a:moveTo>
                    <a:pt x="47205" y="7464"/>
                  </a:moveTo>
                  <a:cubicBezTo>
                    <a:pt x="47996" y="8133"/>
                    <a:pt x="48604" y="8832"/>
                    <a:pt x="48634" y="9896"/>
                  </a:cubicBezTo>
                  <a:cubicBezTo>
                    <a:pt x="48664" y="11446"/>
                    <a:pt x="48300" y="12935"/>
                    <a:pt x="47753" y="14333"/>
                  </a:cubicBezTo>
                  <a:cubicBezTo>
                    <a:pt x="47023" y="16279"/>
                    <a:pt x="46020" y="18042"/>
                    <a:pt x="44531" y="19531"/>
                  </a:cubicBezTo>
                  <a:cubicBezTo>
                    <a:pt x="44257" y="19804"/>
                    <a:pt x="44044" y="20139"/>
                    <a:pt x="43771" y="20443"/>
                  </a:cubicBezTo>
                  <a:cubicBezTo>
                    <a:pt x="44257" y="18953"/>
                    <a:pt x="44257" y="17434"/>
                    <a:pt x="44227" y="15914"/>
                  </a:cubicBezTo>
                  <a:cubicBezTo>
                    <a:pt x="44196" y="15731"/>
                    <a:pt x="44318" y="15610"/>
                    <a:pt x="44409" y="15488"/>
                  </a:cubicBezTo>
                  <a:cubicBezTo>
                    <a:pt x="45838" y="13877"/>
                    <a:pt x="46567" y="11962"/>
                    <a:pt x="47145" y="9926"/>
                  </a:cubicBezTo>
                  <a:cubicBezTo>
                    <a:pt x="47388" y="9136"/>
                    <a:pt x="47297" y="8315"/>
                    <a:pt x="47205" y="7464"/>
                  </a:cubicBezTo>
                  <a:close/>
                  <a:moveTo>
                    <a:pt x="43559" y="15892"/>
                  </a:moveTo>
                  <a:cubicBezTo>
                    <a:pt x="43594" y="15892"/>
                    <a:pt x="43634" y="15899"/>
                    <a:pt x="43680" y="15914"/>
                  </a:cubicBezTo>
                  <a:cubicBezTo>
                    <a:pt x="43923" y="15975"/>
                    <a:pt x="43801" y="16187"/>
                    <a:pt x="43801" y="16309"/>
                  </a:cubicBezTo>
                  <a:cubicBezTo>
                    <a:pt x="43892" y="16886"/>
                    <a:pt x="43771" y="17403"/>
                    <a:pt x="43467" y="17920"/>
                  </a:cubicBezTo>
                  <a:cubicBezTo>
                    <a:pt x="43011" y="18741"/>
                    <a:pt x="42646" y="19622"/>
                    <a:pt x="42221" y="20473"/>
                  </a:cubicBezTo>
                  <a:cubicBezTo>
                    <a:pt x="42165" y="20604"/>
                    <a:pt x="42108" y="20666"/>
                    <a:pt x="42024" y="20666"/>
                  </a:cubicBezTo>
                  <a:cubicBezTo>
                    <a:pt x="41971" y="20666"/>
                    <a:pt x="41907" y="20642"/>
                    <a:pt x="41825" y="20595"/>
                  </a:cubicBezTo>
                  <a:cubicBezTo>
                    <a:pt x="41552" y="20412"/>
                    <a:pt x="41278" y="20260"/>
                    <a:pt x="40974" y="20108"/>
                  </a:cubicBezTo>
                  <a:cubicBezTo>
                    <a:pt x="41309" y="19987"/>
                    <a:pt x="41369" y="19774"/>
                    <a:pt x="41491" y="19592"/>
                  </a:cubicBezTo>
                  <a:cubicBezTo>
                    <a:pt x="42129" y="18497"/>
                    <a:pt x="42677" y="17342"/>
                    <a:pt x="43254" y="16187"/>
                  </a:cubicBezTo>
                  <a:cubicBezTo>
                    <a:pt x="43330" y="16061"/>
                    <a:pt x="43385" y="15892"/>
                    <a:pt x="43559" y="15892"/>
                  </a:cubicBezTo>
                  <a:close/>
                  <a:moveTo>
                    <a:pt x="2737" y="18406"/>
                  </a:moveTo>
                  <a:lnTo>
                    <a:pt x="2737" y="18406"/>
                  </a:lnTo>
                  <a:cubicBezTo>
                    <a:pt x="3132" y="18710"/>
                    <a:pt x="3496" y="18953"/>
                    <a:pt x="3375" y="19531"/>
                  </a:cubicBezTo>
                  <a:cubicBezTo>
                    <a:pt x="3284" y="19926"/>
                    <a:pt x="3344" y="20321"/>
                    <a:pt x="3344" y="20777"/>
                  </a:cubicBezTo>
                  <a:cubicBezTo>
                    <a:pt x="2585" y="20108"/>
                    <a:pt x="2737" y="19257"/>
                    <a:pt x="2737" y="18406"/>
                  </a:cubicBezTo>
                  <a:close/>
                  <a:moveTo>
                    <a:pt x="43771" y="17646"/>
                  </a:moveTo>
                  <a:lnTo>
                    <a:pt x="43771" y="17646"/>
                  </a:lnTo>
                  <a:cubicBezTo>
                    <a:pt x="43862" y="18528"/>
                    <a:pt x="43619" y="19349"/>
                    <a:pt x="43315" y="20139"/>
                  </a:cubicBezTo>
                  <a:cubicBezTo>
                    <a:pt x="43224" y="20412"/>
                    <a:pt x="43011" y="20656"/>
                    <a:pt x="42920" y="20960"/>
                  </a:cubicBezTo>
                  <a:cubicBezTo>
                    <a:pt x="42887" y="21046"/>
                    <a:pt x="42847" y="21075"/>
                    <a:pt x="42805" y="21075"/>
                  </a:cubicBezTo>
                  <a:cubicBezTo>
                    <a:pt x="42728" y="21075"/>
                    <a:pt x="42644" y="20979"/>
                    <a:pt x="42585" y="20960"/>
                  </a:cubicBezTo>
                  <a:cubicBezTo>
                    <a:pt x="42433" y="20929"/>
                    <a:pt x="42342" y="20868"/>
                    <a:pt x="42433" y="20716"/>
                  </a:cubicBezTo>
                  <a:cubicBezTo>
                    <a:pt x="43011" y="19744"/>
                    <a:pt x="43345" y="18680"/>
                    <a:pt x="43771" y="17646"/>
                  </a:cubicBezTo>
                  <a:close/>
                  <a:moveTo>
                    <a:pt x="639" y="14516"/>
                  </a:moveTo>
                  <a:lnTo>
                    <a:pt x="639" y="14516"/>
                  </a:lnTo>
                  <a:cubicBezTo>
                    <a:pt x="1034" y="14941"/>
                    <a:pt x="1369" y="15428"/>
                    <a:pt x="1885" y="15671"/>
                  </a:cubicBezTo>
                  <a:cubicBezTo>
                    <a:pt x="3375" y="16461"/>
                    <a:pt x="4864" y="17312"/>
                    <a:pt x="6414" y="17950"/>
                  </a:cubicBezTo>
                  <a:cubicBezTo>
                    <a:pt x="7675" y="18503"/>
                    <a:pt x="9000" y="18750"/>
                    <a:pt x="10354" y="18750"/>
                  </a:cubicBezTo>
                  <a:cubicBezTo>
                    <a:pt x="10861" y="18750"/>
                    <a:pt x="11372" y="18716"/>
                    <a:pt x="11886" y="18649"/>
                  </a:cubicBezTo>
                  <a:cubicBezTo>
                    <a:pt x="12622" y="18547"/>
                    <a:pt x="13373" y="18431"/>
                    <a:pt x="14119" y="18431"/>
                  </a:cubicBezTo>
                  <a:cubicBezTo>
                    <a:pt x="14481" y="18431"/>
                    <a:pt x="14841" y="18458"/>
                    <a:pt x="15199" y="18528"/>
                  </a:cubicBezTo>
                  <a:cubicBezTo>
                    <a:pt x="16171" y="18710"/>
                    <a:pt x="17114" y="19045"/>
                    <a:pt x="18117" y="19197"/>
                  </a:cubicBezTo>
                  <a:cubicBezTo>
                    <a:pt x="20179" y="19555"/>
                    <a:pt x="22257" y="19881"/>
                    <a:pt x="24365" y="19881"/>
                  </a:cubicBezTo>
                  <a:cubicBezTo>
                    <a:pt x="25115" y="19881"/>
                    <a:pt x="25869" y="19839"/>
                    <a:pt x="26628" y="19744"/>
                  </a:cubicBezTo>
                  <a:cubicBezTo>
                    <a:pt x="27107" y="19678"/>
                    <a:pt x="27590" y="19644"/>
                    <a:pt x="28076" y="19644"/>
                  </a:cubicBezTo>
                  <a:cubicBezTo>
                    <a:pt x="29162" y="19644"/>
                    <a:pt x="30266" y="19812"/>
                    <a:pt x="31400" y="20169"/>
                  </a:cubicBezTo>
                  <a:cubicBezTo>
                    <a:pt x="29941" y="20686"/>
                    <a:pt x="28664" y="21263"/>
                    <a:pt x="27266" y="21598"/>
                  </a:cubicBezTo>
                  <a:cubicBezTo>
                    <a:pt x="27114" y="21636"/>
                    <a:pt x="26958" y="21651"/>
                    <a:pt x="26800" y="21651"/>
                  </a:cubicBezTo>
                  <a:cubicBezTo>
                    <a:pt x="26326" y="21651"/>
                    <a:pt x="25830" y="21514"/>
                    <a:pt x="25351" y="21446"/>
                  </a:cubicBezTo>
                  <a:cubicBezTo>
                    <a:pt x="23585" y="21258"/>
                    <a:pt x="21808" y="21128"/>
                    <a:pt x="20026" y="21128"/>
                  </a:cubicBezTo>
                  <a:cubicBezTo>
                    <a:pt x="18925" y="21128"/>
                    <a:pt x="17822" y="21178"/>
                    <a:pt x="16719" y="21294"/>
                  </a:cubicBezTo>
                  <a:cubicBezTo>
                    <a:pt x="16513" y="21321"/>
                    <a:pt x="16310" y="21335"/>
                    <a:pt x="16108" y="21335"/>
                  </a:cubicBezTo>
                  <a:cubicBezTo>
                    <a:pt x="15413" y="21335"/>
                    <a:pt x="14741" y="21175"/>
                    <a:pt x="14105" y="20868"/>
                  </a:cubicBezTo>
                  <a:cubicBezTo>
                    <a:pt x="13158" y="20405"/>
                    <a:pt x="12198" y="20222"/>
                    <a:pt x="11216" y="20222"/>
                  </a:cubicBezTo>
                  <a:cubicBezTo>
                    <a:pt x="10716" y="20222"/>
                    <a:pt x="10210" y="20270"/>
                    <a:pt x="9697" y="20352"/>
                  </a:cubicBezTo>
                  <a:cubicBezTo>
                    <a:pt x="9281" y="20409"/>
                    <a:pt x="8865" y="20441"/>
                    <a:pt x="8450" y="20441"/>
                  </a:cubicBezTo>
                  <a:cubicBezTo>
                    <a:pt x="7775" y="20441"/>
                    <a:pt x="7104" y="20358"/>
                    <a:pt x="6445" y="20169"/>
                  </a:cubicBezTo>
                  <a:cubicBezTo>
                    <a:pt x="5776" y="19987"/>
                    <a:pt x="5229" y="19683"/>
                    <a:pt x="4682" y="19288"/>
                  </a:cubicBezTo>
                  <a:cubicBezTo>
                    <a:pt x="3284" y="18345"/>
                    <a:pt x="2159" y="17130"/>
                    <a:pt x="1034" y="15914"/>
                  </a:cubicBezTo>
                  <a:cubicBezTo>
                    <a:pt x="609" y="15488"/>
                    <a:pt x="578" y="15063"/>
                    <a:pt x="639" y="14516"/>
                  </a:cubicBezTo>
                  <a:close/>
                  <a:moveTo>
                    <a:pt x="3466" y="19105"/>
                  </a:moveTo>
                  <a:lnTo>
                    <a:pt x="3466" y="19105"/>
                  </a:lnTo>
                  <a:cubicBezTo>
                    <a:pt x="3831" y="19257"/>
                    <a:pt x="3983" y="19501"/>
                    <a:pt x="3952" y="19835"/>
                  </a:cubicBezTo>
                  <a:cubicBezTo>
                    <a:pt x="3892" y="20534"/>
                    <a:pt x="3983" y="21203"/>
                    <a:pt x="4135" y="21932"/>
                  </a:cubicBezTo>
                  <a:cubicBezTo>
                    <a:pt x="3192" y="21111"/>
                    <a:pt x="3618" y="20078"/>
                    <a:pt x="3466" y="19105"/>
                  </a:cubicBezTo>
                  <a:close/>
                  <a:moveTo>
                    <a:pt x="21396" y="21508"/>
                  </a:moveTo>
                  <a:cubicBezTo>
                    <a:pt x="21514" y="21508"/>
                    <a:pt x="21655" y="21519"/>
                    <a:pt x="21825" y="21537"/>
                  </a:cubicBezTo>
                  <a:cubicBezTo>
                    <a:pt x="21400" y="21811"/>
                    <a:pt x="21035" y="22023"/>
                    <a:pt x="20670" y="22267"/>
                  </a:cubicBezTo>
                  <a:cubicBezTo>
                    <a:pt x="20816" y="21683"/>
                    <a:pt x="20923" y="21508"/>
                    <a:pt x="21396" y="21508"/>
                  </a:cubicBezTo>
                  <a:close/>
                  <a:moveTo>
                    <a:pt x="14175" y="22316"/>
                  </a:moveTo>
                  <a:cubicBezTo>
                    <a:pt x="14161" y="22320"/>
                    <a:pt x="14148" y="22324"/>
                    <a:pt x="14135" y="22327"/>
                  </a:cubicBezTo>
                  <a:cubicBezTo>
                    <a:pt x="14135" y="22328"/>
                    <a:pt x="14135" y="22328"/>
                    <a:pt x="14134" y="22328"/>
                  </a:cubicBezTo>
                  <a:lnTo>
                    <a:pt x="14134" y="22328"/>
                  </a:lnTo>
                  <a:cubicBezTo>
                    <a:pt x="14145" y="22328"/>
                    <a:pt x="14155" y="22327"/>
                    <a:pt x="14165" y="22327"/>
                  </a:cubicBezTo>
                  <a:cubicBezTo>
                    <a:pt x="14168" y="22324"/>
                    <a:pt x="14171" y="22320"/>
                    <a:pt x="14175" y="22316"/>
                  </a:cubicBezTo>
                  <a:close/>
                  <a:moveTo>
                    <a:pt x="14539" y="21434"/>
                  </a:moveTo>
                  <a:cubicBezTo>
                    <a:pt x="14587" y="21434"/>
                    <a:pt x="14635" y="21438"/>
                    <a:pt x="14682" y="21446"/>
                  </a:cubicBezTo>
                  <a:cubicBezTo>
                    <a:pt x="14378" y="21628"/>
                    <a:pt x="14135" y="21719"/>
                    <a:pt x="13922" y="21871"/>
                  </a:cubicBezTo>
                  <a:cubicBezTo>
                    <a:pt x="13709" y="22023"/>
                    <a:pt x="13527" y="22175"/>
                    <a:pt x="13314" y="22388"/>
                  </a:cubicBezTo>
                  <a:cubicBezTo>
                    <a:pt x="13481" y="21860"/>
                    <a:pt x="14028" y="21434"/>
                    <a:pt x="14539" y="21434"/>
                  </a:cubicBezTo>
                  <a:close/>
                  <a:moveTo>
                    <a:pt x="24500" y="21719"/>
                  </a:moveTo>
                  <a:cubicBezTo>
                    <a:pt x="25047" y="21780"/>
                    <a:pt x="25564" y="21841"/>
                    <a:pt x="26080" y="21902"/>
                  </a:cubicBezTo>
                  <a:cubicBezTo>
                    <a:pt x="25351" y="22175"/>
                    <a:pt x="24621" y="22388"/>
                    <a:pt x="23831" y="22540"/>
                  </a:cubicBezTo>
                  <a:cubicBezTo>
                    <a:pt x="24014" y="22267"/>
                    <a:pt x="24166" y="22054"/>
                    <a:pt x="24287" y="21811"/>
                  </a:cubicBezTo>
                  <a:cubicBezTo>
                    <a:pt x="24348" y="21719"/>
                    <a:pt x="24439" y="21719"/>
                    <a:pt x="24500" y="21719"/>
                  </a:cubicBezTo>
                  <a:close/>
                  <a:moveTo>
                    <a:pt x="14134" y="22328"/>
                  </a:moveTo>
                  <a:lnTo>
                    <a:pt x="14134" y="22328"/>
                  </a:lnTo>
                  <a:cubicBezTo>
                    <a:pt x="13966" y="22341"/>
                    <a:pt x="13826" y="22455"/>
                    <a:pt x="13740" y="22570"/>
                  </a:cubicBezTo>
                  <a:lnTo>
                    <a:pt x="13740" y="22570"/>
                  </a:lnTo>
                  <a:cubicBezTo>
                    <a:pt x="13909" y="22563"/>
                    <a:pt x="14048" y="22500"/>
                    <a:pt x="14134" y="22328"/>
                  </a:cubicBezTo>
                  <a:close/>
                  <a:moveTo>
                    <a:pt x="13740" y="22570"/>
                  </a:moveTo>
                  <a:lnTo>
                    <a:pt x="13740" y="22570"/>
                  </a:lnTo>
                  <a:cubicBezTo>
                    <a:pt x="13730" y="22570"/>
                    <a:pt x="13720" y="22570"/>
                    <a:pt x="13709" y="22570"/>
                  </a:cubicBezTo>
                  <a:cubicBezTo>
                    <a:pt x="13709" y="22574"/>
                    <a:pt x="13709" y="22578"/>
                    <a:pt x="13709" y="22582"/>
                  </a:cubicBezTo>
                  <a:lnTo>
                    <a:pt x="13709" y="22582"/>
                  </a:lnTo>
                  <a:cubicBezTo>
                    <a:pt x="13719" y="22578"/>
                    <a:pt x="13729" y="22574"/>
                    <a:pt x="13740" y="22570"/>
                  </a:cubicBezTo>
                  <a:cubicBezTo>
                    <a:pt x="13740" y="22570"/>
                    <a:pt x="13740" y="22570"/>
                    <a:pt x="13740" y="22570"/>
                  </a:cubicBezTo>
                  <a:close/>
                  <a:moveTo>
                    <a:pt x="14853" y="21533"/>
                  </a:moveTo>
                  <a:cubicBezTo>
                    <a:pt x="14950" y="21533"/>
                    <a:pt x="15046" y="21559"/>
                    <a:pt x="15168" y="21598"/>
                  </a:cubicBezTo>
                  <a:cubicBezTo>
                    <a:pt x="14838" y="21838"/>
                    <a:pt x="14448" y="21990"/>
                    <a:pt x="14175" y="22316"/>
                  </a:cubicBezTo>
                  <a:lnTo>
                    <a:pt x="14175" y="22316"/>
                  </a:lnTo>
                  <a:cubicBezTo>
                    <a:pt x="14491" y="22224"/>
                    <a:pt x="14753" y="22076"/>
                    <a:pt x="14986" y="21871"/>
                  </a:cubicBezTo>
                  <a:cubicBezTo>
                    <a:pt x="15176" y="21724"/>
                    <a:pt x="15351" y="21635"/>
                    <a:pt x="15542" y="21635"/>
                  </a:cubicBezTo>
                  <a:cubicBezTo>
                    <a:pt x="15627" y="21635"/>
                    <a:pt x="15714" y="21652"/>
                    <a:pt x="15807" y="21689"/>
                  </a:cubicBezTo>
                  <a:cubicBezTo>
                    <a:pt x="15746" y="21902"/>
                    <a:pt x="15594" y="22054"/>
                    <a:pt x="15412" y="22145"/>
                  </a:cubicBezTo>
                  <a:cubicBezTo>
                    <a:pt x="15077" y="22297"/>
                    <a:pt x="14773" y="22479"/>
                    <a:pt x="14530" y="22753"/>
                  </a:cubicBezTo>
                  <a:cubicBezTo>
                    <a:pt x="14463" y="22806"/>
                    <a:pt x="14315" y="22830"/>
                    <a:pt x="14159" y="22830"/>
                  </a:cubicBezTo>
                  <a:cubicBezTo>
                    <a:pt x="13959" y="22830"/>
                    <a:pt x="13747" y="22791"/>
                    <a:pt x="13679" y="22722"/>
                  </a:cubicBezTo>
                  <a:cubicBezTo>
                    <a:pt x="13650" y="22694"/>
                    <a:pt x="13702" y="22639"/>
                    <a:pt x="13709" y="22582"/>
                  </a:cubicBezTo>
                  <a:lnTo>
                    <a:pt x="13709" y="22582"/>
                  </a:lnTo>
                  <a:cubicBezTo>
                    <a:pt x="13594" y="22626"/>
                    <a:pt x="13479" y="22697"/>
                    <a:pt x="13365" y="22697"/>
                  </a:cubicBezTo>
                  <a:cubicBezTo>
                    <a:pt x="13307" y="22697"/>
                    <a:pt x="13250" y="22679"/>
                    <a:pt x="13193" y="22631"/>
                  </a:cubicBezTo>
                  <a:cubicBezTo>
                    <a:pt x="14261" y="21768"/>
                    <a:pt x="14564" y="21533"/>
                    <a:pt x="14853" y="21533"/>
                  </a:cubicBezTo>
                  <a:close/>
                  <a:moveTo>
                    <a:pt x="23983" y="21780"/>
                  </a:moveTo>
                  <a:lnTo>
                    <a:pt x="23983" y="21780"/>
                  </a:lnTo>
                  <a:cubicBezTo>
                    <a:pt x="23831" y="22418"/>
                    <a:pt x="23314" y="22783"/>
                    <a:pt x="22342" y="22844"/>
                  </a:cubicBezTo>
                  <a:cubicBezTo>
                    <a:pt x="22767" y="22601"/>
                    <a:pt x="23132" y="22388"/>
                    <a:pt x="23466" y="22175"/>
                  </a:cubicBezTo>
                  <a:cubicBezTo>
                    <a:pt x="23649" y="22084"/>
                    <a:pt x="23892" y="22023"/>
                    <a:pt x="23983" y="21780"/>
                  </a:cubicBezTo>
                  <a:close/>
                  <a:moveTo>
                    <a:pt x="4104" y="19622"/>
                  </a:moveTo>
                  <a:cubicBezTo>
                    <a:pt x="4408" y="19835"/>
                    <a:pt x="4621" y="20017"/>
                    <a:pt x="4621" y="20443"/>
                  </a:cubicBezTo>
                  <a:cubicBezTo>
                    <a:pt x="4682" y="21263"/>
                    <a:pt x="4712" y="22115"/>
                    <a:pt x="4986" y="22996"/>
                  </a:cubicBezTo>
                  <a:cubicBezTo>
                    <a:pt x="4348" y="22388"/>
                    <a:pt x="4013" y="21081"/>
                    <a:pt x="4104" y="19622"/>
                  </a:cubicBezTo>
                  <a:close/>
                  <a:moveTo>
                    <a:pt x="23475" y="21638"/>
                  </a:moveTo>
                  <a:cubicBezTo>
                    <a:pt x="23591" y="21638"/>
                    <a:pt x="23710" y="21648"/>
                    <a:pt x="23831" y="21659"/>
                  </a:cubicBezTo>
                  <a:cubicBezTo>
                    <a:pt x="23922" y="21689"/>
                    <a:pt x="23953" y="21750"/>
                    <a:pt x="23983" y="21780"/>
                  </a:cubicBezTo>
                  <a:cubicBezTo>
                    <a:pt x="23983" y="21780"/>
                    <a:pt x="23983" y="21780"/>
                    <a:pt x="23983" y="21780"/>
                  </a:cubicBezTo>
                  <a:lnTo>
                    <a:pt x="23983" y="21780"/>
                  </a:lnTo>
                  <a:cubicBezTo>
                    <a:pt x="23466" y="21871"/>
                    <a:pt x="23041" y="22175"/>
                    <a:pt x="22676" y="22510"/>
                  </a:cubicBezTo>
                  <a:cubicBezTo>
                    <a:pt x="22190" y="22935"/>
                    <a:pt x="21673" y="22996"/>
                    <a:pt x="21096" y="23087"/>
                  </a:cubicBezTo>
                  <a:cubicBezTo>
                    <a:pt x="21004" y="23087"/>
                    <a:pt x="20883" y="23118"/>
                    <a:pt x="20640" y="23118"/>
                  </a:cubicBezTo>
                  <a:cubicBezTo>
                    <a:pt x="21430" y="22662"/>
                    <a:pt x="22129" y="22267"/>
                    <a:pt x="22798" y="21841"/>
                  </a:cubicBezTo>
                  <a:cubicBezTo>
                    <a:pt x="23021" y="21679"/>
                    <a:pt x="23244" y="21638"/>
                    <a:pt x="23475" y="21638"/>
                  </a:cubicBezTo>
                  <a:close/>
                  <a:moveTo>
                    <a:pt x="22567" y="21607"/>
                  </a:moveTo>
                  <a:cubicBezTo>
                    <a:pt x="22639" y="21607"/>
                    <a:pt x="22706" y="21614"/>
                    <a:pt x="22767" y="21628"/>
                  </a:cubicBezTo>
                  <a:cubicBezTo>
                    <a:pt x="21734" y="22115"/>
                    <a:pt x="20974" y="22966"/>
                    <a:pt x="19819" y="23330"/>
                  </a:cubicBezTo>
                  <a:cubicBezTo>
                    <a:pt x="20266" y="22520"/>
                    <a:pt x="21741" y="21607"/>
                    <a:pt x="22567" y="21607"/>
                  </a:cubicBezTo>
                  <a:close/>
                  <a:moveTo>
                    <a:pt x="5655" y="20230"/>
                  </a:moveTo>
                  <a:lnTo>
                    <a:pt x="5655" y="20230"/>
                  </a:lnTo>
                  <a:cubicBezTo>
                    <a:pt x="6293" y="20443"/>
                    <a:pt x="6962" y="20625"/>
                    <a:pt x="7630" y="20716"/>
                  </a:cubicBezTo>
                  <a:cubicBezTo>
                    <a:pt x="7923" y="20758"/>
                    <a:pt x="8214" y="20775"/>
                    <a:pt x="8503" y="20775"/>
                  </a:cubicBezTo>
                  <a:cubicBezTo>
                    <a:pt x="9261" y="20775"/>
                    <a:pt x="10004" y="20661"/>
                    <a:pt x="10731" y="20595"/>
                  </a:cubicBezTo>
                  <a:cubicBezTo>
                    <a:pt x="10933" y="20575"/>
                    <a:pt x="11132" y="20565"/>
                    <a:pt x="11329" y="20565"/>
                  </a:cubicBezTo>
                  <a:cubicBezTo>
                    <a:pt x="12051" y="20565"/>
                    <a:pt x="12743" y="20697"/>
                    <a:pt x="13436" y="20960"/>
                  </a:cubicBezTo>
                  <a:cubicBezTo>
                    <a:pt x="13770" y="21111"/>
                    <a:pt x="13740" y="21233"/>
                    <a:pt x="13557" y="21476"/>
                  </a:cubicBezTo>
                  <a:cubicBezTo>
                    <a:pt x="13284" y="21780"/>
                    <a:pt x="13071" y="22115"/>
                    <a:pt x="12798" y="22449"/>
                  </a:cubicBezTo>
                  <a:cubicBezTo>
                    <a:pt x="12615" y="22662"/>
                    <a:pt x="12676" y="22814"/>
                    <a:pt x="12919" y="22874"/>
                  </a:cubicBezTo>
                  <a:cubicBezTo>
                    <a:pt x="13497" y="23026"/>
                    <a:pt x="14074" y="23148"/>
                    <a:pt x="14682" y="23148"/>
                  </a:cubicBezTo>
                  <a:cubicBezTo>
                    <a:pt x="14925" y="23148"/>
                    <a:pt x="15108" y="23026"/>
                    <a:pt x="15290" y="22814"/>
                  </a:cubicBezTo>
                  <a:cubicBezTo>
                    <a:pt x="16293" y="21628"/>
                    <a:pt x="16323" y="21659"/>
                    <a:pt x="17874" y="21567"/>
                  </a:cubicBezTo>
                  <a:cubicBezTo>
                    <a:pt x="18541" y="21523"/>
                    <a:pt x="19209" y="21495"/>
                    <a:pt x="19876" y="21495"/>
                  </a:cubicBezTo>
                  <a:cubicBezTo>
                    <a:pt x="20121" y="21495"/>
                    <a:pt x="20365" y="21498"/>
                    <a:pt x="20609" y="21507"/>
                  </a:cubicBezTo>
                  <a:cubicBezTo>
                    <a:pt x="20670" y="21507"/>
                    <a:pt x="20700" y="21507"/>
                    <a:pt x="20792" y="21537"/>
                  </a:cubicBezTo>
                  <a:cubicBezTo>
                    <a:pt x="20518" y="21963"/>
                    <a:pt x="20214" y="22267"/>
                    <a:pt x="19910" y="22601"/>
                  </a:cubicBezTo>
                  <a:cubicBezTo>
                    <a:pt x="19758" y="22753"/>
                    <a:pt x="19545" y="22905"/>
                    <a:pt x="19637" y="23178"/>
                  </a:cubicBezTo>
                  <a:cubicBezTo>
                    <a:pt x="19667" y="23270"/>
                    <a:pt x="19637" y="23300"/>
                    <a:pt x="19393" y="23300"/>
                  </a:cubicBezTo>
                  <a:cubicBezTo>
                    <a:pt x="18664" y="23391"/>
                    <a:pt x="17965" y="23452"/>
                    <a:pt x="17235" y="23513"/>
                  </a:cubicBezTo>
                  <a:cubicBezTo>
                    <a:pt x="16749" y="23553"/>
                    <a:pt x="16267" y="23573"/>
                    <a:pt x="15790" y="23573"/>
                  </a:cubicBezTo>
                  <a:cubicBezTo>
                    <a:pt x="12335" y="23573"/>
                    <a:pt x="9136" y="22525"/>
                    <a:pt x="6171" y="20656"/>
                  </a:cubicBezTo>
                  <a:cubicBezTo>
                    <a:pt x="5989" y="20534"/>
                    <a:pt x="5807" y="20382"/>
                    <a:pt x="5655" y="20230"/>
                  </a:cubicBezTo>
                  <a:close/>
                  <a:moveTo>
                    <a:pt x="33258" y="19829"/>
                  </a:moveTo>
                  <a:cubicBezTo>
                    <a:pt x="33348" y="19829"/>
                    <a:pt x="33392" y="19907"/>
                    <a:pt x="33436" y="20017"/>
                  </a:cubicBezTo>
                  <a:cubicBezTo>
                    <a:pt x="33679" y="20534"/>
                    <a:pt x="33740" y="21081"/>
                    <a:pt x="33801" y="21659"/>
                  </a:cubicBezTo>
                  <a:cubicBezTo>
                    <a:pt x="33801" y="21871"/>
                    <a:pt x="33649" y="21902"/>
                    <a:pt x="33527" y="21963"/>
                  </a:cubicBezTo>
                  <a:cubicBezTo>
                    <a:pt x="32616" y="22418"/>
                    <a:pt x="31673" y="22844"/>
                    <a:pt x="30761" y="23330"/>
                  </a:cubicBezTo>
                  <a:cubicBezTo>
                    <a:pt x="31886" y="23148"/>
                    <a:pt x="32798" y="22510"/>
                    <a:pt x="33771" y="22023"/>
                  </a:cubicBezTo>
                  <a:lnTo>
                    <a:pt x="33771" y="22023"/>
                  </a:lnTo>
                  <a:cubicBezTo>
                    <a:pt x="33892" y="22418"/>
                    <a:pt x="33771" y="22601"/>
                    <a:pt x="33467" y="22722"/>
                  </a:cubicBezTo>
                  <a:cubicBezTo>
                    <a:pt x="32251" y="23330"/>
                    <a:pt x="31035" y="23908"/>
                    <a:pt x="29667" y="24151"/>
                  </a:cubicBezTo>
                  <a:cubicBezTo>
                    <a:pt x="29790" y="24159"/>
                    <a:pt x="29906" y="24164"/>
                    <a:pt x="30019" y="24164"/>
                  </a:cubicBezTo>
                  <a:cubicBezTo>
                    <a:pt x="30798" y="24164"/>
                    <a:pt x="31461" y="23936"/>
                    <a:pt x="33771" y="22874"/>
                  </a:cubicBezTo>
                  <a:lnTo>
                    <a:pt x="33771" y="22874"/>
                  </a:lnTo>
                  <a:cubicBezTo>
                    <a:pt x="33892" y="23118"/>
                    <a:pt x="33710" y="23178"/>
                    <a:pt x="33558" y="23239"/>
                  </a:cubicBezTo>
                  <a:cubicBezTo>
                    <a:pt x="31673" y="24090"/>
                    <a:pt x="29789" y="25002"/>
                    <a:pt x="27752" y="25519"/>
                  </a:cubicBezTo>
                  <a:cubicBezTo>
                    <a:pt x="29910" y="25306"/>
                    <a:pt x="31856" y="24394"/>
                    <a:pt x="33771" y="23452"/>
                  </a:cubicBezTo>
                  <a:lnTo>
                    <a:pt x="33771" y="23452"/>
                  </a:lnTo>
                  <a:cubicBezTo>
                    <a:pt x="33923" y="23847"/>
                    <a:pt x="33862" y="24029"/>
                    <a:pt x="33436" y="24181"/>
                  </a:cubicBezTo>
                  <a:cubicBezTo>
                    <a:pt x="31369" y="24972"/>
                    <a:pt x="29363" y="25853"/>
                    <a:pt x="27175" y="26340"/>
                  </a:cubicBezTo>
                  <a:cubicBezTo>
                    <a:pt x="26628" y="26461"/>
                    <a:pt x="26050" y="26583"/>
                    <a:pt x="25533" y="26674"/>
                  </a:cubicBezTo>
                  <a:cubicBezTo>
                    <a:pt x="25638" y="26685"/>
                    <a:pt x="25755" y="26690"/>
                    <a:pt x="25884" y="26690"/>
                  </a:cubicBezTo>
                  <a:cubicBezTo>
                    <a:pt x="26838" y="26690"/>
                    <a:pt x="28399" y="26400"/>
                    <a:pt x="29819" y="25944"/>
                  </a:cubicBezTo>
                  <a:cubicBezTo>
                    <a:pt x="31248" y="25488"/>
                    <a:pt x="32555" y="24850"/>
                    <a:pt x="33892" y="24212"/>
                  </a:cubicBezTo>
                  <a:lnTo>
                    <a:pt x="33892" y="24212"/>
                  </a:lnTo>
                  <a:cubicBezTo>
                    <a:pt x="34105" y="24577"/>
                    <a:pt x="34105" y="24577"/>
                    <a:pt x="33771" y="24729"/>
                  </a:cubicBezTo>
                  <a:cubicBezTo>
                    <a:pt x="30609" y="26279"/>
                    <a:pt x="27266" y="27221"/>
                    <a:pt x="23770" y="27555"/>
                  </a:cubicBezTo>
                  <a:cubicBezTo>
                    <a:pt x="22443" y="27657"/>
                    <a:pt x="21116" y="27740"/>
                    <a:pt x="19794" y="27740"/>
                  </a:cubicBezTo>
                  <a:cubicBezTo>
                    <a:pt x="18755" y="27740"/>
                    <a:pt x="17718" y="27689"/>
                    <a:pt x="16688" y="27555"/>
                  </a:cubicBezTo>
                  <a:cubicBezTo>
                    <a:pt x="14530" y="27282"/>
                    <a:pt x="12463" y="26674"/>
                    <a:pt x="10457" y="25823"/>
                  </a:cubicBezTo>
                  <a:cubicBezTo>
                    <a:pt x="8755" y="25093"/>
                    <a:pt x="7053" y="24425"/>
                    <a:pt x="5533" y="23361"/>
                  </a:cubicBezTo>
                  <a:cubicBezTo>
                    <a:pt x="5320" y="23209"/>
                    <a:pt x="5199" y="23057"/>
                    <a:pt x="5138" y="22783"/>
                  </a:cubicBezTo>
                  <a:cubicBezTo>
                    <a:pt x="4986" y="21932"/>
                    <a:pt x="4834" y="21081"/>
                    <a:pt x="4743" y="20200"/>
                  </a:cubicBezTo>
                  <a:lnTo>
                    <a:pt x="4743" y="20200"/>
                  </a:lnTo>
                  <a:cubicBezTo>
                    <a:pt x="5229" y="20443"/>
                    <a:pt x="5442" y="20747"/>
                    <a:pt x="5442" y="21263"/>
                  </a:cubicBezTo>
                  <a:cubicBezTo>
                    <a:pt x="5472" y="21963"/>
                    <a:pt x="5594" y="22662"/>
                    <a:pt x="5958" y="23300"/>
                  </a:cubicBezTo>
                  <a:cubicBezTo>
                    <a:pt x="5807" y="22479"/>
                    <a:pt x="5655" y="21659"/>
                    <a:pt x="5503" y="20838"/>
                  </a:cubicBezTo>
                  <a:lnTo>
                    <a:pt x="5503" y="20838"/>
                  </a:lnTo>
                  <a:cubicBezTo>
                    <a:pt x="6019" y="20960"/>
                    <a:pt x="6171" y="21294"/>
                    <a:pt x="6202" y="21750"/>
                  </a:cubicBezTo>
                  <a:cubicBezTo>
                    <a:pt x="6232" y="22236"/>
                    <a:pt x="6354" y="22753"/>
                    <a:pt x="6566" y="23209"/>
                  </a:cubicBezTo>
                  <a:cubicBezTo>
                    <a:pt x="6627" y="23330"/>
                    <a:pt x="6688" y="23482"/>
                    <a:pt x="6901" y="23604"/>
                  </a:cubicBezTo>
                  <a:cubicBezTo>
                    <a:pt x="6658" y="22814"/>
                    <a:pt x="6384" y="22084"/>
                    <a:pt x="6293" y="21324"/>
                  </a:cubicBezTo>
                  <a:lnTo>
                    <a:pt x="6293" y="21324"/>
                  </a:lnTo>
                  <a:cubicBezTo>
                    <a:pt x="6718" y="21446"/>
                    <a:pt x="6901" y="21659"/>
                    <a:pt x="6962" y="22115"/>
                  </a:cubicBezTo>
                  <a:cubicBezTo>
                    <a:pt x="7053" y="22753"/>
                    <a:pt x="7266" y="23391"/>
                    <a:pt x="7630" y="23938"/>
                  </a:cubicBezTo>
                  <a:cubicBezTo>
                    <a:pt x="7448" y="23239"/>
                    <a:pt x="7266" y="22510"/>
                    <a:pt x="7083" y="21719"/>
                  </a:cubicBezTo>
                  <a:lnTo>
                    <a:pt x="7083" y="21719"/>
                  </a:lnTo>
                  <a:cubicBezTo>
                    <a:pt x="7478" y="21871"/>
                    <a:pt x="7752" y="22023"/>
                    <a:pt x="7843" y="22479"/>
                  </a:cubicBezTo>
                  <a:cubicBezTo>
                    <a:pt x="7934" y="22996"/>
                    <a:pt x="8117" y="23543"/>
                    <a:pt x="8512" y="24060"/>
                  </a:cubicBezTo>
                  <a:cubicBezTo>
                    <a:pt x="8390" y="23330"/>
                    <a:pt x="8056" y="22783"/>
                    <a:pt x="7843" y="22115"/>
                  </a:cubicBezTo>
                  <a:lnTo>
                    <a:pt x="7843" y="22115"/>
                  </a:lnTo>
                  <a:cubicBezTo>
                    <a:pt x="8208" y="22267"/>
                    <a:pt x="8481" y="22418"/>
                    <a:pt x="8785" y="22540"/>
                  </a:cubicBezTo>
                  <a:cubicBezTo>
                    <a:pt x="11052" y="23564"/>
                    <a:pt x="13397" y="23982"/>
                    <a:pt x="15804" y="23982"/>
                  </a:cubicBezTo>
                  <a:cubicBezTo>
                    <a:pt x="16399" y="23982"/>
                    <a:pt x="16998" y="23956"/>
                    <a:pt x="17600" y="23908"/>
                  </a:cubicBezTo>
                  <a:cubicBezTo>
                    <a:pt x="20974" y="23634"/>
                    <a:pt x="24226" y="22935"/>
                    <a:pt x="27448" y="21963"/>
                  </a:cubicBezTo>
                  <a:cubicBezTo>
                    <a:pt x="28786" y="21537"/>
                    <a:pt x="30093" y="20990"/>
                    <a:pt x="31430" y="20504"/>
                  </a:cubicBezTo>
                  <a:cubicBezTo>
                    <a:pt x="32008" y="20291"/>
                    <a:pt x="32585" y="20169"/>
                    <a:pt x="33132" y="19865"/>
                  </a:cubicBezTo>
                  <a:cubicBezTo>
                    <a:pt x="33182" y="19840"/>
                    <a:pt x="33223" y="19829"/>
                    <a:pt x="33258" y="19829"/>
                  </a:cubicBezTo>
                  <a:close/>
                  <a:moveTo>
                    <a:pt x="22230" y="0"/>
                  </a:moveTo>
                  <a:cubicBezTo>
                    <a:pt x="21720" y="0"/>
                    <a:pt x="21210" y="29"/>
                    <a:pt x="20700" y="108"/>
                  </a:cubicBezTo>
                  <a:cubicBezTo>
                    <a:pt x="17114" y="594"/>
                    <a:pt x="13588" y="1415"/>
                    <a:pt x="10305" y="2996"/>
                  </a:cubicBezTo>
                  <a:cubicBezTo>
                    <a:pt x="7326" y="4424"/>
                    <a:pt x="4712" y="6339"/>
                    <a:pt x="2463" y="8740"/>
                  </a:cubicBezTo>
                  <a:cubicBezTo>
                    <a:pt x="639" y="10686"/>
                    <a:pt x="1" y="13026"/>
                    <a:pt x="214" y="15610"/>
                  </a:cubicBezTo>
                  <a:cubicBezTo>
                    <a:pt x="244" y="15914"/>
                    <a:pt x="335" y="16157"/>
                    <a:pt x="457" y="16431"/>
                  </a:cubicBezTo>
                  <a:cubicBezTo>
                    <a:pt x="1460" y="18953"/>
                    <a:pt x="2949" y="21172"/>
                    <a:pt x="4621" y="23300"/>
                  </a:cubicBezTo>
                  <a:cubicBezTo>
                    <a:pt x="4773" y="23482"/>
                    <a:pt x="4955" y="23634"/>
                    <a:pt x="5168" y="23756"/>
                  </a:cubicBezTo>
                  <a:cubicBezTo>
                    <a:pt x="7144" y="25124"/>
                    <a:pt x="9332" y="25975"/>
                    <a:pt x="11582" y="26795"/>
                  </a:cubicBezTo>
                  <a:cubicBezTo>
                    <a:pt x="13345" y="27495"/>
                    <a:pt x="15199" y="27981"/>
                    <a:pt x="17083" y="28133"/>
                  </a:cubicBezTo>
                  <a:cubicBezTo>
                    <a:pt x="18068" y="28214"/>
                    <a:pt x="19049" y="28255"/>
                    <a:pt x="20027" y="28255"/>
                  </a:cubicBezTo>
                  <a:cubicBezTo>
                    <a:pt x="22341" y="28255"/>
                    <a:pt x="24636" y="28025"/>
                    <a:pt x="26901" y="27555"/>
                  </a:cubicBezTo>
                  <a:cubicBezTo>
                    <a:pt x="29454" y="27039"/>
                    <a:pt x="31886" y="26279"/>
                    <a:pt x="34105" y="24881"/>
                  </a:cubicBezTo>
                  <a:cubicBezTo>
                    <a:pt x="34318" y="24729"/>
                    <a:pt x="34530" y="24577"/>
                    <a:pt x="34409" y="24273"/>
                  </a:cubicBezTo>
                  <a:cubicBezTo>
                    <a:pt x="34166" y="23543"/>
                    <a:pt x="34257" y="22783"/>
                    <a:pt x="34227" y="22054"/>
                  </a:cubicBezTo>
                  <a:cubicBezTo>
                    <a:pt x="34227" y="21294"/>
                    <a:pt x="34135" y="20534"/>
                    <a:pt x="33831" y="19835"/>
                  </a:cubicBezTo>
                  <a:cubicBezTo>
                    <a:pt x="33740" y="19652"/>
                    <a:pt x="33679" y="19470"/>
                    <a:pt x="33497" y="19409"/>
                  </a:cubicBezTo>
                  <a:cubicBezTo>
                    <a:pt x="32737" y="19136"/>
                    <a:pt x="32129" y="18619"/>
                    <a:pt x="31430" y="18254"/>
                  </a:cubicBezTo>
                  <a:cubicBezTo>
                    <a:pt x="30974" y="18011"/>
                    <a:pt x="30579" y="17646"/>
                    <a:pt x="30123" y="17251"/>
                  </a:cubicBezTo>
                  <a:lnTo>
                    <a:pt x="30336" y="17251"/>
                  </a:lnTo>
                  <a:cubicBezTo>
                    <a:pt x="32889" y="18102"/>
                    <a:pt x="35473" y="18832"/>
                    <a:pt x="38056" y="19501"/>
                  </a:cubicBezTo>
                  <a:cubicBezTo>
                    <a:pt x="39363" y="19865"/>
                    <a:pt x="40610" y="20321"/>
                    <a:pt x="41795" y="21051"/>
                  </a:cubicBezTo>
                  <a:cubicBezTo>
                    <a:pt x="42069" y="21233"/>
                    <a:pt x="42403" y="21355"/>
                    <a:pt x="42737" y="21507"/>
                  </a:cubicBezTo>
                  <a:cubicBezTo>
                    <a:pt x="42794" y="21541"/>
                    <a:pt x="42851" y="21558"/>
                    <a:pt x="42907" y="21558"/>
                  </a:cubicBezTo>
                  <a:cubicBezTo>
                    <a:pt x="42999" y="21558"/>
                    <a:pt x="43087" y="21510"/>
                    <a:pt x="43163" y="21415"/>
                  </a:cubicBezTo>
                  <a:cubicBezTo>
                    <a:pt x="43953" y="20473"/>
                    <a:pt x="44865" y="19652"/>
                    <a:pt x="45655" y="18710"/>
                  </a:cubicBezTo>
                  <a:cubicBezTo>
                    <a:pt x="47449" y="16522"/>
                    <a:pt x="48512" y="13969"/>
                    <a:pt x="48908" y="11142"/>
                  </a:cubicBezTo>
                  <a:cubicBezTo>
                    <a:pt x="49060" y="10139"/>
                    <a:pt x="49090" y="9166"/>
                    <a:pt x="48452" y="8285"/>
                  </a:cubicBezTo>
                  <a:cubicBezTo>
                    <a:pt x="48117" y="7829"/>
                    <a:pt x="47722" y="7433"/>
                    <a:pt x="47327" y="7099"/>
                  </a:cubicBezTo>
                  <a:cubicBezTo>
                    <a:pt x="45807" y="5823"/>
                    <a:pt x="44166" y="4850"/>
                    <a:pt x="42251" y="4303"/>
                  </a:cubicBezTo>
                  <a:cubicBezTo>
                    <a:pt x="41491" y="4090"/>
                    <a:pt x="40762" y="3786"/>
                    <a:pt x="40032" y="3452"/>
                  </a:cubicBezTo>
                  <a:cubicBezTo>
                    <a:pt x="38391" y="2661"/>
                    <a:pt x="36719" y="1871"/>
                    <a:pt x="34986" y="1324"/>
                  </a:cubicBezTo>
                  <a:cubicBezTo>
                    <a:pt x="33467" y="868"/>
                    <a:pt x="31947" y="442"/>
                    <a:pt x="30366" y="382"/>
                  </a:cubicBezTo>
                  <a:cubicBezTo>
                    <a:pt x="28512" y="321"/>
                    <a:pt x="26658" y="230"/>
                    <a:pt x="24804" y="139"/>
                  </a:cubicBezTo>
                  <a:cubicBezTo>
                    <a:pt x="23946" y="81"/>
                    <a:pt x="23088" y="0"/>
                    <a:pt x="2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7"/>
            <p:cNvSpPr/>
            <p:nvPr/>
          </p:nvSpPr>
          <p:spPr>
            <a:xfrm>
              <a:off x="6592325" y="2281475"/>
              <a:ext cx="98825" cy="80575"/>
            </a:xfrm>
            <a:custGeom>
              <a:avLst/>
              <a:gdLst/>
              <a:ahLst/>
              <a:cxnLst/>
              <a:rect l="l" t="t" r="r" b="b"/>
              <a:pathLst>
                <a:path w="3953" h="3223" extrusionOk="0">
                  <a:moveTo>
                    <a:pt x="3952" y="1"/>
                  </a:moveTo>
                  <a:cubicBezTo>
                    <a:pt x="3071" y="335"/>
                    <a:pt x="700" y="2250"/>
                    <a:pt x="1" y="3223"/>
                  </a:cubicBezTo>
                  <a:cubicBezTo>
                    <a:pt x="1369" y="2189"/>
                    <a:pt x="2645" y="1156"/>
                    <a:pt x="3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7"/>
            <p:cNvSpPr/>
            <p:nvPr/>
          </p:nvSpPr>
          <p:spPr>
            <a:xfrm>
              <a:off x="6576375" y="2267800"/>
              <a:ext cx="102600" cy="77525"/>
            </a:xfrm>
            <a:custGeom>
              <a:avLst/>
              <a:gdLst/>
              <a:ahLst/>
              <a:cxnLst/>
              <a:rect l="l" t="t" r="r" b="b"/>
              <a:pathLst>
                <a:path w="4104" h="3101" extrusionOk="0">
                  <a:moveTo>
                    <a:pt x="4104" y="1"/>
                  </a:moveTo>
                  <a:lnTo>
                    <a:pt x="4104" y="1"/>
                  </a:lnTo>
                  <a:cubicBezTo>
                    <a:pt x="3922" y="31"/>
                    <a:pt x="3770" y="153"/>
                    <a:pt x="3618" y="244"/>
                  </a:cubicBezTo>
                  <a:cubicBezTo>
                    <a:pt x="2493" y="912"/>
                    <a:pt x="1460" y="1703"/>
                    <a:pt x="487" y="2584"/>
                  </a:cubicBezTo>
                  <a:cubicBezTo>
                    <a:pt x="305" y="2736"/>
                    <a:pt x="92" y="2858"/>
                    <a:pt x="1" y="3101"/>
                  </a:cubicBezTo>
                  <a:cubicBezTo>
                    <a:pt x="457" y="2797"/>
                    <a:pt x="912" y="2463"/>
                    <a:pt x="1368" y="2098"/>
                  </a:cubicBezTo>
                  <a:cubicBezTo>
                    <a:pt x="2280" y="1399"/>
                    <a:pt x="3253" y="791"/>
                    <a:pt x="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7"/>
            <p:cNvSpPr/>
            <p:nvPr/>
          </p:nvSpPr>
          <p:spPr>
            <a:xfrm>
              <a:off x="6848425" y="2333900"/>
              <a:ext cx="69925" cy="40300"/>
            </a:xfrm>
            <a:custGeom>
              <a:avLst/>
              <a:gdLst/>
              <a:ahLst/>
              <a:cxnLst/>
              <a:rect l="l" t="t" r="r" b="b"/>
              <a:pathLst>
                <a:path w="2797" h="1612" extrusionOk="0">
                  <a:moveTo>
                    <a:pt x="2797" y="1"/>
                  </a:moveTo>
                  <a:cubicBezTo>
                    <a:pt x="1733" y="275"/>
                    <a:pt x="912" y="1004"/>
                    <a:pt x="0" y="1612"/>
                  </a:cubicBezTo>
                  <a:cubicBezTo>
                    <a:pt x="973" y="1156"/>
                    <a:pt x="1946" y="700"/>
                    <a:pt x="2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7"/>
            <p:cNvSpPr/>
            <p:nvPr/>
          </p:nvSpPr>
          <p:spPr>
            <a:xfrm>
              <a:off x="6483675" y="2118100"/>
              <a:ext cx="84375" cy="47150"/>
            </a:xfrm>
            <a:custGeom>
              <a:avLst/>
              <a:gdLst/>
              <a:ahLst/>
              <a:cxnLst/>
              <a:rect l="l" t="t" r="r" b="b"/>
              <a:pathLst>
                <a:path w="3375" h="1886" extrusionOk="0">
                  <a:moveTo>
                    <a:pt x="3374" y="1"/>
                  </a:moveTo>
                  <a:lnTo>
                    <a:pt x="3374" y="1"/>
                  </a:lnTo>
                  <a:cubicBezTo>
                    <a:pt x="3009" y="61"/>
                    <a:pt x="2645" y="213"/>
                    <a:pt x="2310" y="396"/>
                  </a:cubicBezTo>
                  <a:cubicBezTo>
                    <a:pt x="1490" y="821"/>
                    <a:pt x="669" y="1247"/>
                    <a:pt x="0" y="1885"/>
                  </a:cubicBezTo>
                  <a:cubicBezTo>
                    <a:pt x="1186" y="1338"/>
                    <a:pt x="2250" y="609"/>
                    <a:pt x="3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8" name="Google Shape;2418;p27"/>
          <p:cNvGrpSpPr/>
          <p:nvPr/>
        </p:nvGrpSpPr>
        <p:grpSpPr>
          <a:xfrm rot="2700000">
            <a:off x="584091" y="4071636"/>
            <a:ext cx="926880" cy="620078"/>
            <a:chOff x="749525" y="4020150"/>
            <a:chExt cx="1091975" cy="730525"/>
          </a:xfrm>
        </p:grpSpPr>
        <p:sp>
          <p:nvSpPr>
            <p:cNvPr id="2419" name="Google Shape;2419;p27"/>
            <p:cNvSpPr/>
            <p:nvPr/>
          </p:nvSpPr>
          <p:spPr>
            <a:xfrm>
              <a:off x="749525" y="4020150"/>
              <a:ext cx="1091975" cy="730525"/>
            </a:xfrm>
            <a:custGeom>
              <a:avLst/>
              <a:gdLst/>
              <a:ahLst/>
              <a:cxnLst/>
              <a:rect l="l" t="t" r="r" b="b"/>
              <a:pathLst>
                <a:path w="43679" h="29221" extrusionOk="0">
                  <a:moveTo>
                    <a:pt x="31794" y="2947"/>
                  </a:moveTo>
                  <a:cubicBezTo>
                    <a:pt x="31855" y="3129"/>
                    <a:pt x="31885" y="3251"/>
                    <a:pt x="31916" y="3403"/>
                  </a:cubicBezTo>
                  <a:cubicBezTo>
                    <a:pt x="32129" y="4133"/>
                    <a:pt x="31977" y="4315"/>
                    <a:pt x="31217" y="4406"/>
                  </a:cubicBezTo>
                  <a:cubicBezTo>
                    <a:pt x="31135" y="4414"/>
                    <a:pt x="31055" y="4417"/>
                    <a:pt x="30975" y="4417"/>
                  </a:cubicBezTo>
                  <a:cubicBezTo>
                    <a:pt x="30399" y="4417"/>
                    <a:pt x="29859" y="4243"/>
                    <a:pt x="29271" y="4163"/>
                  </a:cubicBezTo>
                  <a:cubicBezTo>
                    <a:pt x="30122" y="3707"/>
                    <a:pt x="31004" y="3464"/>
                    <a:pt x="31794" y="2947"/>
                  </a:cubicBezTo>
                  <a:close/>
                  <a:moveTo>
                    <a:pt x="26167" y="6090"/>
                  </a:moveTo>
                  <a:cubicBezTo>
                    <a:pt x="26195" y="6090"/>
                    <a:pt x="26226" y="6103"/>
                    <a:pt x="26262" y="6139"/>
                  </a:cubicBezTo>
                  <a:cubicBezTo>
                    <a:pt x="26597" y="6534"/>
                    <a:pt x="26353" y="7263"/>
                    <a:pt x="25837" y="7385"/>
                  </a:cubicBezTo>
                  <a:cubicBezTo>
                    <a:pt x="25704" y="7410"/>
                    <a:pt x="25575" y="7421"/>
                    <a:pt x="25446" y="7421"/>
                  </a:cubicBezTo>
                  <a:cubicBezTo>
                    <a:pt x="24955" y="7421"/>
                    <a:pt x="24482" y="7262"/>
                    <a:pt x="23952" y="7142"/>
                  </a:cubicBezTo>
                  <a:cubicBezTo>
                    <a:pt x="24712" y="6838"/>
                    <a:pt x="25381" y="6503"/>
                    <a:pt x="26049" y="6139"/>
                  </a:cubicBezTo>
                  <a:cubicBezTo>
                    <a:pt x="26086" y="6120"/>
                    <a:pt x="26123" y="6090"/>
                    <a:pt x="26167" y="6090"/>
                  </a:cubicBezTo>
                  <a:close/>
                  <a:moveTo>
                    <a:pt x="20426" y="9209"/>
                  </a:moveTo>
                  <a:cubicBezTo>
                    <a:pt x="20487" y="9543"/>
                    <a:pt x="20548" y="9817"/>
                    <a:pt x="20639" y="10090"/>
                  </a:cubicBezTo>
                  <a:cubicBezTo>
                    <a:pt x="20721" y="10336"/>
                    <a:pt x="20680" y="10459"/>
                    <a:pt x="20427" y="10459"/>
                  </a:cubicBezTo>
                  <a:cubicBezTo>
                    <a:pt x="20399" y="10459"/>
                    <a:pt x="20368" y="10458"/>
                    <a:pt x="20335" y="10455"/>
                  </a:cubicBezTo>
                  <a:cubicBezTo>
                    <a:pt x="19758" y="10424"/>
                    <a:pt x="19150" y="10364"/>
                    <a:pt x="18481" y="10181"/>
                  </a:cubicBezTo>
                  <a:cubicBezTo>
                    <a:pt x="19180" y="9908"/>
                    <a:pt x="19818" y="9573"/>
                    <a:pt x="20426" y="9209"/>
                  </a:cubicBezTo>
                  <a:close/>
                  <a:moveTo>
                    <a:pt x="14438" y="12370"/>
                  </a:moveTo>
                  <a:cubicBezTo>
                    <a:pt x="14469" y="12613"/>
                    <a:pt x="14499" y="12795"/>
                    <a:pt x="14499" y="12978"/>
                  </a:cubicBezTo>
                  <a:cubicBezTo>
                    <a:pt x="14590" y="13616"/>
                    <a:pt x="14286" y="13981"/>
                    <a:pt x="13618" y="14011"/>
                  </a:cubicBezTo>
                  <a:cubicBezTo>
                    <a:pt x="12888" y="14011"/>
                    <a:pt x="12159" y="13829"/>
                    <a:pt x="11429" y="13707"/>
                  </a:cubicBezTo>
                  <a:cubicBezTo>
                    <a:pt x="12432" y="13312"/>
                    <a:pt x="13466" y="12947"/>
                    <a:pt x="14438" y="12370"/>
                  </a:cubicBezTo>
                  <a:close/>
                  <a:moveTo>
                    <a:pt x="36931" y="880"/>
                  </a:moveTo>
                  <a:cubicBezTo>
                    <a:pt x="37144" y="880"/>
                    <a:pt x="37357" y="880"/>
                    <a:pt x="37569" y="941"/>
                  </a:cubicBezTo>
                  <a:cubicBezTo>
                    <a:pt x="38846" y="1367"/>
                    <a:pt x="39241" y="2187"/>
                    <a:pt x="38937" y="3646"/>
                  </a:cubicBezTo>
                  <a:cubicBezTo>
                    <a:pt x="38876" y="3981"/>
                    <a:pt x="38724" y="4102"/>
                    <a:pt x="38390" y="4163"/>
                  </a:cubicBezTo>
                  <a:cubicBezTo>
                    <a:pt x="37417" y="4345"/>
                    <a:pt x="36566" y="4832"/>
                    <a:pt x="35715" y="5318"/>
                  </a:cubicBezTo>
                  <a:cubicBezTo>
                    <a:pt x="33071" y="6838"/>
                    <a:pt x="30518" y="8509"/>
                    <a:pt x="27904" y="10060"/>
                  </a:cubicBezTo>
                  <a:cubicBezTo>
                    <a:pt x="26688" y="10759"/>
                    <a:pt x="25411" y="11306"/>
                    <a:pt x="24165" y="11914"/>
                  </a:cubicBezTo>
                  <a:cubicBezTo>
                    <a:pt x="22068" y="13008"/>
                    <a:pt x="20001" y="14133"/>
                    <a:pt x="17751" y="14832"/>
                  </a:cubicBezTo>
                  <a:cubicBezTo>
                    <a:pt x="17630" y="14893"/>
                    <a:pt x="17508" y="14923"/>
                    <a:pt x="17295" y="15014"/>
                  </a:cubicBezTo>
                  <a:cubicBezTo>
                    <a:pt x="17508" y="14345"/>
                    <a:pt x="17174" y="13829"/>
                    <a:pt x="16961" y="13282"/>
                  </a:cubicBezTo>
                  <a:cubicBezTo>
                    <a:pt x="16870" y="13038"/>
                    <a:pt x="16840" y="12795"/>
                    <a:pt x="17022" y="12613"/>
                  </a:cubicBezTo>
                  <a:cubicBezTo>
                    <a:pt x="17074" y="12561"/>
                    <a:pt x="17137" y="12541"/>
                    <a:pt x="17203" y="12541"/>
                  </a:cubicBezTo>
                  <a:cubicBezTo>
                    <a:pt x="17330" y="12541"/>
                    <a:pt x="17469" y="12614"/>
                    <a:pt x="17569" y="12674"/>
                  </a:cubicBezTo>
                  <a:cubicBezTo>
                    <a:pt x="18318" y="13075"/>
                    <a:pt x="19091" y="13359"/>
                    <a:pt x="19949" y="13359"/>
                  </a:cubicBezTo>
                  <a:cubicBezTo>
                    <a:pt x="20066" y="13359"/>
                    <a:pt x="20184" y="13353"/>
                    <a:pt x="20305" y="13342"/>
                  </a:cubicBezTo>
                  <a:cubicBezTo>
                    <a:pt x="20943" y="13282"/>
                    <a:pt x="21581" y="13130"/>
                    <a:pt x="22159" y="12826"/>
                  </a:cubicBezTo>
                  <a:cubicBezTo>
                    <a:pt x="23131" y="12279"/>
                    <a:pt x="23435" y="11488"/>
                    <a:pt x="23071" y="10424"/>
                  </a:cubicBezTo>
                  <a:cubicBezTo>
                    <a:pt x="22919" y="9968"/>
                    <a:pt x="22706" y="9513"/>
                    <a:pt x="22645" y="8996"/>
                  </a:cubicBezTo>
                  <a:cubicBezTo>
                    <a:pt x="22619" y="8764"/>
                    <a:pt x="22659" y="8685"/>
                    <a:pt x="22858" y="8685"/>
                  </a:cubicBezTo>
                  <a:cubicBezTo>
                    <a:pt x="22893" y="8685"/>
                    <a:pt x="22933" y="8687"/>
                    <a:pt x="22979" y="8692"/>
                  </a:cubicBezTo>
                  <a:cubicBezTo>
                    <a:pt x="23618" y="8783"/>
                    <a:pt x="24195" y="9117"/>
                    <a:pt x="24773" y="9391"/>
                  </a:cubicBezTo>
                  <a:cubicBezTo>
                    <a:pt x="25282" y="9637"/>
                    <a:pt x="25799" y="9777"/>
                    <a:pt x="26321" y="9777"/>
                  </a:cubicBezTo>
                  <a:cubicBezTo>
                    <a:pt x="26765" y="9777"/>
                    <a:pt x="27213" y="9675"/>
                    <a:pt x="27660" y="9452"/>
                  </a:cubicBezTo>
                  <a:cubicBezTo>
                    <a:pt x="28299" y="9117"/>
                    <a:pt x="28633" y="8601"/>
                    <a:pt x="28876" y="7993"/>
                  </a:cubicBezTo>
                  <a:cubicBezTo>
                    <a:pt x="28998" y="7628"/>
                    <a:pt x="28907" y="7294"/>
                    <a:pt x="28633" y="7020"/>
                  </a:cubicBezTo>
                  <a:cubicBezTo>
                    <a:pt x="28511" y="6929"/>
                    <a:pt x="28420" y="6807"/>
                    <a:pt x="28299" y="6716"/>
                  </a:cubicBezTo>
                  <a:cubicBezTo>
                    <a:pt x="28086" y="6503"/>
                    <a:pt x="28025" y="6260"/>
                    <a:pt x="28147" y="5987"/>
                  </a:cubicBezTo>
                  <a:cubicBezTo>
                    <a:pt x="28245" y="5740"/>
                    <a:pt x="28424" y="5673"/>
                    <a:pt x="28635" y="5673"/>
                  </a:cubicBezTo>
                  <a:cubicBezTo>
                    <a:pt x="28683" y="5673"/>
                    <a:pt x="28734" y="5677"/>
                    <a:pt x="28785" y="5683"/>
                  </a:cubicBezTo>
                  <a:cubicBezTo>
                    <a:pt x="29636" y="5774"/>
                    <a:pt x="30487" y="5987"/>
                    <a:pt x="31277" y="6382"/>
                  </a:cubicBezTo>
                  <a:cubicBezTo>
                    <a:pt x="31595" y="6549"/>
                    <a:pt x="31912" y="6642"/>
                    <a:pt x="32235" y="6642"/>
                  </a:cubicBezTo>
                  <a:cubicBezTo>
                    <a:pt x="32499" y="6642"/>
                    <a:pt x="32767" y="6580"/>
                    <a:pt x="33040" y="6443"/>
                  </a:cubicBezTo>
                  <a:cubicBezTo>
                    <a:pt x="33709" y="6139"/>
                    <a:pt x="33952" y="5683"/>
                    <a:pt x="33831" y="4953"/>
                  </a:cubicBezTo>
                  <a:cubicBezTo>
                    <a:pt x="33831" y="4801"/>
                    <a:pt x="33770" y="4680"/>
                    <a:pt x="33770" y="4558"/>
                  </a:cubicBezTo>
                  <a:cubicBezTo>
                    <a:pt x="33728" y="4037"/>
                    <a:pt x="33758" y="3830"/>
                    <a:pt x="34006" y="3830"/>
                  </a:cubicBezTo>
                  <a:cubicBezTo>
                    <a:pt x="34120" y="3830"/>
                    <a:pt x="34280" y="3874"/>
                    <a:pt x="34499" y="3950"/>
                  </a:cubicBezTo>
                  <a:cubicBezTo>
                    <a:pt x="34813" y="4049"/>
                    <a:pt x="35105" y="4099"/>
                    <a:pt x="35377" y="4099"/>
                  </a:cubicBezTo>
                  <a:cubicBezTo>
                    <a:pt x="36108" y="4099"/>
                    <a:pt x="36684" y="3739"/>
                    <a:pt x="37083" y="3008"/>
                  </a:cubicBezTo>
                  <a:cubicBezTo>
                    <a:pt x="37326" y="2582"/>
                    <a:pt x="37235" y="2066"/>
                    <a:pt x="36779" y="1701"/>
                  </a:cubicBezTo>
                  <a:cubicBezTo>
                    <a:pt x="36639" y="1589"/>
                    <a:pt x="36454" y="1529"/>
                    <a:pt x="36269" y="1529"/>
                  </a:cubicBezTo>
                  <a:cubicBezTo>
                    <a:pt x="36051" y="1529"/>
                    <a:pt x="35833" y="1612"/>
                    <a:pt x="35685" y="1792"/>
                  </a:cubicBezTo>
                  <a:cubicBezTo>
                    <a:pt x="35366" y="2175"/>
                    <a:pt x="35030" y="2340"/>
                    <a:pt x="34672" y="2340"/>
                  </a:cubicBezTo>
                  <a:cubicBezTo>
                    <a:pt x="34349" y="2340"/>
                    <a:pt x="34009" y="2205"/>
                    <a:pt x="33648" y="1974"/>
                  </a:cubicBezTo>
                  <a:cubicBezTo>
                    <a:pt x="34743" y="1549"/>
                    <a:pt x="35715" y="880"/>
                    <a:pt x="36931" y="880"/>
                  </a:cubicBezTo>
                  <a:close/>
                  <a:moveTo>
                    <a:pt x="31337" y="691"/>
                  </a:moveTo>
                  <a:cubicBezTo>
                    <a:pt x="32082" y="691"/>
                    <a:pt x="32831" y="799"/>
                    <a:pt x="33466" y="1275"/>
                  </a:cubicBezTo>
                  <a:cubicBezTo>
                    <a:pt x="33557" y="1336"/>
                    <a:pt x="33679" y="1367"/>
                    <a:pt x="33831" y="1427"/>
                  </a:cubicBezTo>
                  <a:cubicBezTo>
                    <a:pt x="33514" y="1629"/>
                    <a:pt x="33251" y="1886"/>
                    <a:pt x="32888" y="1886"/>
                  </a:cubicBezTo>
                  <a:cubicBezTo>
                    <a:pt x="32868" y="1886"/>
                    <a:pt x="32848" y="1885"/>
                    <a:pt x="32828" y="1883"/>
                  </a:cubicBezTo>
                  <a:cubicBezTo>
                    <a:pt x="32645" y="1883"/>
                    <a:pt x="32493" y="1944"/>
                    <a:pt x="32372" y="2035"/>
                  </a:cubicBezTo>
                  <a:cubicBezTo>
                    <a:pt x="31247" y="2826"/>
                    <a:pt x="30001" y="3312"/>
                    <a:pt x="28846" y="3981"/>
                  </a:cubicBezTo>
                  <a:cubicBezTo>
                    <a:pt x="28749" y="4034"/>
                    <a:pt x="28656" y="4054"/>
                    <a:pt x="28565" y="4054"/>
                  </a:cubicBezTo>
                  <a:cubicBezTo>
                    <a:pt x="28400" y="4054"/>
                    <a:pt x="28243" y="3989"/>
                    <a:pt x="28086" y="3950"/>
                  </a:cubicBezTo>
                  <a:cubicBezTo>
                    <a:pt x="27911" y="3897"/>
                    <a:pt x="27740" y="3872"/>
                    <a:pt x="27577" y="3872"/>
                  </a:cubicBezTo>
                  <a:cubicBezTo>
                    <a:pt x="26809" y="3872"/>
                    <a:pt x="26221" y="4435"/>
                    <a:pt x="26171" y="5288"/>
                  </a:cubicBezTo>
                  <a:cubicBezTo>
                    <a:pt x="26141" y="5470"/>
                    <a:pt x="26110" y="5561"/>
                    <a:pt x="25958" y="5652"/>
                  </a:cubicBezTo>
                  <a:cubicBezTo>
                    <a:pt x="25259" y="6017"/>
                    <a:pt x="24530" y="6443"/>
                    <a:pt x="23831" y="6838"/>
                  </a:cubicBezTo>
                  <a:cubicBezTo>
                    <a:pt x="23666" y="6956"/>
                    <a:pt x="23482" y="7000"/>
                    <a:pt x="23281" y="7000"/>
                  </a:cubicBezTo>
                  <a:cubicBezTo>
                    <a:pt x="23222" y="7000"/>
                    <a:pt x="23163" y="6997"/>
                    <a:pt x="23101" y="6990"/>
                  </a:cubicBezTo>
                  <a:cubicBezTo>
                    <a:pt x="22834" y="6945"/>
                    <a:pt x="22567" y="6917"/>
                    <a:pt x="22300" y="6917"/>
                  </a:cubicBezTo>
                  <a:cubicBezTo>
                    <a:pt x="22202" y="6917"/>
                    <a:pt x="22105" y="6921"/>
                    <a:pt x="22007" y="6929"/>
                  </a:cubicBezTo>
                  <a:cubicBezTo>
                    <a:pt x="21125" y="6990"/>
                    <a:pt x="20578" y="7476"/>
                    <a:pt x="20487" y="8358"/>
                  </a:cubicBezTo>
                  <a:cubicBezTo>
                    <a:pt x="20426" y="8631"/>
                    <a:pt x="20335" y="8783"/>
                    <a:pt x="20092" y="8905"/>
                  </a:cubicBezTo>
                  <a:cubicBezTo>
                    <a:pt x="19514" y="9209"/>
                    <a:pt x="18967" y="9513"/>
                    <a:pt x="18420" y="9877"/>
                  </a:cubicBezTo>
                  <a:cubicBezTo>
                    <a:pt x="18140" y="10030"/>
                    <a:pt x="17881" y="10098"/>
                    <a:pt x="17590" y="10098"/>
                  </a:cubicBezTo>
                  <a:cubicBezTo>
                    <a:pt x="17534" y="10098"/>
                    <a:pt x="17476" y="10095"/>
                    <a:pt x="17417" y="10090"/>
                  </a:cubicBezTo>
                  <a:cubicBezTo>
                    <a:pt x="17270" y="10080"/>
                    <a:pt x="17124" y="10074"/>
                    <a:pt x="16979" y="10074"/>
                  </a:cubicBezTo>
                  <a:cubicBezTo>
                    <a:pt x="16226" y="10074"/>
                    <a:pt x="15511" y="10233"/>
                    <a:pt x="14925" y="10820"/>
                  </a:cubicBezTo>
                  <a:cubicBezTo>
                    <a:pt x="14803" y="10972"/>
                    <a:pt x="14651" y="11124"/>
                    <a:pt x="14590" y="11336"/>
                  </a:cubicBezTo>
                  <a:cubicBezTo>
                    <a:pt x="14529" y="11701"/>
                    <a:pt x="14256" y="11883"/>
                    <a:pt x="13952" y="12066"/>
                  </a:cubicBezTo>
                  <a:cubicBezTo>
                    <a:pt x="12918" y="12674"/>
                    <a:pt x="11763" y="13069"/>
                    <a:pt x="10669" y="13616"/>
                  </a:cubicBezTo>
                  <a:cubicBezTo>
                    <a:pt x="10578" y="13646"/>
                    <a:pt x="10487" y="13646"/>
                    <a:pt x="10396" y="13646"/>
                  </a:cubicBezTo>
                  <a:cubicBezTo>
                    <a:pt x="9666" y="13646"/>
                    <a:pt x="8997" y="13890"/>
                    <a:pt x="8390" y="14285"/>
                  </a:cubicBezTo>
                  <a:cubicBezTo>
                    <a:pt x="8390" y="14285"/>
                    <a:pt x="8390" y="14315"/>
                    <a:pt x="8390" y="14315"/>
                  </a:cubicBezTo>
                  <a:cubicBezTo>
                    <a:pt x="8029" y="14731"/>
                    <a:pt x="7807" y="14932"/>
                    <a:pt x="7624" y="14932"/>
                  </a:cubicBezTo>
                  <a:cubicBezTo>
                    <a:pt x="7406" y="14932"/>
                    <a:pt x="7242" y="14647"/>
                    <a:pt x="6961" y="14102"/>
                  </a:cubicBezTo>
                  <a:cubicBezTo>
                    <a:pt x="6900" y="14041"/>
                    <a:pt x="6870" y="13981"/>
                    <a:pt x="6839" y="13890"/>
                  </a:cubicBezTo>
                  <a:lnTo>
                    <a:pt x="6839" y="13890"/>
                  </a:lnTo>
                  <a:cubicBezTo>
                    <a:pt x="6718" y="14315"/>
                    <a:pt x="6870" y="14649"/>
                    <a:pt x="7326" y="14984"/>
                  </a:cubicBezTo>
                  <a:cubicBezTo>
                    <a:pt x="7100" y="15139"/>
                    <a:pt x="6973" y="15229"/>
                    <a:pt x="6867" y="15229"/>
                  </a:cubicBezTo>
                  <a:cubicBezTo>
                    <a:pt x="6746" y="15229"/>
                    <a:pt x="6654" y="15109"/>
                    <a:pt x="6475" y="14832"/>
                  </a:cubicBezTo>
                  <a:cubicBezTo>
                    <a:pt x="6231" y="14528"/>
                    <a:pt x="6049" y="14224"/>
                    <a:pt x="5806" y="13859"/>
                  </a:cubicBezTo>
                  <a:lnTo>
                    <a:pt x="5806" y="13859"/>
                  </a:lnTo>
                  <a:cubicBezTo>
                    <a:pt x="5806" y="14315"/>
                    <a:pt x="5927" y="14589"/>
                    <a:pt x="6505" y="15349"/>
                  </a:cubicBezTo>
                  <a:cubicBezTo>
                    <a:pt x="6475" y="15349"/>
                    <a:pt x="6475" y="15379"/>
                    <a:pt x="6475" y="15379"/>
                  </a:cubicBezTo>
                  <a:cubicBezTo>
                    <a:pt x="6219" y="15494"/>
                    <a:pt x="6076" y="15561"/>
                    <a:pt x="5969" y="15561"/>
                  </a:cubicBezTo>
                  <a:cubicBezTo>
                    <a:pt x="5822" y="15561"/>
                    <a:pt x="5743" y="15435"/>
                    <a:pt x="5532" y="15136"/>
                  </a:cubicBezTo>
                  <a:cubicBezTo>
                    <a:pt x="5259" y="14741"/>
                    <a:pt x="5107" y="14315"/>
                    <a:pt x="5016" y="13829"/>
                  </a:cubicBezTo>
                  <a:lnTo>
                    <a:pt x="5016" y="13829"/>
                  </a:lnTo>
                  <a:cubicBezTo>
                    <a:pt x="4742" y="14589"/>
                    <a:pt x="5076" y="15166"/>
                    <a:pt x="5563" y="15683"/>
                  </a:cubicBezTo>
                  <a:cubicBezTo>
                    <a:pt x="5321" y="15817"/>
                    <a:pt x="5174" y="15892"/>
                    <a:pt x="5054" y="15892"/>
                  </a:cubicBezTo>
                  <a:cubicBezTo>
                    <a:pt x="4903" y="15892"/>
                    <a:pt x="4794" y="15772"/>
                    <a:pt x="4590" y="15500"/>
                  </a:cubicBezTo>
                  <a:cubicBezTo>
                    <a:pt x="4104" y="14801"/>
                    <a:pt x="4104" y="14011"/>
                    <a:pt x="4043" y="13251"/>
                  </a:cubicBezTo>
                  <a:lnTo>
                    <a:pt x="4043" y="13251"/>
                  </a:lnTo>
                  <a:cubicBezTo>
                    <a:pt x="3648" y="13950"/>
                    <a:pt x="3921" y="15227"/>
                    <a:pt x="4651" y="16048"/>
                  </a:cubicBezTo>
                  <a:cubicBezTo>
                    <a:pt x="4400" y="16198"/>
                    <a:pt x="4205" y="16269"/>
                    <a:pt x="4048" y="16269"/>
                  </a:cubicBezTo>
                  <a:cubicBezTo>
                    <a:pt x="3730" y="16269"/>
                    <a:pt x="3567" y="15979"/>
                    <a:pt x="3405" y="15470"/>
                  </a:cubicBezTo>
                  <a:cubicBezTo>
                    <a:pt x="3222" y="14862"/>
                    <a:pt x="3192" y="14193"/>
                    <a:pt x="3192" y="13555"/>
                  </a:cubicBezTo>
                  <a:cubicBezTo>
                    <a:pt x="3192" y="13282"/>
                    <a:pt x="3283" y="13069"/>
                    <a:pt x="3496" y="12856"/>
                  </a:cubicBezTo>
                  <a:cubicBezTo>
                    <a:pt x="4742" y="11610"/>
                    <a:pt x="6201" y="10576"/>
                    <a:pt x="7751" y="9756"/>
                  </a:cubicBezTo>
                  <a:cubicBezTo>
                    <a:pt x="13678" y="6595"/>
                    <a:pt x="19727" y="3677"/>
                    <a:pt x="26141" y="1610"/>
                  </a:cubicBezTo>
                  <a:cubicBezTo>
                    <a:pt x="27721" y="1093"/>
                    <a:pt x="29332" y="759"/>
                    <a:pt x="31004" y="698"/>
                  </a:cubicBezTo>
                  <a:cubicBezTo>
                    <a:pt x="31115" y="694"/>
                    <a:pt x="31226" y="691"/>
                    <a:pt x="31337" y="691"/>
                  </a:cubicBezTo>
                  <a:close/>
                  <a:moveTo>
                    <a:pt x="2888" y="13555"/>
                  </a:moveTo>
                  <a:lnTo>
                    <a:pt x="2888" y="13555"/>
                  </a:lnTo>
                  <a:cubicBezTo>
                    <a:pt x="3009" y="14589"/>
                    <a:pt x="2523" y="15744"/>
                    <a:pt x="3678" y="16412"/>
                  </a:cubicBezTo>
                  <a:cubicBezTo>
                    <a:pt x="3557" y="16473"/>
                    <a:pt x="3344" y="16564"/>
                    <a:pt x="3161" y="16656"/>
                  </a:cubicBezTo>
                  <a:cubicBezTo>
                    <a:pt x="2956" y="16740"/>
                    <a:pt x="2832" y="16791"/>
                    <a:pt x="2744" y="16791"/>
                  </a:cubicBezTo>
                  <a:cubicBezTo>
                    <a:pt x="2611" y="16791"/>
                    <a:pt x="2560" y="16675"/>
                    <a:pt x="2432" y="16382"/>
                  </a:cubicBezTo>
                  <a:cubicBezTo>
                    <a:pt x="2098" y="15470"/>
                    <a:pt x="2280" y="14315"/>
                    <a:pt x="2888" y="13555"/>
                  </a:cubicBezTo>
                  <a:close/>
                  <a:moveTo>
                    <a:pt x="2006" y="14862"/>
                  </a:moveTo>
                  <a:cubicBezTo>
                    <a:pt x="2006" y="15288"/>
                    <a:pt x="2006" y="15652"/>
                    <a:pt x="2006" y="15987"/>
                  </a:cubicBezTo>
                  <a:cubicBezTo>
                    <a:pt x="2037" y="16382"/>
                    <a:pt x="2158" y="16716"/>
                    <a:pt x="2493" y="16959"/>
                  </a:cubicBezTo>
                  <a:cubicBezTo>
                    <a:pt x="2275" y="17100"/>
                    <a:pt x="2133" y="17176"/>
                    <a:pt x="2028" y="17176"/>
                  </a:cubicBezTo>
                  <a:cubicBezTo>
                    <a:pt x="1883" y="17176"/>
                    <a:pt x="1808" y="17033"/>
                    <a:pt x="1702" y="16716"/>
                  </a:cubicBezTo>
                  <a:cubicBezTo>
                    <a:pt x="1520" y="16078"/>
                    <a:pt x="1642" y="15500"/>
                    <a:pt x="2006" y="14862"/>
                  </a:cubicBezTo>
                  <a:close/>
                  <a:moveTo>
                    <a:pt x="11027" y="15732"/>
                  </a:moveTo>
                  <a:cubicBezTo>
                    <a:pt x="11161" y="15732"/>
                    <a:pt x="11295" y="15754"/>
                    <a:pt x="11429" y="15804"/>
                  </a:cubicBezTo>
                  <a:cubicBezTo>
                    <a:pt x="12098" y="16017"/>
                    <a:pt x="12706" y="16260"/>
                    <a:pt x="13405" y="16412"/>
                  </a:cubicBezTo>
                  <a:cubicBezTo>
                    <a:pt x="12554" y="16807"/>
                    <a:pt x="11703" y="17111"/>
                    <a:pt x="10882" y="17537"/>
                  </a:cubicBezTo>
                  <a:cubicBezTo>
                    <a:pt x="10840" y="17554"/>
                    <a:pt x="10804" y="17561"/>
                    <a:pt x="10773" y="17561"/>
                  </a:cubicBezTo>
                  <a:cubicBezTo>
                    <a:pt x="10694" y="17561"/>
                    <a:pt x="10644" y="17512"/>
                    <a:pt x="10578" y="17446"/>
                  </a:cubicBezTo>
                  <a:cubicBezTo>
                    <a:pt x="10213" y="17081"/>
                    <a:pt x="10152" y="16656"/>
                    <a:pt x="10213" y="16169"/>
                  </a:cubicBezTo>
                  <a:cubicBezTo>
                    <a:pt x="10244" y="15865"/>
                    <a:pt x="10487" y="15835"/>
                    <a:pt x="10700" y="15774"/>
                  </a:cubicBezTo>
                  <a:cubicBezTo>
                    <a:pt x="10809" y="15747"/>
                    <a:pt x="10918" y="15732"/>
                    <a:pt x="11027" y="15732"/>
                  </a:cubicBezTo>
                  <a:close/>
                  <a:moveTo>
                    <a:pt x="1247" y="16564"/>
                  </a:moveTo>
                  <a:cubicBezTo>
                    <a:pt x="1307" y="16747"/>
                    <a:pt x="1338" y="16929"/>
                    <a:pt x="1429" y="17020"/>
                  </a:cubicBezTo>
                  <a:cubicBezTo>
                    <a:pt x="1885" y="17385"/>
                    <a:pt x="1581" y="17628"/>
                    <a:pt x="1307" y="17902"/>
                  </a:cubicBezTo>
                  <a:cubicBezTo>
                    <a:pt x="1186" y="17993"/>
                    <a:pt x="1125" y="18114"/>
                    <a:pt x="973" y="18266"/>
                  </a:cubicBezTo>
                  <a:cubicBezTo>
                    <a:pt x="912" y="17628"/>
                    <a:pt x="1034" y="17111"/>
                    <a:pt x="1247" y="16564"/>
                  </a:cubicBezTo>
                  <a:close/>
                  <a:moveTo>
                    <a:pt x="36255" y="2092"/>
                  </a:moveTo>
                  <a:cubicBezTo>
                    <a:pt x="36325" y="2092"/>
                    <a:pt x="36399" y="2120"/>
                    <a:pt x="36475" y="2187"/>
                  </a:cubicBezTo>
                  <a:cubicBezTo>
                    <a:pt x="36718" y="2400"/>
                    <a:pt x="36658" y="2643"/>
                    <a:pt x="36475" y="2917"/>
                  </a:cubicBezTo>
                  <a:cubicBezTo>
                    <a:pt x="36192" y="3354"/>
                    <a:pt x="35800" y="3509"/>
                    <a:pt x="35335" y="3509"/>
                  </a:cubicBezTo>
                  <a:cubicBezTo>
                    <a:pt x="35252" y="3509"/>
                    <a:pt x="35165" y="3504"/>
                    <a:pt x="35077" y="3494"/>
                  </a:cubicBezTo>
                  <a:cubicBezTo>
                    <a:pt x="34925" y="3464"/>
                    <a:pt x="34773" y="3433"/>
                    <a:pt x="34591" y="3373"/>
                  </a:cubicBezTo>
                  <a:cubicBezTo>
                    <a:pt x="34342" y="3287"/>
                    <a:pt x="34131" y="3243"/>
                    <a:pt x="33955" y="3243"/>
                  </a:cubicBezTo>
                  <a:cubicBezTo>
                    <a:pt x="33444" y="3243"/>
                    <a:pt x="33231" y="3614"/>
                    <a:pt x="33253" y="4406"/>
                  </a:cubicBezTo>
                  <a:cubicBezTo>
                    <a:pt x="33253" y="4588"/>
                    <a:pt x="33284" y="4801"/>
                    <a:pt x="33314" y="5014"/>
                  </a:cubicBezTo>
                  <a:cubicBezTo>
                    <a:pt x="33343" y="5688"/>
                    <a:pt x="32949" y="6079"/>
                    <a:pt x="32294" y="6079"/>
                  </a:cubicBezTo>
                  <a:cubicBezTo>
                    <a:pt x="32270" y="6079"/>
                    <a:pt x="32245" y="6079"/>
                    <a:pt x="32220" y="6078"/>
                  </a:cubicBezTo>
                  <a:cubicBezTo>
                    <a:pt x="31946" y="6047"/>
                    <a:pt x="31703" y="5987"/>
                    <a:pt x="31460" y="5865"/>
                  </a:cubicBezTo>
                  <a:cubicBezTo>
                    <a:pt x="30609" y="5379"/>
                    <a:pt x="29697" y="5257"/>
                    <a:pt x="28755" y="5196"/>
                  </a:cubicBezTo>
                  <a:cubicBezTo>
                    <a:pt x="28714" y="5193"/>
                    <a:pt x="28674" y="5192"/>
                    <a:pt x="28634" y="5192"/>
                  </a:cubicBezTo>
                  <a:cubicBezTo>
                    <a:pt x="28255" y="5192"/>
                    <a:pt x="27914" y="5328"/>
                    <a:pt x="27721" y="5713"/>
                  </a:cubicBezTo>
                  <a:cubicBezTo>
                    <a:pt x="27508" y="6199"/>
                    <a:pt x="27600" y="6625"/>
                    <a:pt x="27904" y="7020"/>
                  </a:cubicBezTo>
                  <a:cubicBezTo>
                    <a:pt x="28086" y="7263"/>
                    <a:pt x="28451" y="7415"/>
                    <a:pt x="28329" y="7780"/>
                  </a:cubicBezTo>
                  <a:cubicBezTo>
                    <a:pt x="28177" y="8206"/>
                    <a:pt x="27934" y="8601"/>
                    <a:pt x="27508" y="8844"/>
                  </a:cubicBezTo>
                  <a:cubicBezTo>
                    <a:pt x="27127" y="9076"/>
                    <a:pt x="26736" y="9173"/>
                    <a:pt x="26341" y="9173"/>
                  </a:cubicBezTo>
                  <a:cubicBezTo>
                    <a:pt x="26012" y="9173"/>
                    <a:pt x="25681" y="9106"/>
                    <a:pt x="25350" y="8996"/>
                  </a:cubicBezTo>
                  <a:cubicBezTo>
                    <a:pt x="25107" y="8905"/>
                    <a:pt x="24864" y="8813"/>
                    <a:pt x="24651" y="8692"/>
                  </a:cubicBezTo>
                  <a:cubicBezTo>
                    <a:pt x="24074" y="8358"/>
                    <a:pt x="23466" y="8175"/>
                    <a:pt x="22797" y="8114"/>
                  </a:cubicBezTo>
                  <a:cubicBezTo>
                    <a:pt x="22731" y="8106"/>
                    <a:pt x="22670" y="8102"/>
                    <a:pt x="22613" y="8102"/>
                  </a:cubicBezTo>
                  <a:cubicBezTo>
                    <a:pt x="22257" y="8102"/>
                    <a:pt x="22098" y="8276"/>
                    <a:pt x="22098" y="8722"/>
                  </a:cubicBezTo>
                  <a:cubicBezTo>
                    <a:pt x="22098" y="9269"/>
                    <a:pt x="22220" y="9786"/>
                    <a:pt x="22432" y="10303"/>
                  </a:cubicBezTo>
                  <a:cubicBezTo>
                    <a:pt x="22858" y="11397"/>
                    <a:pt x="22584" y="12005"/>
                    <a:pt x="21490" y="12431"/>
                  </a:cubicBezTo>
                  <a:cubicBezTo>
                    <a:pt x="20960" y="12622"/>
                    <a:pt x="20437" y="12735"/>
                    <a:pt x="19918" y="12735"/>
                  </a:cubicBezTo>
                  <a:cubicBezTo>
                    <a:pt x="19365" y="12735"/>
                    <a:pt x="18817" y="12607"/>
                    <a:pt x="18268" y="12309"/>
                  </a:cubicBezTo>
                  <a:cubicBezTo>
                    <a:pt x="18055" y="12218"/>
                    <a:pt x="17843" y="12096"/>
                    <a:pt x="17630" y="12035"/>
                  </a:cubicBezTo>
                  <a:cubicBezTo>
                    <a:pt x="17435" y="11970"/>
                    <a:pt x="17231" y="11905"/>
                    <a:pt x="17037" y="11905"/>
                  </a:cubicBezTo>
                  <a:cubicBezTo>
                    <a:pt x="16869" y="11905"/>
                    <a:pt x="16707" y="11955"/>
                    <a:pt x="16566" y="12096"/>
                  </a:cubicBezTo>
                  <a:cubicBezTo>
                    <a:pt x="16262" y="12400"/>
                    <a:pt x="16201" y="12826"/>
                    <a:pt x="16323" y="13251"/>
                  </a:cubicBezTo>
                  <a:cubicBezTo>
                    <a:pt x="16384" y="13525"/>
                    <a:pt x="16505" y="13768"/>
                    <a:pt x="16596" y="14041"/>
                  </a:cubicBezTo>
                  <a:cubicBezTo>
                    <a:pt x="16870" y="14680"/>
                    <a:pt x="16748" y="15075"/>
                    <a:pt x="16140" y="15379"/>
                  </a:cubicBezTo>
                  <a:cubicBezTo>
                    <a:pt x="15546" y="15665"/>
                    <a:pt x="14967" y="15936"/>
                    <a:pt x="14335" y="15936"/>
                  </a:cubicBezTo>
                  <a:cubicBezTo>
                    <a:pt x="14095" y="15936"/>
                    <a:pt x="13847" y="15897"/>
                    <a:pt x="13587" y="15804"/>
                  </a:cubicBezTo>
                  <a:cubicBezTo>
                    <a:pt x="13040" y="15592"/>
                    <a:pt x="12493" y="15531"/>
                    <a:pt x="11946" y="15318"/>
                  </a:cubicBezTo>
                  <a:cubicBezTo>
                    <a:pt x="11703" y="15197"/>
                    <a:pt x="11399" y="15136"/>
                    <a:pt x="11125" y="15136"/>
                  </a:cubicBezTo>
                  <a:cubicBezTo>
                    <a:pt x="11099" y="15135"/>
                    <a:pt x="11072" y="15135"/>
                    <a:pt x="11047" y="15135"/>
                  </a:cubicBezTo>
                  <a:cubicBezTo>
                    <a:pt x="9886" y="15135"/>
                    <a:pt x="9368" y="15800"/>
                    <a:pt x="9636" y="16959"/>
                  </a:cubicBezTo>
                  <a:cubicBezTo>
                    <a:pt x="9697" y="17263"/>
                    <a:pt x="9818" y="17537"/>
                    <a:pt x="10031" y="17750"/>
                  </a:cubicBezTo>
                  <a:cubicBezTo>
                    <a:pt x="10092" y="17841"/>
                    <a:pt x="10152" y="17932"/>
                    <a:pt x="10000" y="17993"/>
                  </a:cubicBezTo>
                  <a:cubicBezTo>
                    <a:pt x="9453" y="18297"/>
                    <a:pt x="8967" y="18662"/>
                    <a:pt x="8481" y="19087"/>
                  </a:cubicBezTo>
                  <a:cubicBezTo>
                    <a:pt x="7903" y="17932"/>
                    <a:pt x="7873" y="16747"/>
                    <a:pt x="8207" y="15561"/>
                  </a:cubicBezTo>
                  <a:cubicBezTo>
                    <a:pt x="8450" y="14710"/>
                    <a:pt x="9089" y="14345"/>
                    <a:pt x="9909" y="14224"/>
                  </a:cubicBezTo>
                  <a:cubicBezTo>
                    <a:pt x="10097" y="14196"/>
                    <a:pt x="10282" y="14184"/>
                    <a:pt x="10464" y="14184"/>
                  </a:cubicBezTo>
                  <a:cubicBezTo>
                    <a:pt x="11079" y="14184"/>
                    <a:pt x="11671" y="14319"/>
                    <a:pt x="12280" y="14437"/>
                  </a:cubicBezTo>
                  <a:cubicBezTo>
                    <a:pt x="12706" y="14497"/>
                    <a:pt x="13131" y="14558"/>
                    <a:pt x="13557" y="14558"/>
                  </a:cubicBezTo>
                  <a:cubicBezTo>
                    <a:pt x="13578" y="14559"/>
                    <a:pt x="13600" y="14559"/>
                    <a:pt x="13621" y="14559"/>
                  </a:cubicBezTo>
                  <a:cubicBezTo>
                    <a:pt x="14615" y="14559"/>
                    <a:pt x="15196" y="13868"/>
                    <a:pt x="15077" y="12856"/>
                  </a:cubicBezTo>
                  <a:cubicBezTo>
                    <a:pt x="15046" y="12674"/>
                    <a:pt x="15016" y="12461"/>
                    <a:pt x="15016" y="12279"/>
                  </a:cubicBezTo>
                  <a:cubicBezTo>
                    <a:pt x="14898" y="11100"/>
                    <a:pt x="16007" y="10636"/>
                    <a:pt x="16906" y="10636"/>
                  </a:cubicBezTo>
                  <a:cubicBezTo>
                    <a:pt x="16935" y="10636"/>
                    <a:pt x="16963" y="10636"/>
                    <a:pt x="16992" y="10637"/>
                  </a:cubicBezTo>
                  <a:cubicBezTo>
                    <a:pt x="18147" y="10668"/>
                    <a:pt x="19241" y="11032"/>
                    <a:pt x="20396" y="11032"/>
                  </a:cubicBezTo>
                  <a:cubicBezTo>
                    <a:pt x="21217" y="11032"/>
                    <a:pt x="21429" y="10698"/>
                    <a:pt x="21186" y="10029"/>
                  </a:cubicBezTo>
                  <a:cubicBezTo>
                    <a:pt x="21034" y="9543"/>
                    <a:pt x="20943" y="9026"/>
                    <a:pt x="21004" y="8509"/>
                  </a:cubicBezTo>
                  <a:cubicBezTo>
                    <a:pt x="21095" y="7841"/>
                    <a:pt x="21399" y="7506"/>
                    <a:pt x="22068" y="7476"/>
                  </a:cubicBezTo>
                  <a:cubicBezTo>
                    <a:pt x="22130" y="7474"/>
                    <a:pt x="22193" y="7473"/>
                    <a:pt x="22255" y="7473"/>
                  </a:cubicBezTo>
                  <a:cubicBezTo>
                    <a:pt x="23040" y="7473"/>
                    <a:pt x="23800" y="7644"/>
                    <a:pt x="24560" y="7841"/>
                  </a:cubicBezTo>
                  <a:cubicBezTo>
                    <a:pt x="24826" y="7929"/>
                    <a:pt x="25091" y="7977"/>
                    <a:pt x="25363" y="7977"/>
                  </a:cubicBezTo>
                  <a:cubicBezTo>
                    <a:pt x="25558" y="7977"/>
                    <a:pt x="25755" y="7952"/>
                    <a:pt x="25958" y="7902"/>
                  </a:cubicBezTo>
                  <a:cubicBezTo>
                    <a:pt x="26657" y="7780"/>
                    <a:pt x="27022" y="7263"/>
                    <a:pt x="26901" y="6564"/>
                  </a:cubicBezTo>
                  <a:cubicBezTo>
                    <a:pt x="26870" y="6260"/>
                    <a:pt x="26779" y="5987"/>
                    <a:pt x="26718" y="5683"/>
                  </a:cubicBezTo>
                  <a:cubicBezTo>
                    <a:pt x="26589" y="4935"/>
                    <a:pt x="26985" y="4450"/>
                    <a:pt x="27628" y="4450"/>
                  </a:cubicBezTo>
                  <a:cubicBezTo>
                    <a:pt x="27743" y="4450"/>
                    <a:pt x="27866" y="4465"/>
                    <a:pt x="27995" y="4497"/>
                  </a:cubicBezTo>
                  <a:cubicBezTo>
                    <a:pt x="28876" y="4710"/>
                    <a:pt x="29758" y="4832"/>
                    <a:pt x="30639" y="4953"/>
                  </a:cubicBezTo>
                  <a:cubicBezTo>
                    <a:pt x="30764" y="4972"/>
                    <a:pt x="30889" y="4983"/>
                    <a:pt x="31014" y="4983"/>
                  </a:cubicBezTo>
                  <a:cubicBezTo>
                    <a:pt x="31281" y="4983"/>
                    <a:pt x="31545" y="4935"/>
                    <a:pt x="31794" y="4832"/>
                  </a:cubicBezTo>
                  <a:cubicBezTo>
                    <a:pt x="32493" y="4588"/>
                    <a:pt x="32706" y="4254"/>
                    <a:pt x="32524" y="3555"/>
                  </a:cubicBezTo>
                  <a:cubicBezTo>
                    <a:pt x="32463" y="3221"/>
                    <a:pt x="32250" y="2856"/>
                    <a:pt x="32615" y="2582"/>
                  </a:cubicBezTo>
                  <a:cubicBezTo>
                    <a:pt x="32747" y="2473"/>
                    <a:pt x="32874" y="2434"/>
                    <a:pt x="33001" y="2434"/>
                  </a:cubicBezTo>
                  <a:cubicBezTo>
                    <a:pt x="33225" y="2434"/>
                    <a:pt x="33446" y="2554"/>
                    <a:pt x="33679" y="2613"/>
                  </a:cubicBezTo>
                  <a:cubicBezTo>
                    <a:pt x="33770" y="2643"/>
                    <a:pt x="33861" y="2704"/>
                    <a:pt x="33952" y="2734"/>
                  </a:cubicBezTo>
                  <a:cubicBezTo>
                    <a:pt x="34165" y="2846"/>
                    <a:pt x="34420" y="2905"/>
                    <a:pt x="34679" y="2905"/>
                  </a:cubicBezTo>
                  <a:cubicBezTo>
                    <a:pt x="35122" y="2905"/>
                    <a:pt x="35580" y="2734"/>
                    <a:pt x="35867" y="2370"/>
                  </a:cubicBezTo>
                  <a:cubicBezTo>
                    <a:pt x="35971" y="2224"/>
                    <a:pt x="36104" y="2092"/>
                    <a:pt x="36255" y="2092"/>
                  </a:cubicBezTo>
                  <a:close/>
                  <a:moveTo>
                    <a:pt x="7812" y="15166"/>
                  </a:moveTo>
                  <a:cubicBezTo>
                    <a:pt x="7599" y="15865"/>
                    <a:pt x="7508" y="16564"/>
                    <a:pt x="7538" y="17263"/>
                  </a:cubicBezTo>
                  <a:cubicBezTo>
                    <a:pt x="7599" y="17932"/>
                    <a:pt x="7751" y="18540"/>
                    <a:pt x="8146" y="19087"/>
                  </a:cubicBezTo>
                  <a:cubicBezTo>
                    <a:pt x="8268" y="19270"/>
                    <a:pt x="8207" y="19361"/>
                    <a:pt x="8086" y="19482"/>
                  </a:cubicBezTo>
                  <a:cubicBezTo>
                    <a:pt x="7599" y="19969"/>
                    <a:pt x="7234" y="20516"/>
                    <a:pt x="6870" y="21063"/>
                  </a:cubicBezTo>
                  <a:cubicBezTo>
                    <a:pt x="6110" y="22309"/>
                    <a:pt x="5806" y="23616"/>
                    <a:pt x="6353" y="25105"/>
                  </a:cubicBezTo>
                  <a:cubicBezTo>
                    <a:pt x="4316" y="25045"/>
                    <a:pt x="2584" y="24406"/>
                    <a:pt x="1429" y="22704"/>
                  </a:cubicBezTo>
                  <a:cubicBezTo>
                    <a:pt x="274" y="21032"/>
                    <a:pt x="456" y="18510"/>
                    <a:pt x="2766" y="17324"/>
                  </a:cubicBezTo>
                  <a:cubicBezTo>
                    <a:pt x="4073" y="16625"/>
                    <a:pt x="5502" y="16200"/>
                    <a:pt x="6870" y="15592"/>
                  </a:cubicBezTo>
                  <a:cubicBezTo>
                    <a:pt x="7174" y="15470"/>
                    <a:pt x="7447" y="15318"/>
                    <a:pt x="7812" y="15166"/>
                  </a:cubicBezTo>
                  <a:close/>
                  <a:moveTo>
                    <a:pt x="39697" y="4740"/>
                  </a:moveTo>
                  <a:cubicBezTo>
                    <a:pt x="39059" y="5865"/>
                    <a:pt x="38086" y="6625"/>
                    <a:pt x="37357" y="7689"/>
                  </a:cubicBezTo>
                  <a:cubicBezTo>
                    <a:pt x="38451" y="7081"/>
                    <a:pt x="39272" y="6321"/>
                    <a:pt x="39758" y="5257"/>
                  </a:cubicBezTo>
                  <a:cubicBezTo>
                    <a:pt x="39819" y="5166"/>
                    <a:pt x="39849" y="5075"/>
                    <a:pt x="39879" y="4984"/>
                  </a:cubicBezTo>
                  <a:cubicBezTo>
                    <a:pt x="39899" y="4845"/>
                    <a:pt x="39971" y="4797"/>
                    <a:pt x="40060" y="4797"/>
                  </a:cubicBezTo>
                  <a:cubicBezTo>
                    <a:pt x="40108" y="4797"/>
                    <a:pt x="40161" y="4810"/>
                    <a:pt x="40214" y="4832"/>
                  </a:cubicBezTo>
                  <a:cubicBezTo>
                    <a:pt x="40396" y="4892"/>
                    <a:pt x="40275" y="5014"/>
                    <a:pt x="40214" y="5105"/>
                  </a:cubicBezTo>
                  <a:cubicBezTo>
                    <a:pt x="39971" y="5592"/>
                    <a:pt x="39727" y="6078"/>
                    <a:pt x="39484" y="6564"/>
                  </a:cubicBezTo>
                  <a:cubicBezTo>
                    <a:pt x="39484" y="6595"/>
                    <a:pt x="39484" y="6625"/>
                    <a:pt x="39454" y="6686"/>
                  </a:cubicBezTo>
                  <a:cubicBezTo>
                    <a:pt x="40183" y="6443"/>
                    <a:pt x="40396" y="5865"/>
                    <a:pt x="40579" y="5257"/>
                  </a:cubicBezTo>
                  <a:cubicBezTo>
                    <a:pt x="40579" y="5157"/>
                    <a:pt x="40517" y="4953"/>
                    <a:pt x="40648" y="4953"/>
                  </a:cubicBezTo>
                  <a:cubicBezTo>
                    <a:pt x="40676" y="4953"/>
                    <a:pt x="40713" y="4962"/>
                    <a:pt x="40761" y="4984"/>
                  </a:cubicBezTo>
                  <a:cubicBezTo>
                    <a:pt x="40943" y="5075"/>
                    <a:pt x="41186" y="5105"/>
                    <a:pt x="41065" y="5409"/>
                  </a:cubicBezTo>
                  <a:cubicBezTo>
                    <a:pt x="40943" y="5683"/>
                    <a:pt x="40822" y="5987"/>
                    <a:pt x="40852" y="6351"/>
                  </a:cubicBezTo>
                  <a:cubicBezTo>
                    <a:pt x="41278" y="6139"/>
                    <a:pt x="41247" y="5744"/>
                    <a:pt x="41369" y="5409"/>
                  </a:cubicBezTo>
                  <a:cubicBezTo>
                    <a:pt x="41855" y="5652"/>
                    <a:pt x="41855" y="5683"/>
                    <a:pt x="41642" y="6108"/>
                  </a:cubicBezTo>
                  <a:cubicBezTo>
                    <a:pt x="41521" y="6321"/>
                    <a:pt x="41369" y="6534"/>
                    <a:pt x="41399" y="6838"/>
                  </a:cubicBezTo>
                  <a:cubicBezTo>
                    <a:pt x="41764" y="6716"/>
                    <a:pt x="41886" y="6412"/>
                    <a:pt x="42007" y="6078"/>
                  </a:cubicBezTo>
                  <a:cubicBezTo>
                    <a:pt x="42554" y="6534"/>
                    <a:pt x="42342" y="7111"/>
                    <a:pt x="42220" y="7658"/>
                  </a:cubicBezTo>
                  <a:cubicBezTo>
                    <a:pt x="42402" y="7658"/>
                    <a:pt x="42433" y="7446"/>
                    <a:pt x="42585" y="7446"/>
                  </a:cubicBezTo>
                  <a:cubicBezTo>
                    <a:pt x="42980" y="8753"/>
                    <a:pt x="42737" y="9999"/>
                    <a:pt x="42250" y="11215"/>
                  </a:cubicBezTo>
                  <a:cubicBezTo>
                    <a:pt x="41430" y="13282"/>
                    <a:pt x="40031" y="14984"/>
                    <a:pt x="38633" y="16656"/>
                  </a:cubicBezTo>
                  <a:cubicBezTo>
                    <a:pt x="34986" y="20972"/>
                    <a:pt x="30335" y="23859"/>
                    <a:pt x="25168" y="25957"/>
                  </a:cubicBezTo>
                  <a:cubicBezTo>
                    <a:pt x="22037" y="27203"/>
                    <a:pt x="18785" y="27993"/>
                    <a:pt x="15441" y="28419"/>
                  </a:cubicBezTo>
                  <a:cubicBezTo>
                    <a:pt x="14847" y="28499"/>
                    <a:pt x="14254" y="28544"/>
                    <a:pt x="13663" y="28544"/>
                  </a:cubicBezTo>
                  <a:cubicBezTo>
                    <a:pt x="12682" y="28544"/>
                    <a:pt x="11709" y="28418"/>
                    <a:pt x="10760" y="28115"/>
                  </a:cubicBezTo>
                  <a:cubicBezTo>
                    <a:pt x="8906" y="27537"/>
                    <a:pt x="7508" y="26504"/>
                    <a:pt x="6870" y="24589"/>
                  </a:cubicBezTo>
                  <a:cubicBezTo>
                    <a:pt x="6596" y="23768"/>
                    <a:pt x="6687" y="22947"/>
                    <a:pt x="7022" y="22188"/>
                  </a:cubicBezTo>
                  <a:cubicBezTo>
                    <a:pt x="7903" y="20212"/>
                    <a:pt x="9393" y="18874"/>
                    <a:pt x="11308" y="17993"/>
                  </a:cubicBezTo>
                  <a:cubicBezTo>
                    <a:pt x="12311" y="17537"/>
                    <a:pt x="13374" y="17111"/>
                    <a:pt x="14408" y="16686"/>
                  </a:cubicBezTo>
                  <a:cubicBezTo>
                    <a:pt x="14803" y="16534"/>
                    <a:pt x="15259" y="16625"/>
                    <a:pt x="15654" y="16412"/>
                  </a:cubicBezTo>
                  <a:cubicBezTo>
                    <a:pt x="17113" y="15470"/>
                    <a:pt x="18785" y="15045"/>
                    <a:pt x="20396" y="14406"/>
                  </a:cubicBezTo>
                  <a:cubicBezTo>
                    <a:pt x="24925" y="12583"/>
                    <a:pt x="29180" y="10272"/>
                    <a:pt x="33253" y="7628"/>
                  </a:cubicBezTo>
                  <a:cubicBezTo>
                    <a:pt x="34743" y="6686"/>
                    <a:pt x="36232" y="5744"/>
                    <a:pt x="37843" y="5075"/>
                  </a:cubicBezTo>
                  <a:cubicBezTo>
                    <a:pt x="38420" y="4832"/>
                    <a:pt x="38998" y="4740"/>
                    <a:pt x="39697" y="4740"/>
                  </a:cubicBezTo>
                  <a:close/>
                  <a:moveTo>
                    <a:pt x="31168" y="1"/>
                  </a:moveTo>
                  <a:cubicBezTo>
                    <a:pt x="30358" y="1"/>
                    <a:pt x="29556" y="102"/>
                    <a:pt x="28755" y="242"/>
                  </a:cubicBezTo>
                  <a:cubicBezTo>
                    <a:pt x="26475" y="637"/>
                    <a:pt x="24286" y="1427"/>
                    <a:pt x="22128" y="2278"/>
                  </a:cubicBezTo>
                  <a:cubicBezTo>
                    <a:pt x="17934" y="3859"/>
                    <a:pt x="13922" y="5804"/>
                    <a:pt x="9909" y="7810"/>
                  </a:cubicBezTo>
                  <a:cubicBezTo>
                    <a:pt x="7782" y="8844"/>
                    <a:pt x="5745" y="10060"/>
                    <a:pt x="3952" y="11610"/>
                  </a:cubicBezTo>
                  <a:cubicBezTo>
                    <a:pt x="2310" y="13008"/>
                    <a:pt x="1125" y="14680"/>
                    <a:pt x="608" y="16807"/>
                  </a:cubicBezTo>
                  <a:cubicBezTo>
                    <a:pt x="487" y="17355"/>
                    <a:pt x="365" y="17902"/>
                    <a:pt x="699" y="18418"/>
                  </a:cubicBezTo>
                  <a:cubicBezTo>
                    <a:pt x="760" y="18570"/>
                    <a:pt x="699" y="18662"/>
                    <a:pt x="639" y="18753"/>
                  </a:cubicBezTo>
                  <a:cubicBezTo>
                    <a:pt x="0" y="19969"/>
                    <a:pt x="0" y="21245"/>
                    <a:pt x="578" y="22431"/>
                  </a:cubicBezTo>
                  <a:cubicBezTo>
                    <a:pt x="1550" y="24528"/>
                    <a:pt x="3374" y="25501"/>
                    <a:pt x="5563" y="25805"/>
                  </a:cubicBezTo>
                  <a:cubicBezTo>
                    <a:pt x="5700" y="25835"/>
                    <a:pt x="5844" y="25858"/>
                    <a:pt x="5984" y="25858"/>
                  </a:cubicBezTo>
                  <a:cubicBezTo>
                    <a:pt x="6125" y="25858"/>
                    <a:pt x="6262" y="25835"/>
                    <a:pt x="6383" y="25774"/>
                  </a:cubicBezTo>
                  <a:cubicBezTo>
                    <a:pt x="6429" y="25761"/>
                    <a:pt x="6467" y="25755"/>
                    <a:pt x="6501" y="25755"/>
                  </a:cubicBezTo>
                  <a:cubicBezTo>
                    <a:pt x="6624" y="25755"/>
                    <a:pt x="6676" y="25837"/>
                    <a:pt x="6748" y="25957"/>
                  </a:cubicBezTo>
                  <a:cubicBezTo>
                    <a:pt x="7508" y="27233"/>
                    <a:pt x="8633" y="28054"/>
                    <a:pt x="10000" y="28601"/>
                  </a:cubicBezTo>
                  <a:cubicBezTo>
                    <a:pt x="11173" y="29041"/>
                    <a:pt x="12388" y="29221"/>
                    <a:pt x="13608" y="29221"/>
                  </a:cubicBezTo>
                  <a:cubicBezTo>
                    <a:pt x="14159" y="29221"/>
                    <a:pt x="14710" y="29184"/>
                    <a:pt x="15259" y="29118"/>
                  </a:cubicBezTo>
                  <a:cubicBezTo>
                    <a:pt x="18511" y="28753"/>
                    <a:pt x="21642" y="28054"/>
                    <a:pt x="24712" y="26868"/>
                  </a:cubicBezTo>
                  <a:cubicBezTo>
                    <a:pt x="30487" y="24680"/>
                    <a:pt x="35594" y="21519"/>
                    <a:pt x="39545" y="16656"/>
                  </a:cubicBezTo>
                  <a:cubicBezTo>
                    <a:pt x="40883" y="15045"/>
                    <a:pt x="42129" y="13434"/>
                    <a:pt x="42919" y="11488"/>
                  </a:cubicBezTo>
                  <a:cubicBezTo>
                    <a:pt x="43436" y="10212"/>
                    <a:pt x="43679" y="8874"/>
                    <a:pt x="43345" y="7476"/>
                  </a:cubicBezTo>
                  <a:cubicBezTo>
                    <a:pt x="42919" y="5500"/>
                    <a:pt x="41794" y="4193"/>
                    <a:pt x="39849" y="4072"/>
                  </a:cubicBezTo>
                  <a:cubicBezTo>
                    <a:pt x="39454" y="4041"/>
                    <a:pt x="39484" y="3920"/>
                    <a:pt x="39545" y="3585"/>
                  </a:cubicBezTo>
                  <a:cubicBezTo>
                    <a:pt x="39788" y="1914"/>
                    <a:pt x="39211" y="911"/>
                    <a:pt x="37691" y="485"/>
                  </a:cubicBezTo>
                  <a:cubicBezTo>
                    <a:pt x="37442" y="415"/>
                    <a:pt x="37197" y="385"/>
                    <a:pt x="36953" y="385"/>
                  </a:cubicBezTo>
                  <a:cubicBezTo>
                    <a:pt x="36453" y="385"/>
                    <a:pt x="35963" y="514"/>
                    <a:pt x="35472" y="698"/>
                  </a:cubicBezTo>
                  <a:cubicBezTo>
                    <a:pt x="35047" y="880"/>
                    <a:pt x="34621" y="1093"/>
                    <a:pt x="34135" y="1306"/>
                  </a:cubicBezTo>
                  <a:cubicBezTo>
                    <a:pt x="34195" y="1032"/>
                    <a:pt x="34135" y="880"/>
                    <a:pt x="33983" y="789"/>
                  </a:cubicBezTo>
                  <a:cubicBezTo>
                    <a:pt x="33496" y="455"/>
                    <a:pt x="33010" y="181"/>
                    <a:pt x="32433" y="90"/>
                  </a:cubicBezTo>
                  <a:cubicBezTo>
                    <a:pt x="32008" y="28"/>
                    <a:pt x="31587" y="1"/>
                    <a:pt x="3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960775" y="4354450"/>
              <a:ext cx="500800" cy="278150"/>
            </a:xfrm>
            <a:custGeom>
              <a:avLst/>
              <a:gdLst/>
              <a:ahLst/>
              <a:cxnLst/>
              <a:rect l="l" t="t" r="r" b="b"/>
              <a:pathLst>
                <a:path w="20032" h="11126" extrusionOk="0">
                  <a:moveTo>
                    <a:pt x="20031" y="1"/>
                  </a:moveTo>
                  <a:cubicBezTo>
                    <a:pt x="19332" y="305"/>
                    <a:pt x="18663" y="639"/>
                    <a:pt x="18025" y="973"/>
                  </a:cubicBezTo>
                  <a:cubicBezTo>
                    <a:pt x="16232" y="1977"/>
                    <a:pt x="14408" y="2919"/>
                    <a:pt x="12493" y="3709"/>
                  </a:cubicBezTo>
                  <a:cubicBezTo>
                    <a:pt x="10244" y="4621"/>
                    <a:pt x="7934" y="5533"/>
                    <a:pt x="5684" y="6475"/>
                  </a:cubicBezTo>
                  <a:cubicBezTo>
                    <a:pt x="3921" y="7235"/>
                    <a:pt x="2250" y="8208"/>
                    <a:pt x="882" y="9606"/>
                  </a:cubicBezTo>
                  <a:cubicBezTo>
                    <a:pt x="487" y="10031"/>
                    <a:pt x="61" y="10487"/>
                    <a:pt x="0" y="11126"/>
                  </a:cubicBezTo>
                  <a:cubicBezTo>
                    <a:pt x="213" y="10822"/>
                    <a:pt x="365" y="10457"/>
                    <a:pt x="639" y="10183"/>
                  </a:cubicBezTo>
                  <a:cubicBezTo>
                    <a:pt x="1459" y="9211"/>
                    <a:pt x="2493" y="8512"/>
                    <a:pt x="3587" y="7873"/>
                  </a:cubicBezTo>
                  <a:cubicBezTo>
                    <a:pt x="5380" y="6809"/>
                    <a:pt x="7356" y="6141"/>
                    <a:pt x="9301" y="5411"/>
                  </a:cubicBezTo>
                  <a:cubicBezTo>
                    <a:pt x="12219" y="4287"/>
                    <a:pt x="15137" y="3162"/>
                    <a:pt x="17843" y="1581"/>
                  </a:cubicBezTo>
                  <a:cubicBezTo>
                    <a:pt x="18602" y="1125"/>
                    <a:pt x="19271" y="518"/>
                    <a:pt x="20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7"/>
            <p:cNvSpPr/>
            <p:nvPr/>
          </p:nvSpPr>
          <p:spPr>
            <a:xfrm>
              <a:off x="1369600" y="4534200"/>
              <a:ext cx="17500" cy="25450"/>
            </a:xfrm>
            <a:custGeom>
              <a:avLst/>
              <a:gdLst/>
              <a:ahLst/>
              <a:cxnLst/>
              <a:rect l="l" t="t" r="r" b="b"/>
              <a:pathLst>
                <a:path w="700" h="1018" extrusionOk="0">
                  <a:moveTo>
                    <a:pt x="408" y="1"/>
                  </a:moveTo>
                  <a:cubicBezTo>
                    <a:pt x="277" y="1"/>
                    <a:pt x="204" y="129"/>
                    <a:pt x="152" y="258"/>
                  </a:cubicBezTo>
                  <a:cubicBezTo>
                    <a:pt x="31" y="501"/>
                    <a:pt x="0" y="744"/>
                    <a:pt x="152" y="1018"/>
                  </a:cubicBezTo>
                  <a:cubicBezTo>
                    <a:pt x="426" y="896"/>
                    <a:pt x="578" y="714"/>
                    <a:pt x="639" y="440"/>
                  </a:cubicBezTo>
                  <a:cubicBezTo>
                    <a:pt x="699" y="258"/>
                    <a:pt x="699" y="75"/>
                    <a:pt x="487" y="15"/>
                  </a:cubicBezTo>
                  <a:cubicBezTo>
                    <a:pt x="458" y="5"/>
                    <a:pt x="432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7"/>
            <p:cNvSpPr/>
            <p:nvPr/>
          </p:nvSpPr>
          <p:spPr>
            <a:xfrm>
              <a:off x="1723700" y="4370325"/>
              <a:ext cx="15925" cy="22225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441" y="0"/>
                  </a:moveTo>
                  <a:cubicBezTo>
                    <a:pt x="427" y="0"/>
                    <a:pt x="412" y="1"/>
                    <a:pt x="396" y="4"/>
                  </a:cubicBezTo>
                  <a:cubicBezTo>
                    <a:pt x="92" y="65"/>
                    <a:pt x="92" y="338"/>
                    <a:pt x="1" y="582"/>
                  </a:cubicBezTo>
                  <a:cubicBezTo>
                    <a:pt x="29" y="722"/>
                    <a:pt x="31" y="889"/>
                    <a:pt x="176" y="889"/>
                  </a:cubicBezTo>
                  <a:cubicBezTo>
                    <a:pt x="187" y="889"/>
                    <a:pt x="200" y="888"/>
                    <a:pt x="213" y="886"/>
                  </a:cubicBezTo>
                  <a:cubicBezTo>
                    <a:pt x="517" y="825"/>
                    <a:pt x="548" y="521"/>
                    <a:pt x="609" y="247"/>
                  </a:cubicBezTo>
                  <a:cubicBezTo>
                    <a:pt x="636" y="136"/>
                    <a:pt x="588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1644675" y="4352900"/>
              <a:ext cx="13700" cy="22850"/>
            </a:xfrm>
            <a:custGeom>
              <a:avLst/>
              <a:gdLst/>
              <a:ahLst/>
              <a:cxnLst/>
              <a:rect l="l" t="t" r="r" b="b"/>
              <a:pathLst>
                <a:path w="548" h="914" extrusionOk="0">
                  <a:moveTo>
                    <a:pt x="334" y="0"/>
                  </a:moveTo>
                  <a:cubicBezTo>
                    <a:pt x="325" y="0"/>
                    <a:pt x="315" y="1"/>
                    <a:pt x="304" y="2"/>
                  </a:cubicBezTo>
                  <a:cubicBezTo>
                    <a:pt x="92" y="2"/>
                    <a:pt x="31" y="276"/>
                    <a:pt x="31" y="488"/>
                  </a:cubicBezTo>
                  <a:cubicBezTo>
                    <a:pt x="0" y="701"/>
                    <a:pt x="92" y="914"/>
                    <a:pt x="304" y="914"/>
                  </a:cubicBezTo>
                  <a:cubicBezTo>
                    <a:pt x="548" y="883"/>
                    <a:pt x="487" y="610"/>
                    <a:pt x="548" y="428"/>
                  </a:cubicBezTo>
                  <a:cubicBezTo>
                    <a:pt x="460" y="311"/>
                    <a:pt x="540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1079325" y="4632575"/>
              <a:ext cx="19775" cy="18275"/>
            </a:xfrm>
            <a:custGeom>
              <a:avLst/>
              <a:gdLst/>
              <a:ahLst/>
              <a:cxnLst/>
              <a:rect l="l" t="t" r="r" b="b"/>
              <a:pathLst>
                <a:path w="791" h="731" extrusionOk="0">
                  <a:moveTo>
                    <a:pt x="243" y="1"/>
                  </a:moveTo>
                  <a:cubicBezTo>
                    <a:pt x="61" y="61"/>
                    <a:pt x="0" y="213"/>
                    <a:pt x="30" y="365"/>
                  </a:cubicBezTo>
                  <a:cubicBezTo>
                    <a:pt x="61" y="608"/>
                    <a:pt x="182" y="730"/>
                    <a:pt x="426" y="730"/>
                  </a:cubicBezTo>
                  <a:cubicBezTo>
                    <a:pt x="608" y="730"/>
                    <a:pt x="790" y="608"/>
                    <a:pt x="730" y="457"/>
                  </a:cubicBezTo>
                  <a:cubicBezTo>
                    <a:pt x="699" y="213"/>
                    <a:pt x="456" y="92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1178100" y="4608625"/>
              <a:ext cx="19025" cy="20925"/>
            </a:xfrm>
            <a:custGeom>
              <a:avLst/>
              <a:gdLst/>
              <a:ahLst/>
              <a:cxnLst/>
              <a:rect l="l" t="t" r="r" b="b"/>
              <a:pathLst>
                <a:path w="761" h="837" extrusionOk="0">
                  <a:moveTo>
                    <a:pt x="269" y="0"/>
                  </a:moveTo>
                  <a:cubicBezTo>
                    <a:pt x="173" y="0"/>
                    <a:pt x="92" y="99"/>
                    <a:pt x="92" y="199"/>
                  </a:cubicBezTo>
                  <a:cubicBezTo>
                    <a:pt x="0" y="655"/>
                    <a:pt x="365" y="685"/>
                    <a:pt x="730" y="837"/>
                  </a:cubicBezTo>
                  <a:cubicBezTo>
                    <a:pt x="669" y="503"/>
                    <a:pt x="760" y="138"/>
                    <a:pt x="335" y="16"/>
                  </a:cubicBezTo>
                  <a:cubicBezTo>
                    <a:pt x="313" y="5"/>
                    <a:pt x="290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1342300" y="4469125"/>
              <a:ext cx="12125" cy="21425"/>
            </a:xfrm>
            <a:custGeom>
              <a:avLst/>
              <a:gdLst/>
              <a:ahLst/>
              <a:cxnLst/>
              <a:rect l="l" t="t" r="r" b="b"/>
              <a:pathLst>
                <a:path w="485" h="857" extrusionOk="0">
                  <a:moveTo>
                    <a:pt x="202" y="0"/>
                  </a:moveTo>
                  <a:cubicBezTo>
                    <a:pt x="50" y="0"/>
                    <a:pt x="0" y="167"/>
                    <a:pt x="28" y="307"/>
                  </a:cubicBezTo>
                  <a:cubicBezTo>
                    <a:pt x="28" y="520"/>
                    <a:pt x="59" y="794"/>
                    <a:pt x="272" y="855"/>
                  </a:cubicBezTo>
                  <a:cubicBezTo>
                    <a:pt x="279" y="856"/>
                    <a:pt x="287" y="857"/>
                    <a:pt x="294" y="857"/>
                  </a:cubicBezTo>
                  <a:cubicBezTo>
                    <a:pt x="430" y="857"/>
                    <a:pt x="484" y="602"/>
                    <a:pt x="484" y="429"/>
                  </a:cubicBezTo>
                  <a:cubicBezTo>
                    <a:pt x="484" y="247"/>
                    <a:pt x="484" y="34"/>
                    <a:pt x="241" y="4"/>
                  </a:cubicBezTo>
                  <a:cubicBezTo>
                    <a:pt x="228" y="1"/>
                    <a:pt x="21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7"/>
            <p:cNvSpPr/>
            <p:nvPr/>
          </p:nvSpPr>
          <p:spPr>
            <a:xfrm>
              <a:off x="1529925" y="4531450"/>
              <a:ext cx="13700" cy="19075"/>
            </a:xfrm>
            <a:custGeom>
              <a:avLst/>
              <a:gdLst/>
              <a:ahLst/>
              <a:cxnLst/>
              <a:rect l="l" t="t" r="r" b="b"/>
              <a:pathLst>
                <a:path w="548" h="763" extrusionOk="0">
                  <a:moveTo>
                    <a:pt x="328" y="1"/>
                  </a:moveTo>
                  <a:cubicBezTo>
                    <a:pt x="320" y="1"/>
                    <a:pt x="313" y="1"/>
                    <a:pt x="305" y="3"/>
                  </a:cubicBezTo>
                  <a:cubicBezTo>
                    <a:pt x="153" y="33"/>
                    <a:pt x="1" y="246"/>
                    <a:pt x="1" y="489"/>
                  </a:cubicBezTo>
                  <a:cubicBezTo>
                    <a:pt x="31" y="641"/>
                    <a:pt x="92" y="763"/>
                    <a:pt x="274" y="763"/>
                  </a:cubicBezTo>
                  <a:cubicBezTo>
                    <a:pt x="487" y="732"/>
                    <a:pt x="548" y="580"/>
                    <a:pt x="548" y="398"/>
                  </a:cubicBezTo>
                  <a:cubicBezTo>
                    <a:pt x="519" y="254"/>
                    <a:pt x="46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7"/>
            <p:cNvSpPr/>
            <p:nvPr/>
          </p:nvSpPr>
          <p:spPr>
            <a:xfrm>
              <a:off x="1233575" y="4649225"/>
              <a:ext cx="13500" cy="17575"/>
            </a:xfrm>
            <a:custGeom>
              <a:avLst/>
              <a:gdLst/>
              <a:ahLst/>
              <a:cxnLst/>
              <a:rect l="l" t="t" r="r" b="b"/>
              <a:pathLst>
                <a:path w="540" h="703" extrusionOk="0">
                  <a:moveTo>
                    <a:pt x="373" y="0"/>
                  </a:moveTo>
                  <a:cubicBezTo>
                    <a:pt x="361" y="0"/>
                    <a:pt x="349" y="1"/>
                    <a:pt x="335" y="3"/>
                  </a:cubicBezTo>
                  <a:cubicBezTo>
                    <a:pt x="122" y="34"/>
                    <a:pt x="31" y="216"/>
                    <a:pt x="31" y="429"/>
                  </a:cubicBezTo>
                  <a:cubicBezTo>
                    <a:pt x="0" y="581"/>
                    <a:pt x="92" y="702"/>
                    <a:pt x="244" y="702"/>
                  </a:cubicBezTo>
                  <a:cubicBezTo>
                    <a:pt x="487" y="702"/>
                    <a:pt x="517" y="520"/>
                    <a:pt x="517" y="307"/>
                  </a:cubicBezTo>
                  <a:cubicBezTo>
                    <a:pt x="489" y="194"/>
                    <a:pt x="540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1444825" y="4473650"/>
              <a:ext cx="12950" cy="16100"/>
            </a:xfrm>
            <a:custGeom>
              <a:avLst/>
              <a:gdLst/>
              <a:ahLst/>
              <a:cxnLst/>
              <a:rect l="l" t="t" r="r" b="b"/>
              <a:pathLst>
                <a:path w="518" h="644" extrusionOk="0">
                  <a:moveTo>
                    <a:pt x="319" y="0"/>
                  </a:moveTo>
                  <a:cubicBezTo>
                    <a:pt x="305" y="0"/>
                    <a:pt x="290" y="2"/>
                    <a:pt x="274" y="5"/>
                  </a:cubicBezTo>
                  <a:cubicBezTo>
                    <a:pt x="61" y="35"/>
                    <a:pt x="0" y="157"/>
                    <a:pt x="0" y="339"/>
                  </a:cubicBezTo>
                  <a:cubicBezTo>
                    <a:pt x="0" y="491"/>
                    <a:pt x="92" y="643"/>
                    <a:pt x="244" y="643"/>
                  </a:cubicBezTo>
                  <a:cubicBezTo>
                    <a:pt x="426" y="613"/>
                    <a:pt x="487" y="430"/>
                    <a:pt x="517" y="248"/>
                  </a:cubicBezTo>
                  <a:cubicBezTo>
                    <a:pt x="517" y="112"/>
                    <a:pt x="444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7"/>
            <p:cNvSpPr/>
            <p:nvPr/>
          </p:nvSpPr>
          <p:spPr>
            <a:xfrm>
              <a:off x="1579400" y="4414400"/>
              <a:ext cx="13400" cy="17700"/>
            </a:xfrm>
            <a:custGeom>
              <a:avLst/>
              <a:gdLst/>
              <a:ahLst/>
              <a:cxnLst/>
              <a:rect l="l" t="t" r="r" b="b"/>
              <a:pathLst>
                <a:path w="536" h="708" extrusionOk="0">
                  <a:moveTo>
                    <a:pt x="400" y="1"/>
                  </a:moveTo>
                  <a:cubicBezTo>
                    <a:pt x="388" y="1"/>
                    <a:pt x="376" y="2"/>
                    <a:pt x="362" y="4"/>
                  </a:cubicBezTo>
                  <a:cubicBezTo>
                    <a:pt x="149" y="34"/>
                    <a:pt x="28" y="217"/>
                    <a:pt x="28" y="399"/>
                  </a:cubicBezTo>
                  <a:cubicBezTo>
                    <a:pt x="0" y="566"/>
                    <a:pt x="74" y="707"/>
                    <a:pt x="226" y="707"/>
                  </a:cubicBezTo>
                  <a:cubicBezTo>
                    <a:pt x="240" y="707"/>
                    <a:pt x="255" y="706"/>
                    <a:pt x="271" y="703"/>
                  </a:cubicBezTo>
                  <a:cubicBezTo>
                    <a:pt x="484" y="673"/>
                    <a:pt x="484" y="460"/>
                    <a:pt x="514" y="217"/>
                  </a:cubicBezTo>
                  <a:cubicBezTo>
                    <a:pt x="486" y="161"/>
                    <a:pt x="536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7"/>
            <p:cNvSpPr/>
            <p:nvPr/>
          </p:nvSpPr>
          <p:spPr>
            <a:xfrm>
              <a:off x="1640950" y="4441775"/>
              <a:ext cx="12875" cy="16925"/>
            </a:xfrm>
            <a:custGeom>
              <a:avLst/>
              <a:gdLst/>
              <a:ahLst/>
              <a:cxnLst/>
              <a:rect l="l" t="t" r="r" b="b"/>
              <a:pathLst>
                <a:path w="515" h="677" extrusionOk="0">
                  <a:moveTo>
                    <a:pt x="390" y="0"/>
                  </a:moveTo>
                  <a:cubicBezTo>
                    <a:pt x="381" y="0"/>
                    <a:pt x="372" y="1"/>
                    <a:pt x="362" y="3"/>
                  </a:cubicBezTo>
                  <a:cubicBezTo>
                    <a:pt x="180" y="64"/>
                    <a:pt x="28" y="216"/>
                    <a:pt x="28" y="459"/>
                  </a:cubicBezTo>
                  <a:cubicBezTo>
                    <a:pt x="1" y="568"/>
                    <a:pt x="71" y="677"/>
                    <a:pt x="195" y="677"/>
                  </a:cubicBezTo>
                  <a:cubicBezTo>
                    <a:pt x="209" y="677"/>
                    <a:pt x="225" y="675"/>
                    <a:pt x="241" y="672"/>
                  </a:cubicBezTo>
                  <a:cubicBezTo>
                    <a:pt x="453" y="642"/>
                    <a:pt x="484" y="459"/>
                    <a:pt x="514" y="277"/>
                  </a:cubicBezTo>
                  <a:cubicBezTo>
                    <a:pt x="486" y="192"/>
                    <a:pt x="510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7"/>
            <p:cNvSpPr/>
            <p:nvPr/>
          </p:nvSpPr>
          <p:spPr>
            <a:xfrm>
              <a:off x="1130975" y="4572550"/>
              <a:ext cx="13725" cy="14450"/>
            </a:xfrm>
            <a:custGeom>
              <a:avLst/>
              <a:gdLst/>
              <a:ahLst/>
              <a:cxnLst/>
              <a:rect l="l" t="t" r="r" b="b"/>
              <a:pathLst>
                <a:path w="549" h="578" extrusionOk="0">
                  <a:moveTo>
                    <a:pt x="24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87"/>
                    <a:pt x="123" y="578"/>
                    <a:pt x="335" y="578"/>
                  </a:cubicBezTo>
                  <a:cubicBezTo>
                    <a:pt x="518" y="578"/>
                    <a:pt x="548" y="456"/>
                    <a:pt x="548" y="304"/>
                  </a:cubicBezTo>
                  <a:cubicBezTo>
                    <a:pt x="518" y="122"/>
                    <a:pt x="42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7"/>
            <p:cNvSpPr/>
            <p:nvPr/>
          </p:nvSpPr>
          <p:spPr>
            <a:xfrm>
              <a:off x="1711550" y="4267075"/>
              <a:ext cx="9150" cy="25100"/>
            </a:xfrm>
            <a:custGeom>
              <a:avLst/>
              <a:gdLst/>
              <a:ahLst/>
              <a:cxnLst/>
              <a:rect l="l" t="t" r="r" b="b"/>
              <a:pathLst>
                <a:path w="366" h="1004" extrusionOk="0">
                  <a:moveTo>
                    <a:pt x="122" y="0"/>
                  </a:moveTo>
                  <a:cubicBezTo>
                    <a:pt x="31" y="0"/>
                    <a:pt x="0" y="122"/>
                    <a:pt x="0" y="213"/>
                  </a:cubicBezTo>
                  <a:cubicBezTo>
                    <a:pt x="31" y="456"/>
                    <a:pt x="0" y="699"/>
                    <a:pt x="152" y="1003"/>
                  </a:cubicBezTo>
                  <a:cubicBezTo>
                    <a:pt x="304" y="699"/>
                    <a:pt x="365" y="456"/>
                    <a:pt x="335" y="213"/>
                  </a:cubicBezTo>
                  <a:cubicBezTo>
                    <a:pt x="335" y="91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7"/>
            <p:cNvSpPr/>
            <p:nvPr/>
          </p:nvSpPr>
          <p:spPr>
            <a:xfrm>
              <a:off x="1497250" y="4481350"/>
              <a:ext cx="11425" cy="16750"/>
            </a:xfrm>
            <a:custGeom>
              <a:avLst/>
              <a:gdLst/>
              <a:ahLst/>
              <a:cxnLst/>
              <a:rect l="l" t="t" r="r" b="b"/>
              <a:pathLst>
                <a:path w="457" h="670" extrusionOk="0">
                  <a:moveTo>
                    <a:pt x="213" y="1"/>
                  </a:moveTo>
                  <a:cubicBezTo>
                    <a:pt x="61" y="31"/>
                    <a:pt x="1" y="153"/>
                    <a:pt x="1" y="335"/>
                  </a:cubicBezTo>
                  <a:cubicBezTo>
                    <a:pt x="1" y="487"/>
                    <a:pt x="92" y="609"/>
                    <a:pt x="244" y="670"/>
                  </a:cubicBezTo>
                  <a:cubicBezTo>
                    <a:pt x="396" y="578"/>
                    <a:pt x="457" y="487"/>
                    <a:pt x="457" y="305"/>
                  </a:cubicBezTo>
                  <a:cubicBezTo>
                    <a:pt x="457" y="153"/>
                    <a:pt x="426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7"/>
            <p:cNvSpPr/>
            <p:nvPr/>
          </p:nvSpPr>
          <p:spPr>
            <a:xfrm>
              <a:off x="1135550" y="4692500"/>
              <a:ext cx="15225" cy="13050"/>
            </a:xfrm>
            <a:custGeom>
              <a:avLst/>
              <a:gdLst/>
              <a:ahLst/>
              <a:cxnLst/>
              <a:rect l="l" t="t" r="r" b="b"/>
              <a:pathLst>
                <a:path w="609" h="522" extrusionOk="0">
                  <a:moveTo>
                    <a:pt x="117" y="0"/>
                  </a:moveTo>
                  <a:cubicBezTo>
                    <a:pt x="25" y="0"/>
                    <a:pt x="0" y="109"/>
                    <a:pt x="0" y="218"/>
                  </a:cubicBezTo>
                  <a:cubicBezTo>
                    <a:pt x="0" y="400"/>
                    <a:pt x="122" y="491"/>
                    <a:pt x="304" y="522"/>
                  </a:cubicBezTo>
                  <a:cubicBezTo>
                    <a:pt x="456" y="491"/>
                    <a:pt x="608" y="400"/>
                    <a:pt x="578" y="278"/>
                  </a:cubicBezTo>
                  <a:cubicBezTo>
                    <a:pt x="547" y="96"/>
                    <a:pt x="335" y="35"/>
                    <a:pt x="152" y="5"/>
                  </a:cubicBezTo>
                  <a:cubicBezTo>
                    <a:pt x="139" y="2"/>
                    <a:pt x="128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1783725" y="4262775"/>
              <a:ext cx="15225" cy="18750"/>
            </a:xfrm>
            <a:custGeom>
              <a:avLst/>
              <a:gdLst/>
              <a:ahLst/>
              <a:cxnLst/>
              <a:rect l="l" t="t" r="r" b="b"/>
              <a:pathLst>
                <a:path w="609" h="750" extrusionOk="0">
                  <a:moveTo>
                    <a:pt x="382" y="1"/>
                  </a:moveTo>
                  <a:cubicBezTo>
                    <a:pt x="358" y="1"/>
                    <a:pt x="332" y="7"/>
                    <a:pt x="305" y="20"/>
                  </a:cubicBezTo>
                  <a:cubicBezTo>
                    <a:pt x="1" y="172"/>
                    <a:pt x="92" y="446"/>
                    <a:pt x="122" y="750"/>
                  </a:cubicBezTo>
                  <a:cubicBezTo>
                    <a:pt x="396" y="598"/>
                    <a:pt x="609" y="446"/>
                    <a:pt x="548" y="142"/>
                  </a:cubicBezTo>
                  <a:cubicBezTo>
                    <a:pt x="524" y="71"/>
                    <a:pt x="464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1010175" y="4658425"/>
              <a:ext cx="12175" cy="15975"/>
            </a:xfrm>
            <a:custGeom>
              <a:avLst/>
              <a:gdLst/>
              <a:ahLst/>
              <a:cxnLst/>
              <a:rect l="l" t="t" r="r" b="b"/>
              <a:pathLst>
                <a:path w="487" h="639" extrusionOk="0">
                  <a:moveTo>
                    <a:pt x="213" y="0"/>
                  </a:moveTo>
                  <a:cubicBezTo>
                    <a:pt x="30" y="0"/>
                    <a:pt x="0" y="182"/>
                    <a:pt x="0" y="334"/>
                  </a:cubicBezTo>
                  <a:cubicBezTo>
                    <a:pt x="0" y="486"/>
                    <a:pt x="61" y="638"/>
                    <a:pt x="243" y="638"/>
                  </a:cubicBezTo>
                  <a:cubicBezTo>
                    <a:pt x="365" y="638"/>
                    <a:pt x="426" y="547"/>
                    <a:pt x="426" y="395"/>
                  </a:cubicBezTo>
                  <a:cubicBezTo>
                    <a:pt x="304" y="304"/>
                    <a:pt x="48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1437225" y="4363575"/>
              <a:ext cx="33450" cy="25100"/>
            </a:xfrm>
            <a:custGeom>
              <a:avLst/>
              <a:gdLst/>
              <a:ahLst/>
              <a:cxnLst/>
              <a:rect l="l" t="t" r="r" b="b"/>
              <a:pathLst>
                <a:path w="1338" h="1004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882" y="274"/>
                    <a:pt x="456" y="578"/>
                    <a:pt x="0" y="1004"/>
                  </a:cubicBezTo>
                  <a:cubicBezTo>
                    <a:pt x="639" y="730"/>
                    <a:pt x="1095" y="365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1743450" y="4295175"/>
              <a:ext cx="9925" cy="14475"/>
            </a:xfrm>
            <a:custGeom>
              <a:avLst/>
              <a:gdLst/>
              <a:ahLst/>
              <a:cxnLst/>
              <a:rect l="l" t="t" r="r" b="b"/>
              <a:pathLst>
                <a:path w="397" h="579" extrusionOk="0">
                  <a:moveTo>
                    <a:pt x="183" y="1"/>
                  </a:moveTo>
                  <a:cubicBezTo>
                    <a:pt x="31" y="1"/>
                    <a:pt x="1" y="153"/>
                    <a:pt x="1" y="274"/>
                  </a:cubicBezTo>
                  <a:cubicBezTo>
                    <a:pt x="1" y="426"/>
                    <a:pt x="31" y="578"/>
                    <a:pt x="214" y="578"/>
                  </a:cubicBezTo>
                  <a:cubicBezTo>
                    <a:pt x="335" y="578"/>
                    <a:pt x="396" y="426"/>
                    <a:pt x="396" y="305"/>
                  </a:cubicBezTo>
                  <a:cubicBezTo>
                    <a:pt x="396" y="153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1444050" y="4545075"/>
              <a:ext cx="11425" cy="12300"/>
            </a:xfrm>
            <a:custGeom>
              <a:avLst/>
              <a:gdLst/>
              <a:ahLst/>
              <a:cxnLst/>
              <a:rect l="l" t="t" r="r" b="b"/>
              <a:pathLst>
                <a:path w="457" h="492" extrusionOk="0">
                  <a:moveTo>
                    <a:pt x="282" y="0"/>
                  </a:moveTo>
                  <a:cubicBezTo>
                    <a:pt x="269" y="0"/>
                    <a:pt x="257" y="2"/>
                    <a:pt x="244" y="5"/>
                  </a:cubicBezTo>
                  <a:cubicBezTo>
                    <a:pt x="92" y="35"/>
                    <a:pt x="1" y="157"/>
                    <a:pt x="31" y="309"/>
                  </a:cubicBezTo>
                  <a:cubicBezTo>
                    <a:pt x="31" y="431"/>
                    <a:pt x="123" y="491"/>
                    <a:pt x="275" y="491"/>
                  </a:cubicBezTo>
                  <a:cubicBezTo>
                    <a:pt x="396" y="461"/>
                    <a:pt x="457" y="370"/>
                    <a:pt x="457" y="218"/>
                  </a:cubicBezTo>
                  <a:cubicBezTo>
                    <a:pt x="457" y="109"/>
                    <a:pt x="384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1291325" y="4563425"/>
              <a:ext cx="10650" cy="13700"/>
            </a:xfrm>
            <a:custGeom>
              <a:avLst/>
              <a:gdLst/>
              <a:ahLst/>
              <a:cxnLst/>
              <a:rect l="l" t="t" r="r" b="b"/>
              <a:pathLst>
                <a:path w="426" h="548" extrusionOk="0">
                  <a:moveTo>
                    <a:pt x="244" y="1"/>
                  </a:moveTo>
                  <a:cubicBezTo>
                    <a:pt x="122" y="61"/>
                    <a:pt x="31" y="153"/>
                    <a:pt x="31" y="274"/>
                  </a:cubicBezTo>
                  <a:cubicBezTo>
                    <a:pt x="0" y="426"/>
                    <a:pt x="61" y="548"/>
                    <a:pt x="244" y="548"/>
                  </a:cubicBezTo>
                  <a:cubicBezTo>
                    <a:pt x="365" y="548"/>
                    <a:pt x="426" y="457"/>
                    <a:pt x="396" y="335"/>
                  </a:cubicBezTo>
                  <a:cubicBezTo>
                    <a:pt x="396" y="183"/>
                    <a:pt x="365" y="6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1326275" y="4631825"/>
              <a:ext cx="10675" cy="11600"/>
            </a:xfrm>
            <a:custGeom>
              <a:avLst/>
              <a:gdLst/>
              <a:ahLst/>
              <a:cxnLst/>
              <a:rect l="l" t="t" r="r" b="b"/>
              <a:pathLst>
                <a:path w="427" h="464" extrusionOk="0">
                  <a:moveTo>
                    <a:pt x="244" y="0"/>
                  </a:moveTo>
                  <a:cubicBezTo>
                    <a:pt x="92" y="61"/>
                    <a:pt x="1" y="122"/>
                    <a:pt x="31" y="274"/>
                  </a:cubicBezTo>
                  <a:cubicBezTo>
                    <a:pt x="31" y="400"/>
                    <a:pt x="94" y="464"/>
                    <a:pt x="186" y="464"/>
                  </a:cubicBezTo>
                  <a:cubicBezTo>
                    <a:pt x="204" y="464"/>
                    <a:pt x="224" y="461"/>
                    <a:pt x="244" y="456"/>
                  </a:cubicBezTo>
                  <a:cubicBezTo>
                    <a:pt x="365" y="456"/>
                    <a:pt x="426" y="365"/>
                    <a:pt x="426" y="213"/>
                  </a:cubicBezTo>
                  <a:cubicBezTo>
                    <a:pt x="426" y="122"/>
                    <a:pt x="39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960000" y="4632575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958500" y="4634100"/>
              <a:ext cx="1525" cy="8375"/>
            </a:xfrm>
            <a:custGeom>
              <a:avLst/>
              <a:gdLst/>
              <a:ahLst/>
              <a:cxnLst/>
              <a:rect l="l" t="t" r="r" b="b"/>
              <a:pathLst>
                <a:path w="61" h="335" extrusionOk="0">
                  <a:moveTo>
                    <a:pt x="61" y="0"/>
                  </a:moveTo>
                  <a:cubicBezTo>
                    <a:pt x="0" y="92"/>
                    <a:pt x="0" y="183"/>
                    <a:pt x="61" y="33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947850" y="4355225"/>
              <a:ext cx="12950" cy="22050"/>
            </a:xfrm>
            <a:custGeom>
              <a:avLst/>
              <a:gdLst/>
              <a:ahLst/>
              <a:cxnLst/>
              <a:rect l="l" t="t" r="r" b="b"/>
              <a:pathLst>
                <a:path w="518" h="882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456"/>
                    <a:pt x="305" y="638"/>
                    <a:pt x="457" y="882"/>
                  </a:cubicBezTo>
                  <a:cubicBezTo>
                    <a:pt x="517" y="517"/>
                    <a:pt x="153" y="395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818675" y="4488850"/>
              <a:ext cx="74500" cy="75350"/>
            </a:xfrm>
            <a:custGeom>
              <a:avLst/>
              <a:gdLst/>
              <a:ahLst/>
              <a:cxnLst/>
              <a:rect l="l" t="t" r="r" b="b"/>
              <a:pathLst>
                <a:path w="2980" h="3014" extrusionOk="0">
                  <a:moveTo>
                    <a:pt x="2686" y="1"/>
                  </a:moveTo>
                  <a:cubicBezTo>
                    <a:pt x="2610" y="1"/>
                    <a:pt x="2527" y="33"/>
                    <a:pt x="2462" y="66"/>
                  </a:cubicBezTo>
                  <a:cubicBezTo>
                    <a:pt x="1490" y="674"/>
                    <a:pt x="608" y="1373"/>
                    <a:pt x="152" y="2497"/>
                  </a:cubicBezTo>
                  <a:cubicBezTo>
                    <a:pt x="92" y="2649"/>
                    <a:pt x="0" y="2832"/>
                    <a:pt x="122" y="3014"/>
                  </a:cubicBezTo>
                  <a:cubicBezTo>
                    <a:pt x="152" y="3014"/>
                    <a:pt x="183" y="3014"/>
                    <a:pt x="213" y="2984"/>
                  </a:cubicBezTo>
                  <a:cubicBezTo>
                    <a:pt x="243" y="2923"/>
                    <a:pt x="304" y="2862"/>
                    <a:pt x="335" y="2801"/>
                  </a:cubicBezTo>
                  <a:cubicBezTo>
                    <a:pt x="791" y="2132"/>
                    <a:pt x="1338" y="1555"/>
                    <a:pt x="1976" y="1069"/>
                  </a:cubicBezTo>
                  <a:cubicBezTo>
                    <a:pt x="2219" y="886"/>
                    <a:pt x="2462" y="704"/>
                    <a:pt x="2706" y="522"/>
                  </a:cubicBezTo>
                  <a:cubicBezTo>
                    <a:pt x="2827" y="400"/>
                    <a:pt x="2979" y="278"/>
                    <a:pt x="2858" y="96"/>
                  </a:cubicBezTo>
                  <a:cubicBezTo>
                    <a:pt x="2815" y="25"/>
                    <a:pt x="2753" y="1"/>
                    <a:pt x="2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822475" y="4576225"/>
              <a:ext cx="69925" cy="25400"/>
            </a:xfrm>
            <a:custGeom>
              <a:avLst/>
              <a:gdLst/>
              <a:ahLst/>
              <a:cxnLst/>
              <a:rect l="l" t="t" r="r" b="b"/>
              <a:pathLst>
                <a:path w="2797" h="1016" extrusionOk="0">
                  <a:moveTo>
                    <a:pt x="230" y="1"/>
                  </a:moveTo>
                  <a:cubicBezTo>
                    <a:pt x="188" y="1"/>
                    <a:pt x="151" y="18"/>
                    <a:pt x="122" y="66"/>
                  </a:cubicBezTo>
                  <a:cubicBezTo>
                    <a:pt x="0" y="248"/>
                    <a:pt x="183" y="400"/>
                    <a:pt x="304" y="492"/>
                  </a:cubicBezTo>
                  <a:cubicBezTo>
                    <a:pt x="775" y="812"/>
                    <a:pt x="1258" y="1015"/>
                    <a:pt x="1781" y="1015"/>
                  </a:cubicBezTo>
                  <a:cubicBezTo>
                    <a:pt x="2102" y="1015"/>
                    <a:pt x="2438" y="939"/>
                    <a:pt x="2797" y="765"/>
                  </a:cubicBezTo>
                  <a:cubicBezTo>
                    <a:pt x="2675" y="704"/>
                    <a:pt x="2614" y="704"/>
                    <a:pt x="2584" y="674"/>
                  </a:cubicBezTo>
                  <a:cubicBezTo>
                    <a:pt x="1915" y="431"/>
                    <a:pt x="1155" y="431"/>
                    <a:pt x="517" y="127"/>
                  </a:cubicBezTo>
                  <a:cubicBezTo>
                    <a:pt x="434" y="85"/>
                    <a:pt x="322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798150" y="4480600"/>
              <a:ext cx="20550" cy="72225"/>
            </a:xfrm>
            <a:custGeom>
              <a:avLst/>
              <a:gdLst/>
              <a:ahLst/>
              <a:cxnLst/>
              <a:rect l="l" t="t" r="r" b="b"/>
              <a:pathLst>
                <a:path w="822" h="2889" extrusionOk="0">
                  <a:moveTo>
                    <a:pt x="821" y="0"/>
                  </a:moveTo>
                  <a:lnTo>
                    <a:pt x="821" y="0"/>
                  </a:lnTo>
                  <a:cubicBezTo>
                    <a:pt x="122" y="760"/>
                    <a:pt x="1" y="2067"/>
                    <a:pt x="548" y="2888"/>
                  </a:cubicBezTo>
                  <a:cubicBezTo>
                    <a:pt x="578" y="1855"/>
                    <a:pt x="791" y="973"/>
                    <a:pt x="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7"/>
            <p:cNvSpPr/>
            <p:nvPr/>
          </p:nvSpPr>
          <p:spPr>
            <a:xfrm>
              <a:off x="804225" y="4582425"/>
              <a:ext cx="15225" cy="28150"/>
            </a:xfrm>
            <a:custGeom>
              <a:avLst/>
              <a:gdLst/>
              <a:ahLst/>
              <a:cxnLst/>
              <a:rect l="l" t="t" r="r" b="b"/>
              <a:pathLst>
                <a:path w="609" h="1126" extrusionOk="0">
                  <a:moveTo>
                    <a:pt x="518" y="0"/>
                  </a:moveTo>
                  <a:cubicBezTo>
                    <a:pt x="457" y="0"/>
                    <a:pt x="396" y="31"/>
                    <a:pt x="335" y="61"/>
                  </a:cubicBezTo>
                  <a:cubicBezTo>
                    <a:pt x="1" y="365"/>
                    <a:pt x="1" y="821"/>
                    <a:pt x="396" y="1125"/>
                  </a:cubicBezTo>
                  <a:cubicBezTo>
                    <a:pt x="518" y="821"/>
                    <a:pt x="426" y="487"/>
                    <a:pt x="578" y="183"/>
                  </a:cubicBezTo>
                  <a:cubicBezTo>
                    <a:pt x="578" y="122"/>
                    <a:pt x="609" y="31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7"/>
            <p:cNvSpPr/>
            <p:nvPr/>
          </p:nvSpPr>
          <p:spPr>
            <a:xfrm>
              <a:off x="774600" y="4548225"/>
              <a:ext cx="25850" cy="18275"/>
            </a:xfrm>
            <a:custGeom>
              <a:avLst/>
              <a:gdLst/>
              <a:ahLst/>
              <a:cxnLst/>
              <a:rect l="l" t="t" r="r" b="b"/>
              <a:pathLst>
                <a:path w="1034" h="731" extrusionOk="0">
                  <a:moveTo>
                    <a:pt x="177" y="1"/>
                  </a:moveTo>
                  <a:cubicBezTo>
                    <a:pt x="112" y="1"/>
                    <a:pt x="51" y="41"/>
                    <a:pt x="31" y="122"/>
                  </a:cubicBezTo>
                  <a:cubicBezTo>
                    <a:pt x="0" y="213"/>
                    <a:pt x="31" y="305"/>
                    <a:pt x="122" y="365"/>
                  </a:cubicBezTo>
                  <a:cubicBezTo>
                    <a:pt x="396" y="517"/>
                    <a:pt x="669" y="700"/>
                    <a:pt x="1034" y="730"/>
                  </a:cubicBezTo>
                  <a:cubicBezTo>
                    <a:pt x="882" y="335"/>
                    <a:pt x="578" y="183"/>
                    <a:pt x="274" y="31"/>
                  </a:cubicBezTo>
                  <a:cubicBezTo>
                    <a:pt x="244" y="11"/>
                    <a:pt x="210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7"/>
            <p:cNvSpPr/>
            <p:nvPr/>
          </p:nvSpPr>
          <p:spPr>
            <a:xfrm>
              <a:off x="839200" y="4555075"/>
              <a:ext cx="29650" cy="13000"/>
            </a:xfrm>
            <a:custGeom>
              <a:avLst/>
              <a:gdLst/>
              <a:ahLst/>
              <a:cxnLst/>
              <a:rect l="l" t="t" r="r" b="b"/>
              <a:pathLst>
                <a:path w="1186" h="520" extrusionOk="0">
                  <a:moveTo>
                    <a:pt x="1185" y="0"/>
                  </a:moveTo>
                  <a:cubicBezTo>
                    <a:pt x="699" y="0"/>
                    <a:pt x="334" y="243"/>
                    <a:pt x="0" y="517"/>
                  </a:cubicBezTo>
                  <a:cubicBezTo>
                    <a:pt x="25" y="519"/>
                    <a:pt x="50" y="519"/>
                    <a:pt x="74" y="519"/>
                  </a:cubicBezTo>
                  <a:cubicBezTo>
                    <a:pt x="524" y="519"/>
                    <a:pt x="868" y="260"/>
                    <a:pt x="1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27"/>
          <p:cNvGrpSpPr/>
          <p:nvPr/>
        </p:nvGrpSpPr>
        <p:grpSpPr>
          <a:xfrm rot="-368094">
            <a:off x="438354" y="545239"/>
            <a:ext cx="840615" cy="742272"/>
            <a:chOff x="6101450" y="822425"/>
            <a:chExt cx="953675" cy="842200"/>
          </a:xfrm>
        </p:grpSpPr>
        <p:sp>
          <p:nvSpPr>
            <p:cNvPr id="2453" name="Google Shape;2453;p27"/>
            <p:cNvSpPr/>
            <p:nvPr/>
          </p:nvSpPr>
          <p:spPr>
            <a:xfrm>
              <a:off x="6101450" y="822425"/>
              <a:ext cx="953675" cy="842200"/>
            </a:xfrm>
            <a:custGeom>
              <a:avLst/>
              <a:gdLst/>
              <a:ahLst/>
              <a:cxnLst/>
              <a:rect l="l" t="t" r="r" b="b"/>
              <a:pathLst>
                <a:path w="38147" h="33688" extrusionOk="0">
                  <a:moveTo>
                    <a:pt x="34621" y="11888"/>
                  </a:moveTo>
                  <a:lnTo>
                    <a:pt x="34621" y="11888"/>
                  </a:lnTo>
                  <a:cubicBezTo>
                    <a:pt x="34773" y="12830"/>
                    <a:pt x="34560" y="13256"/>
                    <a:pt x="33770" y="13681"/>
                  </a:cubicBezTo>
                  <a:cubicBezTo>
                    <a:pt x="33314" y="13924"/>
                    <a:pt x="32858" y="14046"/>
                    <a:pt x="32402" y="14228"/>
                  </a:cubicBezTo>
                  <a:cubicBezTo>
                    <a:pt x="31885" y="14441"/>
                    <a:pt x="31490" y="14745"/>
                    <a:pt x="31460" y="15353"/>
                  </a:cubicBezTo>
                  <a:cubicBezTo>
                    <a:pt x="31460" y="16140"/>
                    <a:pt x="31148" y="16569"/>
                    <a:pt x="30596" y="16569"/>
                  </a:cubicBezTo>
                  <a:cubicBezTo>
                    <a:pt x="30359" y="16569"/>
                    <a:pt x="30077" y="16490"/>
                    <a:pt x="29758" y="16326"/>
                  </a:cubicBezTo>
                  <a:cubicBezTo>
                    <a:pt x="31338" y="14806"/>
                    <a:pt x="32949" y="13316"/>
                    <a:pt x="34621" y="11888"/>
                  </a:cubicBezTo>
                  <a:close/>
                  <a:moveTo>
                    <a:pt x="35797" y="10766"/>
                  </a:moveTo>
                  <a:cubicBezTo>
                    <a:pt x="35961" y="10766"/>
                    <a:pt x="36142" y="10816"/>
                    <a:pt x="36323" y="10854"/>
                  </a:cubicBezTo>
                  <a:cubicBezTo>
                    <a:pt x="36627" y="10915"/>
                    <a:pt x="36931" y="10976"/>
                    <a:pt x="37144" y="11219"/>
                  </a:cubicBezTo>
                  <a:cubicBezTo>
                    <a:pt x="37326" y="11432"/>
                    <a:pt x="37357" y="11584"/>
                    <a:pt x="37113" y="11797"/>
                  </a:cubicBezTo>
                  <a:cubicBezTo>
                    <a:pt x="36840" y="11979"/>
                    <a:pt x="36566" y="12192"/>
                    <a:pt x="36354" y="12405"/>
                  </a:cubicBezTo>
                  <a:cubicBezTo>
                    <a:pt x="35898" y="12860"/>
                    <a:pt x="35715" y="13377"/>
                    <a:pt x="35958" y="14016"/>
                  </a:cubicBezTo>
                  <a:cubicBezTo>
                    <a:pt x="36354" y="15019"/>
                    <a:pt x="35989" y="15475"/>
                    <a:pt x="34773" y="15566"/>
                  </a:cubicBezTo>
                  <a:lnTo>
                    <a:pt x="33922" y="15566"/>
                  </a:lnTo>
                  <a:cubicBezTo>
                    <a:pt x="33527" y="15566"/>
                    <a:pt x="33192" y="15718"/>
                    <a:pt x="32949" y="16082"/>
                  </a:cubicBezTo>
                  <a:cubicBezTo>
                    <a:pt x="32858" y="16234"/>
                    <a:pt x="32767" y="16356"/>
                    <a:pt x="32645" y="16508"/>
                  </a:cubicBezTo>
                  <a:cubicBezTo>
                    <a:pt x="32159" y="17146"/>
                    <a:pt x="31551" y="17572"/>
                    <a:pt x="30700" y="17602"/>
                  </a:cubicBezTo>
                  <a:cubicBezTo>
                    <a:pt x="30214" y="17633"/>
                    <a:pt x="29697" y="17693"/>
                    <a:pt x="29211" y="17967"/>
                  </a:cubicBezTo>
                  <a:cubicBezTo>
                    <a:pt x="29119" y="17511"/>
                    <a:pt x="29271" y="17116"/>
                    <a:pt x="29393" y="16721"/>
                  </a:cubicBezTo>
                  <a:cubicBezTo>
                    <a:pt x="29433" y="16602"/>
                    <a:pt x="29498" y="16495"/>
                    <a:pt x="29615" y="16495"/>
                  </a:cubicBezTo>
                  <a:cubicBezTo>
                    <a:pt x="29677" y="16495"/>
                    <a:pt x="29754" y="16525"/>
                    <a:pt x="29849" y="16599"/>
                  </a:cubicBezTo>
                  <a:cubicBezTo>
                    <a:pt x="30067" y="16771"/>
                    <a:pt x="30310" y="16846"/>
                    <a:pt x="30556" y="16846"/>
                  </a:cubicBezTo>
                  <a:cubicBezTo>
                    <a:pt x="30789" y="16846"/>
                    <a:pt x="31025" y="16778"/>
                    <a:pt x="31247" y="16660"/>
                  </a:cubicBezTo>
                  <a:cubicBezTo>
                    <a:pt x="31733" y="16447"/>
                    <a:pt x="31794" y="16022"/>
                    <a:pt x="31794" y="15566"/>
                  </a:cubicBezTo>
                  <a:cubicBezTo>
                    <a:pt x="31825" y="14927"/>
                    <a:pt x="31946" y="14745"/>
                    <a:pt x="32554" y="14502"/>
                  </a:cubicBezTo>
                  <a:cubicBezTo>
                    <a:pt x="33040" y="14350"/>
                    <a:pt x="33527" y="14198"/>
                    <a:pt x="33983" y="13955"/>
                  </a:cubicBezTo>
                  <a:cubicBezTo>
                    <a:pt x="34895" y="13499"/>
                    <a:pt x="35259" y="12800"/>
                    <a:pt x="35047" y="11797"/>
                  </a:cubicBezTo>
                  <a:cubicBezTo>
                    <a:pt x="35016" y="11523"/>
                    <a:pt x="35198" y="11401"/>
                    <a:pt x="35259" y="11189"/>
                  </a:cubicBezTo>
                  <a:cubicBezTo>
                    <a:pt x="35382" y="10857"/>
                    <a:pt x="35574" y="10766"/>
                    <a:pt x="35797" y="10766"/>
                  </a:cubicBezTo>
                  <a:close/>
                  <a:moveTo>
                    <a:pt x="33232" y="16528"/>
                  </a:moveTo>
                  <a:cubicBezTo>
                    <a:pt x="33248" y="16528"/>
                    <a:pt x="33265" y="16531"/>
                    <a:pt x="33284" y="16538"/>
                  </a:cubicBezTo>
                  <a:cubicBezTo>
                    <a:pt x="33466" y="16630"/>
                    <a:pt x="33496" y="16782"/>
                    <a:pt x="33496" y="16994"/>
                  </a:cubicBezTo>
                  <a:cubicBezTo>
                    <a:pt x="33466" y="17389"/>
                    <a:pt x="33375" y="17724"/>
                    <a:pt x="33132" y="18028"/>
                  </a:cubicBezTo>
                  <a:cubicBezTo>
                    <a:pt x="32706" y="18605"/>
                    <a:pt x="32159" y="19061"/>
                    <a:pt x="31581" y="19487"/>
                  </a:cubicBezTo>
                  <a:cubicBezTo>
                    <a:pt x="31288" y="19727"/>
                    <a:pt x="30923" y="19827"/>
                    <a:pt x="30613" y="19827"/>
                  </a:cubicBezTo>
                  <a:cubicBezTo>
                    <a:pt x="30570" y="19827"/>
                    <a:pt x="30528" y="19825"/>
                    <a:pt x="30487" y="19821"/>
                  </a:cubicBezTo>
                  <a:cubicBezTo>
                    <a:pt x="29666" y="19821"/>
                    <a:pt x="29666" y="19821"/>
                    <a:pt x="29545" y="19092"/>
                  </a:cubicBezTo>
                  <a:cubicBezTo>
                    <a:pt x="29545" y="19000"/>
                    <a:pt x="29514" y="18879"/>
                    <a:pt x="29484" y="18788"/>
                  </a:cubicBezTo>
                  <a:cubicBezTo>
                    <a:pt x="29332" y="18271"/>
                    <a:pt x="29514" y="17997"/>
                    <a:pt x="30092" y="17967"/>
                  </a:cubicBezTo>
                  <a:cubicBezTo>
                    <a:pt x="30426" y="17937"/>
                    <a:pt x="30761" y="17937"/>
                    <a:pt x="31095" y="17906"/>
                  </a:cubicBezTo>
                  <a:cubicBezTo>
                    <a:pt x="31916" y="17876"/>
                    <a:pt x="32493" y="17389"/>
                    <a:pt x="32980" y="16782"/>
                  </a:cubicBezTo>
                  <a:cubicBezTo>
                    <a:pt x="33060" y="16701"/>
                    <a:pt x="33116" y="16528"/>
                    <a:pt x="33232" y="16528"/>
                  </a:cubicBezTo>
                  <a:close/>
                  <a:moveTo>
                    <a:pt x="16477" y="648"/>
                  </a:moveTo>
                  <a:cubicBezTo>
                    <a:pt x="17018" y="648"/>
                    <a:pt x="17563" y="710"/>
                    <a:pt x="18116" y="824"/>
                  </a:cubicBezTo>
                  <a:cubicBezTo>
                    <a:pt x="22068" y="1645"/>
                    <a:pt x="25897" y="2860"/>
                    <a:pt x="29636" y="4350"/>
                  </a:cubicBezTo>
                  <a:cubicBezTo>
                    <a:pt x="30821" y="4836"/>
                    <a:pt x="31977" y="5322"/>
                    <a:pt x="33101" y="5930"/>
                  </a:cubicBezTo>
                  <a:cubicBezTo>
                    <a:pt x="33557" y="6204"/>
                    <a:pt x="33983" y="6538"/>
                    <a:pt x="34378" y="6873"/>
                  </a:cubicBezTo>
                  <a:cubicBezTo>
                    <a:pt x="34499" y="6964"/>
                    <a:pt x="34591" y="7085"/>
                    <a:pt x="34651" y="7237"/>
                  </a:cubicBezTo>
                  <a:cubicBezTo>
                    <a:pt x="35016" y="7936"/>
                    <a:pt x="34925" y="8180"/>
                    <a:pt x="34195" y="8423"/>
                  </a:cubicBezTo>
                  <a:cubicBezTo>
                    <a:pt x="32949" y="8818"/>
                    <a:pt x="31916" y="9517"/>
                    <a:pt x="30821" y="10216"/>
                  </a:cubicBezTo>
                  <a:cubicBezTo>
                    <a:pt x="29059" y="11371"/>
                    <a:pt x="27630" y="12891"/>
                    <a:pt x="26080" y="14319"/>
                  </a:cubicBezTo>
                  <a:cubicBezTo>
                    <a:pt x="26080" y="13833"/>
                    <a:pt x="26049" y="13377"/>
                    <a:pt x="26080" y="12921"/>
                  </a:cubicBezTo>
                  <a:cubicBezTo>
                    <a:pt x="26262" y="10307"/>
                    <a:pt x="25928" y="7724"/>
                    <a:pt x="25168" y="5201"/>
                  </a:cubicBezTo>
                  <a:cubicBezTo>
                    <a:pt x="25046" y="4775"/>
                    <a:pt x="24803" y="4380"/>
                    <a:pt x="24499" y="4046"/>
                  </a:cubicBezTo>
                  <a:cubicBezTo>
                    <a:pt x="24378" y="3924"/>
                    <a:pt x="24256" y="3772"/>
                    <a:pt x="24013" y="3772"/>
                  </a:cubicBezTo>
                  <a:cubicBezTo>
                    <a:pt x="24651" y="4654"/>
                    <a:pt x="24773" y="5718"/>
                    <a:pt x="24955" y="6721"/>
                  </a:cubicBezTo>
                  <a:cubicBezTo>
                    <a:pt x="25259" y="8514"/>
                    <a:pt x="25411" y="10277"/>
                    <a:pt x="25624" y="12070"/>
                  </a:cubicBezTo>
                  <a:cubicBezTo>
                    <a:pt x="25685" y="12769"/>
                    <a:pt x="25867" y="13468"/>
                    <a:pt x="25958" y="14167"/>
                  </a:cubicBezTo>
                  <a:cubicBezTo>
                    <a:pt x="25958" y="14350"/>
                    <a:pt x="25958" y="14471"/>
                    <a:pt x="25837" y="14623"/>
                  </a:cubicBezTo>
                  <a:cubicBezTo>
                    <a:pt x="25472" y="15019"/>
                    <a:pt x="25168" y="15475"/>
                    <a:pt x="24773" y="15778"/>
                  </a:cubicBezTo>
                  <a:cubicBezTo>
                    <a:pt x="24378" y="16082"/>
                    <a:pt x="24226" y="16538"/>
                    <a:pt x="23891" y="16873"/>
                  </a:cubicBezTo>
                  <a:cubicBezTo>
                    <a:pt x="23557" y="17207"/>
                    <a:pt x="23253" y="17602"/>
                    <a:pt x="22949" y="17997"/>
                  </a:cubicBezTo>
                  <a:cubicBezTo>
                    <a:pt x="22645" y="18362"/>
                    <a:pt x="22341" y="18757"/>
                    <a:pt x="22037" y="19122"/>
                  </a:cubicBezTo>
                  <a:cubicBezTo>
                    <a:pt x="21733" y="19517"/>
                    <a:pt x="21399" y="19882"/>
                    <a:pt x="21156" y="20307"/>
                  </a:cubicBezTo>
                  <a:cubicBezTo>
                    <a:pt x="20938" y="20678"/>
                    <a:pt x="20657" y="20830"/>
                    <a:pt x="20325" y="20830"/>
                  </a:cubicBezTo>
                  <a:cubicBezTo>
                    <a:pt x="20194" y="20830"/>
                    <a:pt x="20055" y="20806"/>
                    <a:pt x="19909" y="20763"/>
                  </a:cubicBezTo>
                  <a:cubicBezTo>
                    <a:pt x="18572" y="20399"/>
                    <a:pt x="17295" y="19851"/>
                    <a:pt x="16019" y="19304"/>
                  </a:cubicBezTo>
                  <a:cubicBezTo>
                    <a:pt x="13131" y="17967"/>
                    <a:pt x="10365" y="16386"/>
                    <a:pt x="7599" y="14836"/>
                  </a:cubicBezTo>
                  <a:cubicBezTo>
                    <a:pt x="6079" y="13985"/>
                    <a:pt x="4468" y="13347"/>
                    <a:pt x="2918" y="12617"/>
                  </a:cubicBezTo>
                  <a:cubicBezTo>
                    <a:pt x="2310" y="12344"/>
                    <a:pt x="1763" y="11979"/>
                    <a:pt x="1216" y="11645"/>
                  </a:cubicBezTo>
                  <a:cubicBezTo>
                    <a:pt x="973" y="11493"/>
                    <a:pt x="912" y="11401"/>
                    <a:pt x="1155" y="11189"/>
                  </a:cubicBezTo>
                  <a:cubicBezTo>
                    <a:pt x="4316" y="8484"/>
                    <a:pt x="7842" y="6295"/>
                    <a:pt x="11490" y="4289"/>
                  </a:cubicBezTo>
                  <a:cubicBezTo>
                    <a:pt x="12614" y="3681"/>
                    <a:pt x="13709" y="2982"/>
                    <a:pt x="14803" y="2252"/>
                  </a:cubicBezTo>
                  <a:cubicBezTo>
                    <a:pt x="15289" y="1918"/>
                    <a:pt x="15320" y="1705"/>
                    <a:pt x="14894" y="1280"/>
                  </a:cubicBezTo>
                  <a:cubicBezTo>
                    <a:pt x="14651" y="1006"/>
                    <a:pt x="14681" y="885"/>
                    <a:pt x="15077" y="793"/>
                  </a:cubicBezTo>
                  <a:cubicBezTo>
                    <a:pt x="15542" y="695"/>
                    <a:pt x="16008" y="648"/>
                    <a:pt x="16477" y="648"/>
                  </a:cubicBezTo>
                  <a:close/>
                  <a:moveTo>
                    <a:pt x="2584" y="19669"/>
                  </a:moveTo>
                  <a:cubicBezTo>
                    <a:pt x="3161" y="20064"/>
                    <a:pt x="3830" y="20155"/>
                    <a:pt x="4438" y="20277"/>
                  </a:cubicBezTo>
                  <a:cubicBezTo>
                    <a:pt x="4529" y="20307"/>
                    <a:pt x="4651" y="20307"/>
                    <a:pt x="4742" y="20307"/>
                  </a:cubicBezTo>
                  <a:cubicBezTo>
                    <a:pt x="5107" y="20368"/>
                    <a:pt x="5441" y="20368"/>
                    <a:pt x="5380" y="20946"/>
                  </a:cubicBezTo>
                  <a:cubicBezTo>
                    <a:pt x="5350" y="21371"/>
                    <a:pt x="5715" y="21706"/>
                    <a:pt x="6110" y="21979"/>
                  </a:cubicBezTo>
                  <a:cubicBezTo>
                    <a:pt x="6080" y="21982"/>
                    <a:pt x="6052" y="21984"/>
                    <a:pt x="6025" y="21984"/>
                  </a:cubicBezTo>
                  <a:cubicBezTo>
                    <a:pt x="5803" y="21984"/>
                    <a:pt x="5665" y="21881"/>
                    <a:pt x="5502" y="21827"/>
                  </a:cubicBezTo>
                  <a:cubicBezTo>
                    <a:pt x="4560" y="21523"/>
                    <a:pt x="3617" y="21250"/>
                    <a:pt x="2705" y="20824"/>
                  </a:cubicBezTo>
                  <a:cubicBezTo>
                    <a:pt x="2067" y="20551"/>
                    <a:pt x="2067" y="20520"/>
                    <a:pt x="2432" y="19912"/>
                  </a:cubicBezTo>
                  <a:cubicBezTo>
                    <a:pt x="2462" y="19851"/>
                    <a:pt x="2523" y="19760"/>
                    <a:pt x="2584" y="19669"/>
                  </a:cubicBezTo>
                  <a:close/>
                  <a:moveTo>
                    <a:pt x="37053" y="16326"/>
                  </a:moveTo>
                  <a:cubicBezTo>
                    <a:pt x="37235" y="17298"/>
                    <a:pt x="37387" y="18210"/>
                    <a:pt x="37569" y="19122"/>
                  </a:cubicBezTo>
                  <a:cubicBezTo>
                    <a:pt x="37600" y="19396"/>
                    <a:pt x="37539" y="19578"/>
                    <a:pt x="37357" y="19791"/>
                  </a:cubicBezTo>
                  <a:cubicBezTo>
                    <a:pt x="36536" y="20733"/>
                    <a:pt x="35685" y="21614"/>
                    <a:pt x="34986" y="22739"/>
                  </a:cubicBezTo>
                  <a:cubicBezTo>
                    <a:pt x="34803" y="22070"/>
                    <a:pt x="34591" y="21493"/>
                    <a:pt x="34621" y="20885"/>
                  </a:cubicBezTo>
                  <a:cubicBezTo>
                    <a:pt x="34621" y="20620"/>
                    <a:pt x="34713" y="20448"/>
                    <a:pt x="34978" y="20448"/>
                  </a:cubicBezTo>
                  <a:cubicBezTo>
                    <a:pt x="35017" y="20448"/>
                    <a:pt x="35060" y="20452"/>
                    <a:pt x="35107" y="20459"/>
                  </a:cubicBezTo>
                  <a:cubicBezTo>
                    <a:pt x="35239" y="20484"/>
                    <a:pt x="35368" y="20497"/>
                    <a:pt x="35495" y="20497"/>
                  </a:cubicBezTo>
                  <a:cubicBezTo>
                    <a:pt x="35981" y="20497"/>
                    <a:pt x="36430" y="20317"/>
                    <a:pt x="36840" y="20003"/>
                  </a:cubicBezTo>
                  <a:cubicBezTo>
                    <a:pt x="37296" y="19669"/>
                    <a:pt x="37357" y="19426"/>
                    <a:pt x="37174" y="18879"/>
                  </a:cubicBezTo>
                  <a:cubicBezTo>
                    <a:pt x="37022" y="18392"/>
                    <a:pt x="36809" y="17906"/>
                    <a:pt x="36840" y="17329"/>
                  </a:cubicBezTo>
                  <a:cubicBezTo>
                    <a:pt x="36840" y="17025"/>
                    <a:pt x="36870" y="16721"/>
                    <a:pt x="37053" y="16326"/>
                  </a:cubicBezTo>
                  <a:close/>
                  <a:moveTo>
                    <a:pt x="28694" y="17389"/>
                  </a:moveTo>
                  <a:cubicBezTo>
                    <a:pt x="28724" y="17693"/>
                    <a:pt x="28755" y="17997"/>
                    <a:pt x="28846" y="18271"/>
                  </a:cubicBezTo>
                  <a:cubicBezTo>
                    <a:pt x="28998" y="18636"/>
                    <a:pt x="28724" y="18788"/>
                    <a:pt x="28481" y="18940"/>
                  </a:cubicBezTo>
                  <a:cubicBezTo>
                    <a:pt x="27235" y="19730"/>
                    <a:pt x="26323" y="20763"/>
                    <a:pt x="25533" y="21979"/>
                  </a:cubicBezTo>
                  <a:cubicBezTo>
                    <a:pt x="25411" y="22162"/>
                    <a:pt x="25289" y="22374"/>
                    <a:pt x="25138" y="22526"/>
                  </a:cubicBezTo>
                  <a:cubicBezTo>
                    <a:pt x="24682" y="23104"/>
                    <a:pt x="24317" y="23286"/>
                    <a:pt x="23435" y="23286"/>
                  </a:cubicBezTo>
                  <a:cubicBezTo>
                    <a:pt x="25107" y="21219"/>
                    <a:pt x="26931" y="19335"/>
                    <a:pt x="28694" y="17389"/>
                  </a:cubicBezTo>
                  <a:close/>
                  <a:moveTo>
                    <a:pt x="5688" y="20541"/>
                  </a:moveTo>
                  <a:cubicBezTo>
                    <a:pt x="5761" y="20541"/>
                    <a:pt x="5844" y="20591"/>
                    <a:pt x="5927" y="20611"/>
                  </a:cubicBezTo>
                  <a:cubicBezTo>
                    <a:pt x="7934" y="21158"/>
                    <a:pt x="9909" y="21888"/>
                    <a:pt x="11794" y="22800"/>
                  </a:cubicBezTo>
                  <a:cubicBezTo>
                    <a:pt x="12098" y="22921"/>
                    <a:pt x="12371" y="23013"/>
                    <a:pt x="12219" y="23438"/>
                  </a:cubicBezTo>
                  <a:cubicBezTo>
                    <a:pt x="12128" y="23651"/>
                    <a:pt x="12280" y="23894"/>
                    <a:pt x="12311" y="24168"/>
                  </a:cubicBezTo>
                  <a:cubicBezTo>
                    <a:pt x="12279" y="24170"/>
                    <a:pt x="12249" y="24171"/>
                    <a:pt x="12219" y="24171"/>
                  </a:cubicBezTo>
                  <a:cubicBezTo>
                    <a:pt x="11841" y="24171"/>
                    <a:pt x="11559" y="23996"/>
                    <a:pt x="11277" y="23742"/>
                  </a:cubicBezTo>
                  <a:cubicBezTo>
                    <a:pt x="11095" y="23560"/>
                    <a:pt x="10912" y="23347"/>
                    <a:pt x="10730" y="23165"/>
                  </a:cubicBezTo>
                  <a:cubicBezTo>
                    <a:pt x="10554" y="22989"/>
                    <a:pt x="10404" y="22906"/>
                    <a:pt x="10252" y="22906"/>
                  </a:cubicBezTo>
                  <a:cubicBezTo>
                    <a:pt x="10115" y="22906"/>
                    <a:pt x="9977" y="22974"/>
                    <a:pt x="9818" y="23104"/>
                  </a:cubicBezTo>
                  <a:cubicBezTo>
                    <a:pt x="9575" y="23286"/>
                    <a:pt x="9362" y="23529"/>
                    <a:pt x="9149" y="23742"/>
                  </a:cubicBezTo>
                  <a:cubicBezTo>
                    <a:pt x="8916" y="23950"/>
                    <a:pt x="8682" y="24224"/>
                    <a:pt x="8354" y="24224"/>
                  </a:cubicBezTo>
                  <a:cubicBezTo>
                    <a:pt x="8298" y="24224"/>
                    <a:pt x="8239" y="24216"/>
                    <a:pt x="8177" y="24198"/>
                  </a:cubicBezTo>
                  <a:cubicBezTo>
                    <a:pt x="7721" y="24046"/>
                    <a:pt x="7599" y="23590"/>
                    <a:pt x="7508" y="23134"/>
                  </a:cubicBezTo>
                  <a:cubicBezTo>
                    <a:pt x="7478" y="22982"/>
                    <a:pt x="7508" y="22830"/>
                    <a:pt x="7478" y="22648"/>
                  </a:cubicBezTo>
                  <a:cubicBezTo>
                    <a:pt x="7447" y="22070"/>
                    <a:pt x="7295" y="21858"/>
                    <a:pt x="6718" y="21706"/>
                  </a:cubicBezTo>
                  <a:cubicBezTo>
                    <a:pt x="6444" y="21645"/>
                    <a:pt x="6171" y="21584"/>
                    <a:pt x="5927" y="21402"/>
                  </a:cubicBezTo>
                  <a:cubicBezTo>
                    <a:pt x="5806" y="21280"/>
                    <a:pt x="5684" y="21128"/>
                    <a:pt x="5623" y="20946"/>
                  </a:cubicBezTo>
                  <a:cubicBezTo>
                    <a:pt x="5563" y="20824"/>
                    <a:pt x="5471" y="20672"/>
                    <a:pt x="5593" y="20581"/>
                  </a:cubicBezTo>
                  <a:cubicBezTo>
                    <a:pt x="5622" y="20552"/>
                    <a:pt x="5654" y="20541"/>
                    <a:pt x="5688" y="20541"/>
                  </a:cubicBezTo>
                  <a:close/>
                  <a:moveTo>
                    <a:pt x="2376" y="19370"/>
                  </a:moveTo>
                  <a:cubicBezTo>
                    <a:pt x="2394" y="19370"/>
                    <a:pt x="2413" y="19377"/>
                    <a:pt x="2432" y="19396"/>
                  </a:cubicBezTo>
                  <a:cubicBezTo>
                    <a:pt x="2523" y="19456"/>
                    <a:pt x="2493" y="19548"/>
                    <a:pt x="2432" y="19639"/>
                  </a:cubicBezTo>
                  <a:cubicBezTo>
                    <a:pt x="2250" y="19851"/>
                    <a:pt x="2098" y="20064"/>
                    <a:pt x="1946" y="20277"/>
                  </a:cubicBezTo>
                  <a:cubicBezTo>
                    <a:pt x="1794" y="20459"/>
                    <a:pt x="1824" y="20642"/>
                    <a:pt x="1976" y="20794"/>
                  </a:cubicBezTo>
                  <a:cubicBezTo>
                    <a:pt x="2310" y="21128"/>
                    <a:pt x="2705" y="21310"/>
                    <a:pt x="3101" y="21462"/>
                  </a:cubicBezTo>
                  <a:cubicBezTo>
                    <a:pt x="4316" y="21918"/>
                    <a:pt x="5532" y="22435"/>
                    <a:pt x="6809" y="22678"/>
                  </a:cubicBezTo>
                  <a:cubicBezTo>
                    <a:pt x="6961" y="22709"/>
                    <a:pt x="6961" y="22769"/>
                    <a:pt x="6961" y="22891"/>
                  </a:cubicBezTo>
                  <a:cubicBezTo>
                    <a:pt x="6991" y="23225"/>
                    <a:pt x="7052" y="23499"/>
                    <a:pt x="6566" y="23621"/>
                  </a:cubicBezTo>
                  <a:cubicBezTo>
                    <a:pt x="6231" y="23681"/>
                    <a:pt x="5927" y="23955"/>
                    <a:pt x="5623" y="24137"/>
                  </a:cubicBezTo>
                  <a:cubicBezTo>
                    <a:pt x="5531" y="24195"/>
                    <a:pt x="5452" y="24226"/>
                    <a:pt x="5382" y="24226"/>
                  </a:cubicBezTo>
                  <a:cubicBezTo>
                    <a:pt x="5269" y="24226"/>
                    <a:pt x="5182" y="24143"/>
                    <a:pt x="5107" y="23955"/>
                  </a:cubicBezTo>
                  <a:cubicBezTo>
                    <a:pt x="4946" y="23514"/>
                    <a:pt x="4733" y="23311"/>
                    <a:pt x="4415" y="23311"/>
                  </a:cubicBezTo>
                  <a:cubicBezTo>
                    <a:pt x="4250" y="23311"/>
                    <a:pt x="4058" y="23365"/>
                    <a:pt x="3830" y="23469"/>
                  </a:cubicBezTo>
                  <a:cubicBezTo>
                    <a:pt x="3585" y="23591"/>
                    <a:pt x="3439" y="23664"/>
                    <a:pt x="3350" y="23664"/>
                  </a:cubicBezTo>
                  <a:cubicBezTo>
                    <a:pt x="3217" y="23664"/>
                    <a:pt x="3210" y="23503"/>
                    <a:pt x="3192" y="23104"/>
                  </a:cubicBezTo>
                  <a:cubicBezTo>
                    <a:pt x="3171" y="22564"/>
                    <a:pt x="2966" y="22279"/>
                    <a:pt x="2615" y="22279"/>
                  </a:cubicBezTo>
                  <a:cubicBezTo>
                    <a:pt x="2452" y="22279"/>
                    <a:pt x="2258" y="22340"/>
                    <a:pt x="2037" y="22465"/>
                  </a:cubicBezTo>
                  <a:cubicBezTo>
                    <a:pt x="1854" y="22557"/>
                    <a:pt x="1672" y="22678"/>
                    <a:pt x="1490" y="22739"/>
                  </a:cubicBezTo>
                  <a:cubicBezTo>
                    <a:pt x="1332" y="22822"/>
                    <a:pt x="1203" y="22866"/>
                    <a:pt x="1099" y="22866"/>
                  </a:cubicBezTo>
                  <a:cubicBezTo>
                    <a:pt x="863" y="22866"/>
                    <a:pt x="760" y="22638"/>
                    <a:pt x="760" y="22131"/>
                  </a:cubicBezTo>
                  <a:cubicBezTo>
                    <a:pt x="912" y="21128"/>
                    <a:pt x="1459" y="20216"/>
                    <a:pt x="2280" y="19426"/>
                  </a:cubicBezTo>
                  <a:cubicBezTo>
                    <a:pt x="2301" y="19405"/>
                    <a:pt x="2336" y="19370"/>
                    <a:pt x="2376" y="19370"/>
                  </a:cubicBezTo>
                  <a:close/>
                  <a:moveTo>
                    <a:pt x="34756" y="8798"/>
                  </a:moveTo>
                  <a:cubicBezTo>
                    <a:pt x="34795" y="8798"/>
                    <a:pt x="34831" y="8804"/>
                    <a:pt x="34864" y="8818"/>
                  </a:cubicBezTo>
                  <a:cubicBezTo>
                    <a:pt x="35107" y="8939"/>
                    <a:pt x="34955" y="9395"/>
                    <a:pt x="35047" y="9669"/>
                  </a:cubicBezTo>
                  <a:cubicBezTo>
                    <a:pt x="35077" y="9882"/>
                    <a:pt x="35047" y="10125"/>
                    <a:pt x="35138" y="10307"/>
                  </a:cubicBezTo>
                  <a:cubicBezTo>
                    <a:pt x="35198" y="10459"/>
                    <a:pt x="35107" y="10520"/>
                    <a:pt x="35016" y="10611"/>
                  </a:cubicBezTo>
                  <a:cubicBezTo>
                    <a:pt x="33223" y="12192"/>
                    <a:pt x="31429" y="13742"/>
                    <a:pt x="29727" y="15414"/>
                  </a:cubicBezTo>
                  <a:cubicBezTo>
                    <a:pt x="26870" y="18210"/>
                    <a:pt x="24195" y="21189"/>
                    <a:pt x="21946" y="24502"/>
                  </a:cubicBezTo>
                  <a:cubicBezTo>
                    <a:pt x="21764" y="24745"/>
                    <a:pt x="21581" y="24988"/>
                    <a:pt x="21368" y="25292"/>
                  </a:cubicBezTo>
                  <a:cubicBezTo>
                    <a:pt x="21004" y="24076"/>
                    <a:pt x="20700" y="22891"/>
                    <a:pt x="20457" y="21706"/>
                  </a:cubicBezTo>
                  <a:cubicBezTo>
                    <a:pt x="20426" y="21584"/>
                    <a:pt x="20365" y="21432"/>
                    <a:pt x="20609" y="21432"/>
                  </a:cubicBezTo>
                  <a:cubicBezTo>
                    <a:pt x="21064" y="21402"/>
                    <a:pt x="21338" y="21128"/>
                    <a:pt x="21581" y="20763"/>
                  </a:cubicBezTo>
                  <a:cubicBezTo>
                    <a:pt x="22311" y="19760"/>
                    <a:pt x="23101" y="18818"/>
                    <a:pt x="23861" y="17876"/>
                  </a:cubicBezTo>
                  <a:cubicBezTo>
                    <a:pt x="23891" y="17845"/>
                    <a:pt x="23952" y="17815"/>
                    <a:pt x="24043" y="17724"/>
                  </a:cubicBezTo>
                  <a:cubicBezTo>
                    <a:pt x="24104" y="18666"/>
                    <a:pt x="24286" y="19517"/>
                    <a:pt x="25016" y="20186"/>
                  </a:cubicBezTo>
                  <a:cubicBezTo>
                    <a:pt x="24986" y="19274"/>
                    <a:pt x="24651" y="18484"/>
                    <a:pt x="24408" y="17663"/>
                  </a:cubicBezTo>
                  <a:cubicBezTo>
                    <a:pt x="24347" y="17450"/>
                    <a:pt x="24286" y="17268"/>
                    <a:pt x="24560" y="17085"/>
                  </a:cubicBezTo>
                  <a:cubicBezTo>
                    <a:pt x="24742" y="17785"/>
                    <a:pt x="24955" y="18453"/>
                    <a:pt x="25502" y="18970"/>
                  </a:cubicBezTo>
                  <a:cubicBezTo>
                    <a:pt x="25441" y="18271"/>
                    <a:pt x="25229" y="17663"/>
                    <a:pt x="24986" y="17085"/>
                  </a:cubicBezTo>
                  <a:cubicBezTo>
                    <a:pt x="24864" y="16812"/>
                    <a:pt x="24894" y="16630"/>
                    <a:pt x="25077" y="16417"/>
                  </a:cubicBezTo>
                  <a:cubicBezTo>
                    <a:pt x="26384" y="14775"/>
                    <a:pt x="27995" y="13438"/>
                    <a:pt x="29454" y="11888"/>
                  </a:cubicBezTo>
                  <a:cubicBezTo>
                    <a:pt x="29727" y="12587"/>
                    <a:pt x="29818" y="13347"/>
                    <a:pt x="30487" y="13833"/>
                  </a:cubicBezTo>
                  <a:cubicBezTo>
                    <a:pt x="30396" y="13164"/>
                    <a:pt x="30153" y="12587"/>
                    <a:pt x="29970" y="12009"/>
                  </a:cubicBezTo>
                  <a:cubicBezTo>
                    <a:pt x="29818" y="11493"/>
                    <a:pt x="29818" y="11493"/>
                    <a:pt x="30305" y="11219"/>
                  </a:cubicBezTo>
                  <a:cubicBezTo>
                    <a:pt x="30426" y="11888"/>
                    <a:pt x="30609" y="12526"/>
                    <a:pt x="31034" y="13195"/>
                  </a:cubicBezTo>
                  <a:cubicBezTo>
                    <a:pt x="31065" y="12496"/>
                    <a:pt x="30943" y="11918"/>
                    <a:pt x="30791" y="11371"/>
                  </a:cubicBezTo>
                  <a:cubicBezTo>
                    <a:pt x="30670" y="10824"/>
                    <a:pt x="30670" y="10854"/>
                    <a:pt x="31186" y="10581"/>
                  </a:cubicBezTo>
                  <a:cubicBezTo>
                    <a:pt x="31460" y="11158"/>
                    <a:pt x="31490" y="11797"/>
                    <a:pt x="31855" y="12344"/>
                  </a:cubicBezTo>
                  <a:cubicBezTo>
                    <a:pt x="31916" y="11736"/>
                    <a:pt x="31733" y="11189"/>
                    <a:pt x="31612" y="10611"/>
                  </a:cubicBezTo>
                  <a:cubicBezTo>
                    <a:pt x="31581" y="10368"/>
                    <a:pt x="31612" y="10186"/>
                    <a:pt x="31916" y="10094"/>
                  </a:cubicBezTo>
                  <a:cubicBezTo>
                    <a:pt x="32129" y="10581"/>
                    <a:pt x="32068" y="11189"/>
                    <a:pt x="32554" y="11584"/>
                  </a:cubicBezTo>
                  <a:cubicBezTo>
                    <a:pt x="32645" y="11067"/>
                    <a:pt x="32463" y="10611"/>
                    <a:pt x="32372" y="10155"/>
                  </a:cubicBezTo>
                  <a:cubicBezTo>
                    <a:pt x="32280" y="9851"/>
                    <a:pt x="32402" y="9730"/>
                    <a:pt x="32615" y="9669"/>
                  </a:cubicBezTo>
                  <a:cubicBezTo>
                    <a:pt x="32644" y="9662"/>
                    <a:pt x="32669" y="9659"/>
                    <a:pt x="32690" y="9659"/>
                  </a:cubicBezTo>
                  <a:cubicBezTo>
                    <a:pt x="32864" y="9659"/>
                    <a:pt x="32773" y="9864"/>
                    <a:pt x="32828" y="9973"/>
                  </a:cubicBezTo>
                  <a:cubicBezTo>
                    <a:pt x="32919" y="10094"/>
                    <a:pt x="33010" y="10246"/>
                    <a:pt x="33101" y="10398"/>
                  </a:cubicBezTo>
                  <a:cubicBezTo>
                    <a:pt x="33162" y="10155"/>
                    <a:pt x="33192" y="9943"/>
                    <a:pt x="33101" y="9730"/>
                  </a:cubicBezTo>
                  <a:cubicBezTo>
                    <a:pt x="32980" y="9456"/>
                    <a:pt x="33162" y="9365"/>
                    <a:pt x="33344" y="9335"/>
                  </a:cubicBezTo>
                  <a:cubicBezTo>
                    <a:pt x="33358" y="9333"/>
                    <a:pt x="33371" y="9332"/>
                    <a:pt x="33382" y="9332"/>
                  </a:cubicBezTo>
                  <a:cubicBezTo>
                    <a:pt x="33546" y="9332"/>
                    <a:pt x="33468" y="9523"/>
                    <a:pt x="33496" y="9608"/>
                  </a:cubicBezTo>
                  <a:cubicBezTo>
                    <a:pt x="33588" y="9943"/>
                    <a:pt x="33527" y="10338"/>
                    <a:pt x="33739" y="10672"/>
                  </a:cubicBezTo>
                  <a:cubicBezTo>
                    <a:pt x="33861" y="10246"/>
                    <a:pt x="33770" y="9851"/>
                    <a:pt x="33739" y="9456"/>
                  </a:cubicBezTo>
                  <a:cubicBezTo>
                    <a:pt x="33739" y="9243"/>
                    <a:pt x="33770" y="9122"/>
                    <a:pt x="33983" y="9061"/>
                  </a:cubicBezTo>
                  <a:cubicBezTo>
                    <a:pt x="34240" y="8984"/>
                    <a:pt x="34541" y="8798"/>
                    <a:pt x="34756" y="8798"/>
                  </a:cubicBezTo>
                  <a:close/>
                  <a:moveTo>
                    <a:pt x="882" y="12192"/>
                  </a:moveTo>
                  <a:lnTo>
                    <a:pt x="882" y="12192"/>
                  </a:lnTo>
                  <a:cubicBezTo>
                    <a:pt x="1368" y="12496"/>
                    <a:pt x="1854" y="12739"/>
                    <a:pt x="2341" y="13043"/>
                  </a:cubicBezTo>
                  <a:cubicBezTo>
                    <a:pt x="2462" y="13134"/>
                    <a:pt x="2523" y="13286"/>
                    <a:pt x="2553" y="13438"/>
                  </a:cubicBezTo>
                  <a:cubicBezTo>
                    <a:pt x="2949" y="14532"/>
                    <a:pt x="3283" y="15687"/>
                    <a:pt x="4043" y="16630"/>
                  </a:cubicBezTo>
                  <a:cubicBezTo>
                    <a:pt x="4104" y="16721"/>
                    <a:pt x="4195" y="16842"/>
                    <a:pt x="4256" y="16933"/>
                  </a:cubicBezTo>
                  <a:cubicBezTo>
                    <a:pt x="3769" y="15718"/>
                    <a:pt x="3253" y="14502"/>
                    <a:pt x="2736" y="13225"/>
                  </a:cubicBezTo>
                  <a:lnTo>
                    <a:pt x="2736" y="13225"/>
                  </a:lnTo>
                  <a:cubicBezTo>
                    <a:pt x="3131" y="13408"/>
                    <a:pt x="3465" y="13560"/>
                    <a:pt x="3800" y="13712"/>
                  </a:cubicBezTo>
                  <a:cubicBezTo>
                    <a:pt x="3982" y="13803"/>
                    <a:pt x="4012" y="13985"/>
                    <a:pt x="4073" y="14137"/>
                  </a:cubicBezTo>
                  <a:cubicBezTo>
                    <a:pt x="4408" y="15110"/>
                    <a:pt x="4803" y="16052"/>
                    <a:pt x="5623" y="16842"/>
                  </a:cubicBezTo>
                  <a:cubicBezTo>
                    <a:pt x="5289" y="15839"/>
                    <a:pt x="4833" y="14988"/>
                    <a:pt x="4408" y="13985"/>
                  </a:cubicBezTo>
                  <a:lnTo>
                    <a:pt x="4408" y="13985"/>
                  </a:lnTo>
                  <a:cubicBezTo>
                    <a:pt x="4894" y="14198"/>
                    <a:pt x="5319" y="14380"/>
                    <a:pt x="5715" y="14593"/>
                  </a:cubicBezTo>
                  <a:cubicBezTo>
                    <a:pt x="5897" y="14684"/>
                    <a:pt x="5867" y="14897"/>
                    <a:pt x="5927" y="15049"/>
                  </a:cubicBezTo>
                  <a:cubicBezTo>
                    <a:pt x="6140" y="16052"/>
                    <a:pt x="6475" y="17025"/>
                    <a:pt x="7052" y="17876"/>
                  </a:cubicBezTo>
                  <a:cubicBezTo>
                    <a:pt x="7265" y="18149"/>
                    <a:pt x="7508" y="18423"/>
                    <a:pt x="7842" y="18757"/>
                  </a:cubicBezTo>
                  <a:cubicBezTo>
                    <a:pt x="7174" y="17420"/>
                    <a:pt x="6657" y="16174"/>
                    <a:pt x="6140" y="14806"/>
                  </a:cubicBezTo>
                  <a:lnTo>
                    <a:pt x="6140" y="14806"/>
                  </a:lnTo>
                  <a:cubicBezTo>
                    <a:pt x="6475" y="14958"/>
                    <a:pt x="6748" y="15079"/>
                    <a:pt x="7022" y="15231"/>
                  </a:cubicBezTo>
                  <a:cubicBezTo>
                    <a:pt x="8785" y="16113"/>
                    <a:pt x="10396" y="17237"/>
                    <a:pt x="12159" y="18089"/>
                  </a:cubicBezTo>
                  <a:cubicBezTo>
                    <a:pt x="14377" y="19183"/>
                    <a:pt x="16566" y="20368"/>
                    <a:pt x="18937" y="21128"/>
                  </a:cubicBezTo>
                  <a:cubicBezTo>
                    <a:pt x="19271" y="21219"/>
                    <a:pt x="19575" y="21341"/>
                    <a:pt x="19909" y="21402"/>
                  </a:cubicBezTo>
                  <a:cubicBezTo>
                    <a:pt x="20122" y="21432"/>
                    <a:pt x="20153" y="21493"/>
                    <a:pt x="20183" y="21675"/>
                  </a:cubicBezTo>
                  <a:cubicBezTo>
                    <a:pt x="20213" y="22678"/>
                    <a:pt x="20396" y="23621"/>
                    <a:pt x="20639" y="24563"/>
                  </a:cubicBezTo>
                  <a:cubicBezTo>
                    <a:pt x="20700" y="24836"/>
                    <a:pt x="20791" y="25110"/>
                    <a:pt x="20943" y="25353"/>
                  </a:cubicBezTo>
                  <a:cubicBezTo>
                    <a:pt x="20973" y="25444"/>
                    <a:pt x="21125" y="25475"/>
                    <a:pt x="21034" y="25627"/>
                  </a:cubicBezTo>
                  <a:cubicBezTo>
                    <a:pt x="20984" y="25694"/>
                    <a:pt x="20924" y="25715"/>
                    <a:pt x="20860" y="25715"/>
                  </a:cubicBezTo>
                  <a:cubicBezTo>
                    <a:pt x="20808" y="25715"/>
                    <a:pt x="20754" y="25701"/>
                    <a:pt x="20700" y="25687"/>
                  </a:cubicBezTo>
                  <a:cubicBezTo>
                    <a:pt x="20031" y="25505"/>
                    <a:pt x="19423" y="25201"/>
                    <a:pt x="18815" y="24836"/>
                  </a:cubicBezTo>
                  <a:cubicBezTo>
                    <a:pt x="16049" y="23073"/>
                    <a:pt x="13222" y="21402"/>
                    <a:pt x="10152" y="20186"/>
                  </a:cubicBezTo>
                  <a:cubicBezTo>
                    <a:pt x="8511" y="19517"/>
                    <a:pt x="6778" y="19061"/>
                    <a:pt x="5137" y="18453"/>
                  </a:cubicBezTo>
                  <a:cubicBezTo>
                    <a:pt x="3982" y="18028"/>
                    <a:pt x="2797" y="17602"/>
                    <a:pt x="1885" y="16751"/>
                  </a:cubicBezTo>
                  <a:cubicBezTo>
                    <a:pt x="1642" y="16508"/>
                    <a:pt x="1429" y="16356"/>
                    <a:pt x="1611" y="15900"/>
                  </a:cubicBezTo>
                  <a:cubicBezTo>
                    <a:pt x="1794" y="15414"/>
                    <a:pt x="1581" y="14806"/>
                    <a:pt x="1459" y="14289"/>
                  </a:cubicBezTo>
                  <a:cubicBezTo>
                    <a:pt x="1277" y="13590"/>
                    <a:pt x="1064" y="12921"/>
                    <a:pt x="882" y="12192"/>
                  </a:cubicBezTo>
                  <a:close/>
                  <a:moveTo>
                    <a:pt x="29059" y="19122"/>
                  </a:moveTo>
                  <a:cubicBezTo>
                    <a:pt x="29089" y="19304"/>
                    <a:pt x="29119" y="19487"/>
                    <a:pt x="29150" y="19639"/>
                  </a:cubicBezTo>
                  <a:cubicBezTo>
                    <a:pt x="29363" y="20307"/>
                    <a:pt x="29271" y="20885"/>
                    <a:pt x="28633" y="21189"/>
                  </a:cubicBezTo>
                  <a:cubicBezTo>
                    <a:pt x="27660" y="21675"/>
                    <a:pt x="27265" y="22465"/>
                    <a:pt x="27144" y="23469"/>
                  </a:cubicBezTo>
                  <a:cubicBezTo>
                    <a:pt x="27083" y="23924"/>
                    <a:pt x="26870" y="24320"/>
                    <a:pt x="26536" y="24624"/>
                  </a:cubicBezTo>
                  <a:cubicBezTo>
                    <a:pt x="26310" y="24877"/>
                    <a:pt x="26033" y="25052"/>
                    <a:pt x="25678" y="25052"/>
                  </a:cubicBezTo>
                  <a:cubicBezTo>
                    <a:pt x="25651" y="25052"/>
                    <a:pt x="25622" y="25051"/>
                    <a:pt x="25593" y="25049"/>
                  </a:cubicBezTo>
                  <a:cubicBezTo>
                    <a:pt x="25543" y="25040"/>
                    <a:pt x="25495" y="25036"/>
                    <a:pt x="25448" y="25036"/>
                  </a:cubicBezTo>
                  <a:cubicBezTo>
                    <a:pt x="25186" y="25036"/>
                    <a:pt x="24984" y="25172"/>
                    <a:pt x="24803" y="25353"/>
                  </a:cubicBezTo>
                  <a:cubicBezTo>
                    <a:pt x="24499" y="25687"/>
                    <a:pt x="24165" y="26022"/>
                    <a:pt x="23861" y="26326"/>
                  </a:cubicBezTo>
                  <a:cubicBezTo>
                    <a:pt x="23668" y="26535"/>
                    <a:pt x="23363" y="26642"/>
                    <a:pt x="23066" y="26642"/>
                  </a:cubicBezTo>
                  <a:cubicBezTo>
                    <a:pt x="22802" y="26642"/>
                    <a:pt x="22543" y="26558"/>
                    <a:pt x="22371" y="26387"/>
                  </a:cubicBezTo>
                  <a:cubicBezTo>
                    <a:pt x="22311" y="26326"/>
                    <a:pt x="22280" y="26265"/>
                    <a:pt x="22280" y="26204"/>
                  </a:cubicBezTo>
                  <a:cubicBezTo>
                    <a:pt x="22523" y="25444"/>
                    <a:pt x="22402" y="24593"/>
                    <a:pt x="22949" y="23924"/>
                  </a:cubicBezTo>
                  <a:cubicBezTo>
                    <a:pt x="23078" y="23770"/>
                    <a:pt x="23185" y="23637"/>
                    <a:pt x="23399" y="23637"/>
                  </a:cubicBezTo>
                  <a:cubicBezTo>
                    <a:pt x="23438" y="23637"/>
                    <a:pt x="23480" y="23642"/>
                    <a:pt x="23527" y="23651"/>
                  </a:cubicBezTo>
                  <a:cubicBezTo>
                    <a:pt x="23641" y="23667"/>
                    <a:pt x="23752" y="23675"/>
                    <a:pt x="23858" y="23675"/>
                  </a:cubicBezTo>
                  <a:cubicBezTo>
                    <a:pt x="24739" y="23675"/>
                    <a:pt x="25348" y="23134"/>
                    <a:pt x="25837" y="22374"/>
                  </a:cubicBezTo>
                  <a:cubicBezTo>
                    <a:pt x="26293" y="21645"/>
                    <a:pt x="26779" y="20976"/>
                    <a:pt x="27387" y="20399"/>
                  </a:cubicBezTo>
                  <a:cubicBezTo>
                    <a:pt x="27873" y="19882"/>
                    <a:pt x="28451" y="19487"/>
                    <a:pt x="29059" y="19122"/>
                  </a:cubicBezTo>
                  <a:close/>
                  <a:moveTo>
                    <a:pt x="1186" y="17116"/>
                  </a:moveTo>
                  <a:cubicBezTo>
                    <a:pt x="3344" y="18970"/>
                    <a:pt x="6079" y="19487"/>
                    <a:pt x="8633" y="20368"/>
                  </a:cubicBezTo>
                  <a:cubicBezTo>
                    <a:pt x="11216" y="21250"/>
                    <a:pt x="13618" y="22526"/>
                    <a:pt x="15958" y="23864"/>
                  </a:cubicBezTo>
                  <a:cubicBezTo>
                    <a:pt x="17052" y="24502"/>
                    <a:pt x="18177" y="25110"/>
                    <a:pt x="19241" y="25809"/>
                  </a:cubicBezTo>
                  <a:cubicBezTo>
                    <a:pt x="19666" y="26083"/>
                    <a:pt x="20213" y="26113"/>
                    <a:pt x="20700" y="26113"/>
                  </a:cubicBezTo>
                  <a:cubicBezTo>
                    <a:pt x="20715" y="26115"/>
                    <a:pt x="20731" y="26115"/>
                    <a:pt x="20746" y="26115"/>
                  </a:cubicBezTo>
                  <a:cubicBezTo>
                    <a:pt x="21028" y="26115"/>
                    <a:pt x="21253" y="25859"/>
                    <a:pt x="21368" y="25657"/>
                  </a:cubicBezTo>
                  <a:cubicBezTo>
                    <a:pt x="21551" y="25292"/>
                    <a:pt x="21885" y="25171"/>
                    <a:pt x="22128" y="24806"/>
                  </a:cubicBezTo>
                  <a:lnTo>
                    <a:pt x="22128" y="24806"/>
                  </a:lnTo>
                  <a:cubicBezTo>
                    <a:pt x="22098" y="25201"/>
                    <a:pt x="22098" y="25505"/>
                    <a:pt x="22128" y="25779"/>
                  </a:cubicBezTo>
                  <a:cubicBezTo>
                    <a:pt x="22128" y="26391"/>
                    <a:pt x="21636" y="26832"/>
                    <a:pt x="21028" y="26832"/>
                  </a:cubicBezTo>
                  <a:cubicBezTo>
                    <a:pt x="20912" y="26832"/>
                    <a:pt x="20791" y="26816"/>
                    <a:pt x="20669" y="26782"/>
                  </a:cubicBezTo>
                  <a:cubicBezTo>
                    <a:pt x="19575" y="26508"/>
                    <a:pt x="18572" y="26022"/>
                    <a:pt x="17630" y="25475"/>
                  </a:cubicBezTo>
                  <a:cubicBezTo>
                    <a:pt x="15867" y="24472"/>
                    <a:pt x="14134" y="23408"/>
                    <a:pt x="12371" y="22496"/>
                  </a:cubicBezTo>
                  <a:cubicBezTo>
                    <a:pt x="10578" y="21554"/>
                    <a:pt x="8693" y="20885"/>
                    <a:pt x="6778" y="20307"/>
                  </a:cubicBezTo>
                  <a:cubicBezTo>
                    <a:pt x="5654" y="19973"/>
                    <a:pt x="4499" y="19821"/>
                    <a:pt x="3374" y="19517"/>
                  </a:cubicBezTo>
                  <a:cubicBezTo>
                    <a:pt x="3131" y="19456"/>
                    <a:pt x="2979" y="19365"/>
                    <a:pt x="2857" y="19152"/>
                  </a:cubicBezTo>
                  <a:cubicBezTo>
                    <a:pt x="2674" y="18706"/>
                    <a:pt x="2354" y="18532"/>
                    <a:pt x="1917" y="18532"/>
                  </a:cubicBezTo>
                  <a:cubicBezTo>
                    <a:pt x="1849" y="18532"/>
                    <a:pt x="1777" y="18536"/>
                    <a:pt x="1702" y="18544"/>
                  </a:cubicBezTo>
                  <a:cubicBezTo>
                    <a:pt x="1497" y="18574"/>
                    <a:pt x="1340" y="18592"/>
                    <a:pt x="1221" y="18592"/>
                  </a:cubicBezTo>
                  <a:cubicBezTo>
                    <a:pt x="849" y="18592"/>
                    <a:pt x="865" y="18407"/>
                    <a:pt x="1003" y="17785"/>
                  </a:cubicBezTo>
                  <a:cubicBezTo>
                    <a:pt x="1034" y="17541"/>
                    <a:pt x="1064" y="17329"/>
                    <a:pt x="1186" y="17116"/>
                  </a:cubicBezTo>
                  <a:close/>
                  <a:moveTo>
                    <a:pt x="36627" y="16690"/>
                  </a:moveTo>
                  <a:lnTo>
                    <a:pt x="36627" y="16690"/>
                  </a:lnTo>
                  <a:cubicBezTo>
                    <a:pt x="36110" y="17450"/>
                    <a:pt x="36323" y="18180"/>
                    <a:pt x="36657" y="18909"/>
                  </a:cubicBezTo>
                  <a:cubicBezTo>
                    <a:pt x="36840" y="19335"/>
                    <a:pt x="36688" y="19548"/>
                    <a:pt x="36354" y="19730"/>
                  </a:cubicBezTo>
                  <a:cubicBezTo>
                    <a:pt x="36051" y="19870"/>
                    <a:pt x="35748" y="19974"/>
                    <a:pt x="35432" y="19974"/>
                  </a:cubicBezTo>
                  <a:cubicBezTo>
                    <a:pt x="35335" y="19974"/>
                    <a:pt x="35237" y="19964"/>
                    <a:pt x="35138" y="19943"/>
                  </a:cubicBezTo>
                  <a:cubicBezTo>
                    <a:pt x="35056" y="19930"/>
                    <a:pt x="34978" y="19924"/>
                    <a:pt x="34905" y="19924"/>
                  </a:cubicBezTo>
                  <a:cubicBezTo>
                    <a:pt x="34437" y="19924"/>
                    <a:pt x="34157" y="20181"/>
                    <a:pt x="34104" y="20733"/>
                  </a:cubicBezTo>
                  <a:cubicBezTo>
                    <a:pt x="34043" y="21250"/>
                    <a:pt x="34165" y="21736"/>
                    <a:pt x="34287" y="22222"/>
                  </a:cubicBezTo>
                  <a:cubicBezTo>
                    <a:pt x="34378" y="22557"/>
                    <a:pt x="34469" y="22891"/>
                    <a:pt x="34560" y="23225"/>
                  </a:cubicBezTo>
                  <a:cubicBezTo>
                    <a:pt x="34621" y="23469"/>
                    <a:pt x="34530" y="23621"/>
                    <a:pt x="34287" y="23712"/>
                  </a:cubicBezTo>
                  <a:cubicBezTo>
                    <a:pt x="34079" y="23807"/>
                    <a:pt x="33806" y="23850"/>
                    <a:pt x="33510" y="23850"/>
                  </a:cubicBezTo>
                  <a:cubicBezTo>
                    <a:pt x="32767" y="23850"/>
                    <a:pt x="31873" y="23577"/>
                    <a:pt x="31460" y="23165"/>
                  </a:cubicBezTo>
                  <a:cubicBezTo>
                    <a:pt x="31347" y="23024"/>
                    <a:pt x="31235" y="22857"/>
                    <a:pt x="31098" y="22857"/>
                  </a:cubicBezTo>
                  <a:cubicBezTo>
                    <a:pt x="31087" y="22857"/>
                    <a:pt x="31076" y="22858"/>
                    <a:pt x="31065" y="22861"/>
                  </a:cubicBezTo>
                  <a:cubicBezTo>
                    <a:pt x="30852" y="22921"/>
                    <a:pt x="30791" y="23165"/>
                    <a:pt x="30730" y="23377"/>
                  </a:cubicBezTo>
                  <a:cubicBezTo>
                    <a:pt x="30609" y="23803"/>
                    <a:pt x="30761" y="24228"/>
                    <a:pt x="30821" y="24654"/>
                  </a:cubicBezTo>
                  <a:cubicBezTo>
                    <a:pt x="30973" y="25414"/>
                    <a:pt x="30730" y="25748"/>
                    <a:pt x="29940" y="25839"/>
                  </a:cubicBezTo>
                  <a:cubicBezTo>
                    <a:pt x="29758" y="25870"/>
                    <a:pt x="29606" y="25900"/>
                    <a:pt x="29423" y="25900"/>
                  </a:cubicBezTo>
                  <a:cubicBezTo>
                    <a:pt x="28755" y="25931"/>
                    <a:pt x="28359" y="26265"/>
                    <a:pt x="28207" y="26903"/>
                  </a:cubicBezTo>
                  <a:cubicBezTo>
                    <a:pt x="28147" y="27146"/>
                    <a:pt x="28086" y="27359"/>
                    <a:pt x="27995" y="27602"/>
                  </a:cubicBezTo>
                  <a:cubicBezTo>
                    <a:pt x="27800" y="28205"/>
                    <a:pt x="27357" y="28534"/>
                    <a:pt x="26857" y="28534"/>
                  </a:cubicBezTo>
                  <a:cubicBezTo>
                    <a:pt x="26574" y="28534"/>
                    <a:pt x="26273" y="28429"/>
                    <a:pt x="25989" y="28210"/>
                  </a:cubicBezTo>
                  <a:cubicBezTo>
                    <a:pt x="25441" y="27785"/>
                    <a:pt x="25441" y="27785"/>
                    <a:pt x="25897" y="27268"/>
                  </a:cubicBezTo>
                  <a:cubicBezTo>
                    <a:pt x="27052" y="26022"/>
                    <a:pt x="28359" y="24988"/>
                    <a:pt x="29606" y="23864"/>
                  </a:cubicBezTo>
                  <a:cubicBezTo>
                    <a:pt x="30943" y="22678"/>
                    <a:pt x="32189" y="21432"/>
                    <a:pt x="33375" y="20125"/>
                  </a:cubicBezTo>
                  <a:cubicBezTo>
                    <a:pt x="33709" y="19760"/>
                    <a:pt x="34043" y="19365"/>
                    <a:pt x="34439" y="19031"/>
                  </a:cubicBezTo>
                  <a:cubicBezTo>
                    <a:pt x="35138" y="18392"/>
                    <a:pt x="35685" y="17602"/>
                    <a:pt x="36354" y="16933"/>
                  </a:cubicBezTo>
                  <a:cubicBezTo>
                    <a:pt x="36414" y="16842"/>
                    <a:pt x="36536" y="16782"/>
                    <a:pt x="36627" y="16690"/>
                  </a:cubicBezTo>
                  <a:close/>
                  <a:moveTo>
                    <a:pt x="4322" y="23832"/>
                  </a:moveTo>
                  <a:cubicBezTo>
                    <a:pt x="4429" y="23832"/>
                    <a:pt x="4541" y="23887"/>
                    <a:pt x="4590" y="23985"/>
                  </a:cubicBezTo>
                  <a:cubicBezTo>
                    <a:pt x="4878" y="24525"/>
                    <a:pt x="5059" y="24767"/>
                    <a:pt x="5342" y="24767"/>
                  </a:cubicBezTo>
                  <a:cubicBezTo>
                    <a:pt x="5537" y="24767"/>
                    <a:pt x="5781" y="24652"/>
                    <a:pt x="6140" y="24441"/>
                  </a:cubicBezTo>
                  <a:cubicBezTo>
                    <a:pt x="6262" y="24350"/>
                    <a:pt x="6383" y="24289"/>
                    <a:pt x="6505" y="24228"/>
                  </a:cubicBezTo>
                  <a:cubicBezTo>
                    <a:pt x="6767" y="24077"/>
                    <a:pt x="6910" y="23994"/>
                    <a:pt x="7028" y="23994"/>
                  </a:cubicBezTo>
                  <a:cubicBezTo>
                    <a:pt x="7170" y="23994"/>
                    <a:pt x="7275" y="24115"/>
                    <a:pt x="7508" y="24380"/>
                  </a:cubicBezTo>
                  <a:cubicBezTo>
                    <a:pt x="7743" y="24631"/>
                    <a:pt x="8010" y="24761"/>
                    <a:pt x="8302" y="24761"/>
                  </a:cubicBezTo>
                  <a:cubicBezTo>
                    <a:pt x="8576" y="24761"/>
                    <a:pt x="8871" y="24646"/>
                    <a:pt x="9180" y="24411"/>
                  </a:cubicBezTo>
                  <a:cubicBezTo>
                    <a:pt x="9287" y="24325"/>
                    <a:pt x="9379" y="24239"/>
                    <a:pt x="9500" y="24239"/>
                  </a:cubicBezTo>
                  <a:cubicBezTo>
                    <a:pt x="9549" y="24239"/>
                    <a:pt x="9604" y="24254"/>
                    <a:pt x="9666" y="24289"/>
                  </a:cubicBezTo>
                  <a:cubicBezTo>
                    <a:pt x="9909" y="24441"/>
                    <a:pt x="9757" y="24593"/>
                    <a:pt x="9757" y="24745"/>
                  </a:cubicBezTo>
                  <a:cubicBezTo>
                    <a:pt x="9696" y="25080"/>
                    <a:pt x="9666" y="25444"/>
                    <a:pt x="9696" y="25779"/>
                  </a:cubicBezTo>
                  <a:cubicBezTo>
                    <a:pt x="9788" y="26569"/>
                    <a:pt x="10274" y="27086"/>
                    <a:pt x="11034" y="27207"/>
                  </a:cubicBezTo>
                  <a:cubicBezTo>
                    <a:pt x="11520" y="27268"/>
                    <a:pt x="12007" y="27390"/>
                    <a:pt x="12523" y="27390"/>
                  </a:cubicBezTo>
                  <a:cubicBezTo>
                    <a:pt x="12543" y="27387"/>
                    <a:pt x="12563" y="27386"/>
                    <a:pt x="12582" y="27386"/>
                  </a:cubicBezTo>
                  <a:cubicBezTo>
                    <a:pt x="12819" y="27386"/>
                    <a:pt x="12958" y="27557"/>
                    <a:pt x="13070" y="27754"/>
                  </a:cubicBezTo>
                  <a:cubicBezTo>
                    <a:pt x="13526" y="28514"/>
                    <a:pt x="13982" y="29274"/>
                    <a:pt x="14499" y="30004"/>
                  </a:cubicBezTo>
                  <a:cubicBezTo>
                    <a:pt x="13466" y="29456"/>
                    <a:pt x="12462" y="28879"/>
                    <a:pt x="11399" y="28423"/>
                  </a:cubicBezTo>
                  <a:cubicBezTo>
                    <a:pt x="9028" y="27359"/>
                    <a:pt x="6778" y="26083"/>
                    <a:pt x="4468" y="24988"/>
                  </a:cubicBezTo>
                  <a:cubicBezTo>
                    <a:pt x="4225" y="24867"/>
                    <a:pt x="3982" y="24137"/>
                    <a:pt x="4104" y="23955"/>
                  </a:cubicBezTo>
                  <a:cubicBezTo>
                    <a:pt x="4145" y="23871"/>
                    <a:pt x="4232" y="23832"/>
                    <a:pt x="4322" y="23832"/>
                  </a:cubicBezTo>
                  <a:close/>
                  <a:moveTo>
                    <a:pt x="10128" y="24587"/>
                  </a:moveTo>
                  <a:cubicBezTo>
                    <a:pt x="10271" y="24587"/>
                    <a:pt x="10563" y="24862"/>
                    <a:pt x="10791" y="24988"/>
                  </a:cubicBezTo>
                  <a:cubicBezTo>
                    <a:pt x="12523" y="25961"/>
                    <a:pt x="14377" y="26690"/>
                    <a:pt x="16232" y="27481"/>
                  </a:cubicBezTo>
                  <a:cubicBezTo>
                    <a:pt x="17356" y="27937"/>
                    <a:pt x="18481" y="28393"/>
                    <a:pt x="19484" y="29122"/>
                  </a:cubicBezTo>
                  <a:cubicBezTo>
                    <a:pt x="19605" y="29213"/>
                    <a:pt x="19757" y="29335"/>
                    <a:pt x="19940" y="29456"/>
                  </a:cubicBezTo>
                  <a:cubicBezTo>
                    <a:pt x="19545" y="29608"/>
                    <a:pt x="19302" y="29852"/>
                    <a:pt x="19089" y="30125"/>
                  </a:cubicBezTo>
                  <a:cubicBezTo>
                    <a:pt x="19001" y="30243"/>
                    <a:pt x="18920" y="30296"/>
                    <a:pt x="18839" y="30296"/>
                  </a:cubicBezTo>
                  <a:cubicBezTo>
                    <a:pt x="18752" y="30296"/>
                    <a:pt x="18666" y="30235"/>
                    <a:pt x="18572" y="30125"/>
                  </a:cubicBezTo>
                  <a:cubicBezTo>
                    <a:pt x="18298" y="29852"/>
                    <a:pt x="18146" y="29517"/>
                    <a:pt x="17995" y="29183"/>
                  </a:cubicBezTo>
                  <a:cubicBezTo>
                    <a:pt x="17801" y="28849"/>
                    <a:pt x="17628" y="28688"/>
                    <a:pt x="17416" y="28688"/>
                  </a:cubicBezTo>
                  <a:cubicBezTo>
                    <a:pt x="17262" y="28688"/>
                    <a:pt x="17088" y="28773"/>
                    <a:pt x="16870" y="28940"/>
                  </a:cubicBezTo>
                  <a:cubicBezTo>
                    <a:pt x="16444" y="29244"/>
                    <a:pt x="16140" y="29700"/>
                    <a:pt x="15836" y="30125"/>
                  </a:cubicBezTo>
                  <a:cubicBezTo>
                    <a:pt x="15745" y="30247"/>
                    <a:pt x="15677" y="30308"/>
                    <a:pt x="15608" y="30308"/>
                  </a:cubicBezTo>
                  <a:cubicBezTo>
                    <a:pt x="15540" y="30308"/>
                    <a:pt x="15472" y="30247"/>
                    <a:pt x="15380" y="30125"/>
                  </a:cubicBezTo>
                  <a:cubicBezTo>
                    <a:pt x="14742" y="29304"/>
                    <a:pt x="14104" y="28453"/>
                    <a:pt x="13557" y="27542"/>
                  </a:cubicBezTo>
                  <a:cubicBezTo>
                    <a:pt x="13283" y="27086"/>
                    <a:pt x="12918" y="26873"/>
                    <a:pt x="12371" y="26873"/>
                  </a:cubicBezTo>
                  <a:cubicBezTo>
                    <a:pt x="11885" y="26873"/>
                    <a:pt x="11368" y="26782"/>
                    <a:pt x="10852" y="26721"/>
                  </a:cubicBezTo>
                  <a:cubicBezTo>
                    <a:pt x="10608" y="26690"/>
                    <a:pt x="10426" y="26538"/>
                    <a:pt x="10274" y="26326"/>
                  </a:cubicBezTo>
                  <a:cubicBezTo>
                    <a:pt x="10122" y="26113"/>
                    <a:pt x="10000" y="25870"/>
                    <a:pt x="9970" y="25627"/>
                  </a:cubicBezTo>
                  <a:cubicBezTo>
                    <a:pt x="9909" y="25262"/>
                    <a:pt x="9848" y="24836"/>
                    <a:pt x="10061" y="24624"/>
                  </a:cubicBezTo>
                  <a:cubicBezTo>
                    <a:pt x="10076" y="24598"/>
                    <a:pt x="10099" y="24587"/>
                    <a:pt x="10128" y="24587"/>
                  </a:cubicBezTo>
                  <a:close/>
                  <a:moveTo>
                    <a:pt x="36688" y="14867"/>
                  </a:moveTo>
                  <a:cubicBezTo>
                    <a:pt x="37478" y="15383"/>
                    <a:pt x="37478" y="15444"/>
                    <a:pt x="36840" y="16022"/>
                  </a:cubicBezTo>
                  <a:cubicBezTo>
                    <a:pt x="35411" y="17237"/>
                    <a:pt x="34165" y="18605"/>
                    <a:pt x="32919" y="19973"/>
                  </a:cubicBezTo>
                  <a:cubicBezTo>
                    <a:pt x="31156" y="21888"/>
                    <a:pt x="29241" y="23621"/>
                    <a:pt x="27296" y="25292"/>
                  </a:cubicBezTo>
                  <a:cubicBezTo>
                    <a:pt x="25593" y="26782"/>
                    <a:pt x="24104" y="28423"/>
                    <a:pt x="23101" y="30460"/>
                  </a:cubicBezTo>
                  <a:cubicBezTo>
                    <a:pt x="22949" y="30781"/>
                    <a:pt x="22872" y="30924"/>
                    <a:pt x="22739" y="30924"/>
                  </a:cubicBezTo>
                  <a:cubicBezTo>
                    <a:pt x="22633" y="30924"/>
                    <a:pt x="22492" y="30834"/>
                    <a:pt x="22250" y="30672"/>
                  </a:cubicBezTo>
                  <a:cubicBezTo>
                    <a:pt x="21885" y="30429"/>
                    <a:pt x="21551" y="30186"/>
                    <a:pt x="21216" y="29912"/>
                  </a:cubicBezTo>
                  <a:cubicBezTo>
                    <a:pt x="19788" y="28605"/>
                    <a:pt x="18146" y="27724"/>
                    <a:pt x="16353" y="27025"/>
                  </a:cubicBezTo>
                  <a:cubicBezTo>
                    <a:pt x="14256" y="26204"/>
                    <a:pt x="12189" y="25323"/>
                    <a:pt x="10183" y="24289"/>
                  </a:cubicBezTo>
                  <a:cubicBezTo>
                    <a:pt x="10000" y="24198"/>
                    <a:pt x="9818" y="24137"/>
                    <a:pt x="9636" y="24046"/>
                  </a:cubicBezTo>
                  <a:cubicBezTo>
                    <a:pt x="9666" y="24016"/>
                    <a:pt x="9666" y="23955"/>
                    <a:pt x="9696" y="23955"/>
                  </a:cubicBezTo>
                  <a:cubicBezTo>
                    <a:pt x="9943" y="23662"/>
                    <a:pt x="10064" y="23518"/>
                    <a:pt x="10192" y="23518"/>
                  </a:cubicBezTo>
                  <a:cubicBezTo>
                    <a:pt x="10316" y="23518"/>
                    <a:pt x="10445" y="23655"/>
                    <a:pt x="10700" y="23924"/>
                  </a:cubicBezTo>
                  <a:cubicBezTo>
                    <a:pt x="11095" y="24350"/>
                    <a:pt x="11551" y="24624"/>
                    <a:pt x="12098" y="24715"/>
                  </a:cubicBezTo>
                  <a:cubicBezTo>
                    <a:pt x="12149" y="24720"/>
                    <a:pt x="12197" y="24722"/>
                    <a:pt x="12244" y="24722"/>
                  </a:cubicBezTo>
                  <a:cubicBezTo>
                    <a:pt x="12748" y="24722"/>
                    <a:pt x="12964" y="24421"/>
                    <a:pt x="12797" y="23864"/>
                  </a:cubicBezTo>
                  <a:cubicBezTo>
                    <a:pt x="12766" y="23712"/>
                    <a:pt x="12736" y="23529"/>
                    <a:pt x="12675" y="23256"/>
                  </a:cubicBezTo>
                  <a:lnTo>
                    <a:pt x="12675" y="23256"/>
                  </a:lnTo>
                  <a:cubicBezTo>
                    <a:pt x="13557" y="23772"/>
                    <a:pt x="14347" y="24259"/>
                    <a:pt x="15168" y="24715"/>
                  </a:cubicBezTo>
                  <a:cubicBezTo>
                    <a:pt x="16687" y="25566"/>
                    <a:pt x="18146" y="26508"/>
                    <a:pt x="19788" y="27086"/>
                  </a:cubicBezTo>
                  <a:cubicBezTo>
                    <a:pt x="20031" y="27177"/>
                    <a:pt x="20274" y="27238"/>
                    <a:pt x="20487" y="27298"/>
                  </a:cubicBezTo>
                  <a:cubicBezTo>
                    <a:pt x="20751" y="27367"/>
                    <a:pt x="20970" y="27404"/>
                    <a:pt x="21159" y="27404"/>
                  </a:cubicBezTo>
                  <a:cubicBezTo>
                    <a:pt x="21643" y="27404"/>
                    <a:pt x="21930" y="27159"/>
                    <a:pt x="22280" y="26569"/>
                  </a:cubicBezTo>
                  <a:cubicBezTo>
                    <a:pt x="22595" y="26814"/>
                    <a:pt x="22930" y="26968"/>
                    <a:pt x="23274" y="26968"/>
                  </a:cubicBezTo>
                  <a:cubicBezTo>
                    <a:pt x="23527" y="26968"/>
                    <a:pt x="23785" y="26884"/>
                    <a:pt x="24043" y="26690"/>
                  </a:cubicBezTo>
                  <a:cubicBezTo>
                    <a:pt x="24378" y="26478"/>
                    <a:pt x="24651" y="26174"/>
                    <a:pt x="24925" y="25900"/>
                  </a:cubicBezTo>
                  <a:cubicBezTo>
                    <a:pt x="25168" y="25627"/>
                    <a:pt x="25411" y="25505"/>
                    <a:pt x="25806" y="25505"/>
                  </a:cubicBezTo>
                  <a:cubicBezTo>
                    <a:pt x="26475" y="25505"/>
                    <a:pt x="27235" y="24806"/>
                    <a:pt x="27478" y="23985"/>
                  </a:cubicBezTo>
                  <a:cubicBezTo>
                    <a:pt x="27600" y="23621"/>
                    <a:pt x="27660" y="23256"/>
                    <a:pt x="27752" y="22891"/>
                  </a:cubicBezTo>
                  <a:cubicBezTo>
                    <a:pt x="27843" y="22435"/>
                    <a:pt x="28055" y="22070"/>
                    <a:pt x="28511" y="21858"/>
                  </a:cubicBezTo>
                  <a:cubicBezTo>
                    <a:pt x="29302" y="21462"/>
                    <a:pt x="29788" y="20855"/>
                    <a:pt x="29758" y="19943"/>
                  </a:cubicBezTo>
                  <a:cubicBezTo>
                    <a:pt x="29795" y="19924"/>
                    <a:pt x="29830" y="19917"/>
                    <a:pt x="29862" y="19917"/>
                  </a:cubicBezTo>
                  <a:cubicBezTo>
                    <a:pt x="29933" y="19917"/>
                    <a:pt x="29989" y="19952"/>
                    <a:pt x="30031" y="19973"/>
                  </a:cubicBezTo>
                  <a:cubicBezTo>
                    <a:pt x="30296" y="20046"/>
                    <a:pt x="30553" y="20084"/>
                    <a:pt x="30802" y="20084"/>
                  </a:cubicBezTo>
                  <a:cubicBezTo>
                    <a:pt x="31380" y="20084"/>
                    <a:pt x="31913" y="19881"/>
                    <a:pt x="32402" y="19456"/>
                  </a:cubicBezTo>
                  <a:cubicBezTo>
                    <a:pt x="32767" y="19122"/>
                    <a:pt x="33162" y="18818"/>
                    <a:pt x="33466" y="18453"/>
                  </a:cubicBezTo>
                  <a:cubicBezTo>
                    <a:pt x="33709" y="18119"/>
                    <a:pt x="33891" y="17785"/>
                    <a:pt x="33952" y="17389"/>
                  </a:cubicBezTo>
                  <a:cubicBezTo>
                    <a:pt x="34013" y="17025"/>
                    <a:pt x="33952" y="16690"/>
                    <a:pt x="33648" y="16447"/>
                  </a:cubicBezTo>
                  <a:cubicBezTo>
                    <a:pt x="33557" y="16386"/>
                    <a:pt x="33436" y="16295"/>
                    <a:pt x="33496" y="16174"/>
                  </a:cubicBezTo>
                  <a:cubicBezTo>
                    <a:pt x="33527" y="16052"/>
                    <a:pt x="33679" y="16052"/>
                    <a:pt x="33770" y="16022"/>
                  </a:cubicBezTo>
                  <a:cubicBezTo>
                    <a:pt x="33952" y="16022"/>
                    <a:pt x="34121" y="16008"/>
                    <a:pt x="34285" y="16008"/>
                  </a:cubicBezTo>
                  <a:cubicBezTo>
                    <a:pt x="34368" y="16008"/>
                    <a:pt x="34449" y="16011"/>
                    <a:pt x="34530" y="16022"/>
                  </a:cubicBezTo>
                  <a:cubicBezTo>
                    <a:pt x="34895" y="16022"/>
                    <a:pt x="35259" y="15961"/>
                    <a:pt x="35594" y="15839"/>
                  </a:cubicBezTo>
                  <a:cubicBezTo>
                    <a:pt x="36080" y="15657"/>
                    <a:pt x="36536" y="15414"/>
                    <a:pt x="36688" y="14867"/>
                  </a:cubicBezTo>
                  <a:close/>
                  <a:moveTo>
                    <a:pt x="17333" y="29319"/>
                  </a:moveTo>
                  <a:cubicBezTo>
                    <a:pt x="17400" y="29319"/>
                    <a:pt x="17459" y="29372"/>
                    <a:pt x="17508" y="29487"/>
                  </a:cubicBezTo>
                  <a:cubicBezTo>
                    <a:pt x="17691" y="29852"/>
                    <a:pt x="17873" y="30216"/>
                    <a:pt x="18177" y="30520"/>
                  </a:cubicBezTo>
                  <a:cubicBezTo>
                    <a:pt x="18413" y="30756"/>
                    <a:pt x="18635" y="30878"/>
                    <a:pt x="18849" y="30878"/>
                  </a:cubicBezTo>
                  <a:cubicBezTo>
                    <a:pt x="19076" y="30878"/>
                    <a:pt x="19295" y="30741"/>
                    <a:pt x="19514" y="30460"/>
                  </a:cubicBezTo>
                  <a:cubicBezTo>
                    <a:pt x="19727" y="30216"/>
                    <a:pt x="19940" y="29821"/>
                    <a:pt x="20183" y="29760"/>
                  </a:cubicBezTo>
                  <a:cubicBezTo>
                    <a:pt x="20203" y="29756"/>
                    <a:pt x="20223" y="29755"/>
                    <a:pt x="20242" y="29755"/>
                  </a:cubicBezTo>
                  <a:cubicBezTo>
                    <a:pt x="20519" y="29755"/>
                    <a:pt x="20746" y="30137"/>
                    <a:pt x="20973" y="30308"/>
                  </a:cubicBezTo>
                  <a:cubicBezTo>
                    <a:pt x="21216" y="30490"/>
                    <a:pt x="21399" y="30703"/>
                    <a:pt x="21642" y="30824"/>
                  </a:cubicBezTo>
                  <a:cubicBezTo>
                    <a:pt x="22311" y="31128"/>
                    <a:pt x="22463" y="31615"/>
                    <a:pt x="22402" y="32283"/>
                  </a:cubicBezTo>
                  <a:cubicBezTo>
                    <a:pt x="22341" y="32648"/>
                    <a:pt x="22463" y="33013"/>
                    <a:pt x="22554" y="33408"/>
                  </a:cubicBezTo>
                  <a:cubicBezTo>
                    <a:pt x="21429" y="33256"/>
                    <a:pt x="20457" y="32770"/>
                    <a:pt x="19454" y="32314"/>
                  </a:cubicBezTo>
                  <a:cubicBezTo>
                    <a:pt x="18420" y="31797"/>
                    <a:pt x="17387" y="31280"/>
                    <a:pt x="16353" y="30794"/>
                  </a:cubicBezTo>
                  <a:cubicBezTo>
                    <a:pt x="16232" y="30733"/>
                    <a:pt x="16080" y="30733"/>
                    <a:pt x="16201" y="30551"/>
                  </a:cubicBezTo>
                  <a:cubicBezTo>
                    <a:pt x="16505" y="30156"/>
                    <a:pt x="16779" y="29730"/>
                    <a:pt x="17143" y="29426"/>
                  </a:cubicBezTo>
                  <a:cubicBezTo>
                    <a:pt x="17213" y="29356"/>
                    <a:pt x="17276" y="29319"/>
                    <a:pt x="17333" y="29319"/>
                  </a:cubicBezTo>
                  <a:close/>
                  <a:moveTo>
                    <a:pt x="31247" y="23317"/>
                  </a:moveTo>
                  <a:cubicBezTo>
                    <a:pt x="31733" y="23985"/>
                    <a:pt x="32402" y="24228"/>
                    <a:pt x="33253" y="24320"/>
                  </a:cubicBezTo>
                  <a:cubicBezTo>
                    <a:pt x="32554" y="24928"/>
                    <a:pt x="31946" y="25475"/>
                    <a:pt x="31308" y="26052"/>
                  </a:cubicBezTo>
                  <a:cubicBezTo>
                    <a:pt x="28663" y="28453"/>
                    <a:pt x="25989" y="30855"/>
                    <a:pt x="23344" y="33256"/>
                  </a:cubicBezTo>
                  <a:cubicBezTo>
                    <a:pt x="23180" y="33393"/>
                    <a:pt x="23090" y="33468"/>
                    <a:pt x="23032" y="33468"/>
                  </a:cubicBezTo>
                  <a:cubicBezTo>
                    <a:pt x="22961" y="33468"/>
                    <a:pt x="22938" y="33355"/>
                    <a:pt x="22888" y="33104"/>
                  </a:cubicBezTo>
                  <a:cubicBezTo>
                    <a:pt x="22797" y="32648"/>
                    <a:pt x="22706" y="32162"/>
                    <a:pt x="22645" y="31706"/>
                  </a:cubicBezTo>
                  <a:cubicBezTo>
                    <a:pt x="22615" y="31615"/>
                    <a:pt x="22554" y="31463"/>
                    <a:pt x="22736" y="31463"/>
                  </a:cubicBezTo>
                  <a:cubicBezTo>
                    <a:pt x="23101" y="31432"/>
                    <a:pt x="23253" y="31159"/>
                    <a:pt x="23405" y="30885"/>
                  </a:cubicBezTo>
                  <a:cubicBezTo>
                    <a:pt x="23952" y="29943"/>
                    <a:pt x="24408" y="28940"/>
                    <a:pt x="25138" y="28119"/>
                  </a:cubicBezTo>
                  <a:cubicBezTo>
                    <a:pt x="25247" y="28009"/>
                    <a:pt x="25325" y="27948"/>
                    <a:pt x="25399" y="27948"/>
                  </a:cubicBezTo>
                  <a:cubicBezTo>
                    <a:pt x="25469" y="27948"/>
                    <a:pt x="25536" y="28002"/>
                    <a:pt x="25624" y="28119"/>
                  </a:cubicBezTo>
                  <a:cubicBezTo>
                    <a:pt x="25968" y="28543"/>
                    <a:pt x="26359" y="28805"/>
                    <a:pt x="26876" y="28805"/>
                  </a:cubicBezTo>
                  <a:cubicBezTo>
                    <a:pt x="26952" y="28805"/>
                    <a:pt x="27031" y="28799"/>
                    <a:pt x="27113" y="28788"/>
                  </a:cubicBezTo>
                  <a:cubicBezTo>
                    <a:pt x="27691" y="28697"/>
                    <a:pt x="28055" y="28423"/>
                    <a:pt x="28268" y="27906"/>
                  </a:cubicBezTo>
                  <a:cubicBezTo>
                    <a:pt x="28390" y="27602"/>
                    <a:pt x="28511" y="27329"/>
                    <a:pt x="28603" y="26994"/>
                  </a:cubicBezTo>
                  <a:cubicBezTo>
                    <a:pt x="28755" y="26569"/>
                    <a:pt x="28998" y="26387"/>
                    <a:pt x="29454" y="26356"/>
                  </a:cubicBezTo>
                  <a:cubicBezTo>
                    <a:pt x="29940" y="26356"/>
                    <a:pt x="30396" y="26295"/>
                    <a:pt x="30821" y="26052"/>
                  </a:cubicBezTo>
                  <a:cubicBezTo>
                    <a:pt x="31247" y="25809"/>
                    <a:pt x="31460" y="25475"/>
                    <a:pt x="31399" y="24958"/>
                  </a:cubicBezTo>
                  <a:cubicBezTo>
                    <a:pt x="31308" y="24441"/>
                    <a:pt x="31095" y="23924"/>
                    <a:pt x="31247" y="23317"/>
                  </a:cubicBezTo>
                  <a:close/>
                  <a:moveTo>
                    <a:pt x="16481" y="1"/>
                  </a:moveTo>
                  <a:cubicBezTo>
                    <a:pt x="16004" y="1"/>
                    <a:pt x="15525" y="47"/>
                    <a:pt x="15046" y="155"/>
                  </a:cubicBezTo>
                  <a:cubicBezTo>
                    <a:pt x="14013" y="368"/>
                    <a:pt x="13800" y="885"/>
                    <a:pt x="14438" y="1705"/>
                  </a:cubicBezTo>
                  <a:cubicBezTo>
                    <a:pt x="12675" y="3012"/>
                    <a:pt x="10730" y="3985"/>
                    <a:pt x="8876" y="5049"/>
                  </a:cubicBezTo>
                  <a:cubicBezTo>
                    <a:pt x="5867" y="6781"/>
                    <a:pt x="3040" y="8757"/>
                    <a:pt x="395" y="11006"/>
                  </a:cubicBezTo>
                  <a:cubicBezTo>
                    <a:pt x="152" y="11219"/>
                    <a:pt x="0" y="11432"/>
                    <a:pt x="274" y="11766"/>
                  </a:cubicBezTo>
                  <a:cubicBezTo>
                    <a:pt x="365" y="11888"/>
                    <a:pt x="426" y="12070"/>
                    <a:pt x="456" y="12222"/>
                  </a:cubicBezTo>
                  <a:cubicBezTo>
                    <a:pt x="608" y="13043"/>
                    <a:pt x="791" y="13833"/>
                    <a:pt x="912" y="14623"/>
                  </a:cubicBezTo>
                  <a:cubicBezTo>
                    <a:pt x="1003" y="15140"/>
                    <a:pt x="1155" y="15687"/>
                    <a:pt x="791" y="16174"/>
                  </a:cubicBezTo>
                  <a:cubicBezTo>
                    <a:pt x="699" y="16326"/>
                    <a:pt x="669" y="16569"/>
                    <a:pt x="821" y="16690"/>
                  </a:cubicBezTo>
                  <a:cubicBezTo>
                    <a:pt x="1034" y="16873"/>
                    <a:pt x="1003" y="17025"/>
                    <a:pt x="882" y="17237"/>
                  </a:cubicBezTo>
                  <a:cubicBezTo>
                    <a:pt x="821" y="17359"/>
                    <a:pt x="791" y="17511"/>
                    <a:pt x="760" y="17633"/>
                  </a:cubicBezTo>
                  <a:cubicBezTo>
                    <a:pt x="426" y="18818"/>
                    <a:pt x="578" y="19000"/>
                    <a:pt x="1824" y="19031"/>
                  </a:cubicBezTo>
                  <a:cubicBezTo>
                    <a:pt x="1885" y="19031"/>
                    <a:pt x="1955" y="19021"/>
                    <a:pt x="2022" y="19021"/>
                  </a:cubicBezTo>
                  <a:cubicBezTo>
                    <a:pt x="2122" y="19021"/>
                    <a:pt x="2213" y="19043"/>
                    <a:pt x="2250" y="19152"/>
                  </a:cubicBezTo>
                  <a:cubicBezTo>
                    <a:pt x="2280" y="19304"/>
                    <a:pt x="2098" y="19335"/>
                    <a:pt x="2006" y="19426"/>
                  </a:cubicBezTo>
                  <a:cubicBezTo>
                    <a:pt x="1094" y="20155"/>
                    <a:pt x="517" y="21067"/>
                    <a:pt x="365" y="22222"/>
                  </a:cubicBezTo>
                  <a:cubicBezTo>
                    <a:pt x="297" y="22906"/>
                    <a:pt x="604" y="23299"/>
                    <a:pt x="1109" y="23299"/>
                  </a:cubicBezTo>
                  <a:cubicBezTo>
                    <a:pt x="1277" y="23299"/>
                    <a:pt x="1467" y="23256"/>
                    <a:pt x="1672" y="23165"/>
                  </a:cubicBezTo>
                  <a:cubicBezTo>
                    <a:pt x="1915" y="23073"/>
                    <a:pt x="2098" y="22952"/>
                    <a:pt x="2341" y="22861"/>
                  </a:cubicBezTo>
                  <a:cubicBezTo>
                    <a:pt x="2426" y="22818"/>
                    <a:pt x="2496" y="22794"/>
                    <a:pt x="2552" y="22794"/>
                  </a:cubicBezTo>
                  <a:cubicBezTo>
                    <a:pt x="2654" y="22794"/>
                    <a:pt x="2705" y="22876"/>
                    <a:pt x="2705" y="23073"/>
                  </a:cubicBezTo>
                  <a:cubicBezTo>
                    <a:pt x="2705" y="23317"/>
                    <a:pt x="2705" y="23529"/>
                    <a:pt x="2705" y="23772"/>
                  </a:cubicBezTo>
                  <a:cubicBezTo>
                    <a:pt x="2762" y="24086"/>
                    <a:pt x="2979" y="24292"/>
                    <a:pt x="3256" y="24292"/>
                  </a:cubicBezTo>
                  <a:cubicBezTo>
                    <a:pt x="3275" y="24292"/>
                    <a:pt x="3294" y="24291"/>
                    <a:pt x="3313" y="24289"/>
                  </a:cubicBezTo>
                  <a:cubicBezTo>
                    <a:pt x="3423" y="24289"/>
                    <a:pt x="3548" y="24147"/>
                    <a:pt x="3655" y="24147"/>
                  </a:cubicBezTo>
                  <a:cubicBezTo>
                    <a:pt x="3696" y="24147"/>
                    <a:pt x="3735" y="24169"/>
                    <a:pt x="3769" y="24228"/>
                  </a:cubicBezTo>
                  <a:cubicBezTo>
                    <a:pt x="3861" y="24350"/>
                    <a:pt x="3800" y="24593"/>
                    <a:pt x="3800" y="24776"/>
                  </a:cubicBezTo>
                  <a:cubicBezTo>
                    <a:pt x="3800" y="24897"/>
                    <a:pt x="3830" y="25019"/>
                    <a:pt x="3830" y="25140"/>
                  </a:cubicBezTo>
                  <a:cubicBezTo>
                    <a:pt x="3861" y="25262"/>
                    <a:pt x="3921" y="25353"/>
                    <a:pt x="4043" y="25383"/>
                  </a:cubicBezTo>
                  <a:cubicBezTo>
                    <a:pt x="4712" y="25566"/>
                    <a:pt x="5319" y="25931"/>
                    <a:pt x="5927" y="26265"/>
                  </a:cubicBezTo>
                  <a:cubicBezTo>
                    <a:pt x="7356" y="27025"/>
                    <a:pt x="8815" y="27694"/>
                    <a:pt x="10274" y="28393"/>
                  </a:cubicBezTo>
                  <a:cubicBezTo>
                    <a:pt x="11976" y="29183"/>
                    <a:pt x="13830" y="29639"/>
                    <a:pt x="15289" y="30885"/>
                  </a:cubicBezTo>
                  <a:cubicBezTo>
                    <a:pt x="15380" y="30946"/>
                    <a:pt x="15487" y="30946"/>
                    <a:pt x="15589" y="30946"/>
                  </a:cubicBezTo>
                  <a:cubicBezTo>
                    <a:pt x="15692" y="30946"/>
                    <a:pt x="15791" y="30946"/>
                    <a:pt x="15867" y="31007"/>
                  </a:cubicBezTo>
                  <a:cubicBezTo>
                    <a:pt x="16201" y="31280"/>
                    <a:pt x="16596" y="31402"/>
                    <a:pt x="16991" y="31584"/>
                  </a:cubicBezTo>
                  <a:cubicBezTo>
                    <a:pt x="18329" y="32222"/>
                    <a:pt x="19636" y="32982"/>
                    <a:pt x="21034" y="33408"/>
                  </a:cubicBezTo>
                  <a:cubicBezTo>
                    <a:pt x="21557" y="33565"/>
                    <a:pt x="22074" y="33688"/>
                    <a:pt x="22569" y="33688"/>
                  </a:cubicBezTo>
                  <a:cubicBezTo>
                    <a:pt x="23224" y="33688"/>
                    <a:pt x="23840" y="33471"/>
                    <a:pt x="24378" y="32830"/>
                  </a:cubicBezTo>
                  <a:cubicBezTo>
                    <a:pt x="24560" y="32648"/>
                    <a:pt x="24773" y="32496"/>
                    <a:pt x="24986" y="32344"/>
                  </a:cubicBezTo>
                  <a:cubicBezTo>
                    <a:pt x="27539" y="30186"/>
                    <a:pt x="29940" y="27845"/>
                    <a:pt x="32463" y="25657"/>
                  </a:cubicBezTo>
                  <a:cubicBezTo>
                    <a:pt x="32828" y="25323"/>
                    <a:pt x="33253" y="25049"/>
                    <a:pt x="33527" y="24654"/>
                  </a:cubicBezTo>
                  <a:cubicBezTo>
                    <a:pt x="33739" y="24380"/>
                    <a:pt x="33922" y="24320"/>
                    <a:pt x="34195" y="24259"/>
                  </a:cubicBezTo>
                  <a:cubicBezTo>
                    <a:pt x="34864" y="24107"/>
                    <a:pt x="35047" y="23924"/>
                    <a:pt x="35047" y="23195"/>
                  </a:cubicBezTo>
                  <a:cubicBezTo>
                    <a:pt x="35047" y="23043"/>
                    <a:pt x="35138" y="22952"/>
                    <a:pt x="35229" y="22861"/>
                  </a:cubicBezTo>
                  <a:cubicBezTo>
                    <a:pt x="36110" y="21918"/>
                    <a:pt x="36961" y="20976"/>
                    <a:pt x="37843" y="20034"/>
                  </a:cubicBezTo>
                  <a:cubicBezTo>
                    <a:pt x="38086" y="19791"/>
                    <a:pt x="38147" y="19578"/>
                    <a:pt x="38116" y="19274"/>
                  </a:cubicBezTo>
                  <a:cubicBezTo>
                    <a:pt x="37995" y="18271"/>
                    <a:pt x="37752" y="17268"/>
                    <a:pt x="37600" y="16265"/>
                  </a:cubicBezTo>
                  <a:cubicBezTo>
                    <a:pt x="37539" y="16052"/>
                    <a:pt x="37509" y="15900"/>
                    <a:pt x="37721" y="15748"/>
                  </a:cubicBezTo>
                  <a:cubicBezTo>
                    <a:pt x="37904" y="15596"/>
                    <a:pt x="37873" y="15414"/>
                    <a:pt x="37752" y="15262"/>
                  </a:cubicBezTo>
                  <a:cubicBezTo>
                    <a:pt x="37509" y="14897"/>
                    <a:pt x="37205" y="14623"/>
                    <a:pt x="36840" y="14441"/>
                  </a:cubicBezTo>
                  <a:cubicBezTo>
                    <a:pt x="36749" y="14380"/>
                    <a:pt x="36627" y="14350"/>
                    <a:pt x="36566" y="14259"/>
                  </a:cubicBezTo>
                  <a:cubicBezTo>
                    <a:pt x="36171" y="13681"/>
                    <a:pt x="36232" y="13104"/>
                    <a:pt x="36749" y="12648"/>
                  </a:cubicBezTo>
                  <a:cubicBezTo>
                    <a:pt x="36931" y="12496"/>
                    <a:pt x="37113" y="12374"/>
                    <a:pt x="37296" y="12222"/>
                  </a:cubicBezTo>
                  <a:cubicBezTo>
                    <a:pt x="37995" y="11675"/>
                    <a:pt x="37934" y="11037"/>
                    <a:pt x="37113" y="10642"/>
                  </a:cubicBezTo>
                  <a:cubicBezTo>
                    <a:pt x="36762" y="10466"/>
                    <a:pt x="36411" y="10352"/>
                    <a:pt x="36025" y="10352"/>
                  </a:cubicBezTo>
                  <a:cubicBezTo>
                    <a:pt x="35944" y="10352"/>
                    <a:pt x="35861" y="10357"/>
                    <a:pt x="35776" y="10368"/>
                  </a:cubicBezTo>
                  <a:cubicBezTo>
                    <a:pt x="35742" y="10373"/>
                    <a:pt x="35712" y="10375"/>
                    <a:pt x="35686" y="10375"/>
                  </a:cubicBezTo>
                  <a:cubicBezTo>
                    <a:pt x="35546" y="10375"/>
                    <a:pt x="35507" y="10304"/>
                    <a:pt x="35533" y="10125"/>
                  </a:cubicBezTo>
                  <a:cubicBezTo>
                    <a:pt x="35563" y="9639"/>
                    <a:pt x="35442" y="9213"/>
                    <a:pt x="35290" y="8787"/>
                  </a:cubicBezTo>
                  <a:cubicBezTo>
                    <a:pt x="35259" y="8666"/>
                    <a:pt x="35198" y="8575"/>
                    <a:pt x="35259" y="8453"/>
                  </a:cubicBezTo>
                  <a:cubicBezTo>
                    <a:pt x="35533" y="8058"/>
                    <a:pt x="35442" y="7632"/>
                    <a:pt x="35290" y="7207"/>
                  </a:cubicBezTo>
                  <a:cubicBezTo>
                    <a:pt x="34986" y="6417"/>
                    <a:pt x="34287" y="5991"/>
                    <a:pt x="33618" y="5596"/>
                  </a:cubicBezTo>
                  <a:cubicBezTo>
                    <a:pt x="32463" y="4866"/>
                    <a:pt x="31217" y="4319"/>
                    <a:pt x="29940" y="3803"/>
                  </a:cubicBezTo>
                  <a:cubicBezTo>
                    <a:pt x="26293" y="2313"/>
                    <a:pt x="22523" y="1158"/>
                    <a:pt x="18663" y="277"/>
                  </a:cubicBezTo>
                  <a:cubicBezTo>
                    <a:pt x="17945" y="111"/>
                    <a:pt x="17215" y="1"/>
                    <a:pt x="16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7"/>
            <p:cNvSpPr/>
            <p:nvPr/>
          </p:nvSpPr>
          <p:spPr>
            <a:xfrm>
              <a:off x="6510275" y="884800"/>
              <a:ext cx="38775" cy="401250"/>
            </a:xfrm>
            <a:custGeom>
              <a:avLst/>
              <a:gdLst/>
              <a:ahLst/>
              <a:cxnLst/>
              <a:rect l="l" t="t" r="r" b="b"/>
              <a:pathLst>
                <a:path w="1551" h="16050" extrusionOk="0">
                  <a:moveTo>
                    <a:pt x="31" y="1"/>
                  </a:moveTo>
                  <a:cubicBezTo>
                    <a:pt x="31" y="365"/>
                    <a:pt x="61" y="730"/>
                    <a:pt x="31" y="1095"/>
                  </a:cubicBezTo>
                  <a:cubicBezTo>
                    <a:pt x="0" y="4864"/>
                    <a:pt x="0" y="8663"/>
                    <a:pt x="152" y="12432"/>
                  </a:cubicBezTo>
                  <a:cubicBezTo>
                    <a:pt x="183" y="13770"/>
                    <a:pt x="760" y="14894"/>
                    <a:pt x="1429" y="15958"/>
                  </a:cubicBezTo>
                  <a:cubicBezTo>
                    <a:pt x="1459" y="15989"/>
                    <a:pt x="1490" y="15989"/>
                    <a:pt x="1550" y="16049"/>
                  </a:cubicBezTo>
                  <a:cubicBezTo>
                    <a:pt x="1520" y="15928"/>
                    <a:pt x="1490" y="15837"/>
                    <a:pt x="1490" y="15776"/>
                  </a:cubicBezTo>
                  <a:cubicBezTo>
                    <a:pt x="1216" y="14651"/>
                    <a:pt x="851" y="13557"/>
                    <a:pt x="821" y="12402"/>
                  </a:cubicBezTo>
                  <a:cubicBezTo>
                    <a:pt x="638" y="8694"/>
                    <a:pt x="486" y="4955"/>
                    <a:pt x="304" y="1247"/>
                  </a:cubicBezTo>
                  <a:cubicBezTo>
                    <a:pt x="274" y="821"/>
                    <a:pt x="213" y="426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7"/>
            <p:cNvSpPr/>
            <p:nvPr/>
          </p:nvSpPr>
          <p:spPr>
            <a:xfrm>
              <a:off x="6596125" y="887850"/>
              <a:ext cx="50175" cy="264450"/>
            </a:xfrm>
            <a:custGeom>
              <a:avLst/>
              <a:gdLst/>
              <a:ahLst/>
              <a:cxnLst/>
              <a:rect l="l" t="t" r="r" b="b"/>
              <a:pathLst>
                <a:path w="2007" h="10578" extrusionOk="0">
                  <a:moveTo>
                    <a:pt x="62" y="0"/>
                  </a:moveTo>
                  <a:cubicBezTo>
                    <a:pt x="1" y="122"/>
                    <a:pt x="31" y="243"/>
                    <a:pt x="62" y="335"/>
                  </a:cubicBezTo>
                  <a:cubicBezTo>
                    <a:pt x="670" y="2827"/>
                    <a:pt x="974" y="5350"/>
                    <a:pt x="1338" y="7842"/>
                  </a:cubicBezTo>
                  <a:cubicBezTo>
                    <a:pt x="1460" y="8784"/>
                    <a:pt x="1642" y="9696"/>
                    <a:pt x="2007" y="10578"/>
                  </a:cubicBezTo>
                  <a:cubicBezTo>
                    <a:pt x="1885" y="7052"/>
                    <a:pt x="852" y="149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7"/>
            <p:cNvSpPr/>
            <p:nvPr/>
          </p:nvSpPr>
          <p:spPr>
            <a:xfrm>
              <a:off x="6330175" y="1001825"/>
              <a:ext cx="32700" cy="220400"/>
            </a:xfrm>
            <a:custGeom>
              <a:avLst/>
              <a:gdLst/>
              <a:ahLst/>
              <a:cxnLst/>
              <a:rect l="l" t="t" r="r" b="b"/>
              <a:pathLst>
                <a:path w="1308" h="8816" extrusionOk="0">
                  <a:moveTo>
                    <a:pt x="547" y="1"/>
                  </a:moveTo>
                  <a:cubicBezTo>
                    <a:pt x="274" y="2979"/>
                    <a:pt x="0" y="5958"/>
                    <a:pt x="1307" y="8815"/>
                  </a:cubicBezTo>
                  <a:cubicBezTo>
                    <a:pt x="821" y="5897"/>
                    <a:pt x="699" y="2949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7"/>
            <p:cNvSpPr/>
            <p:nvPr/>
          </p:nvSpPr>
          <p:spPr>
            <a:xfrm>
              <a:off x="6537625" y="1064125"/>
              <a:ext cx="19025" cy="160375"/>
            </a:xfrm>
            <a:custGeom>
              <a:avLst/>
              <a:gdLst/>
              <a:ahLst/>
              <a:cxnLst/>
              <a:rect l="l" t="t" r="r" b="b"/>
              <a:pathLst>
                <a:path w="761" h="6415" extrusionOk="0">
                  <a:moveTo>
                    <a:pt x="608" y="1"/>
                  </a:moveTo>
                  <a:cubicBezTo>
                    <a:pt x="608" y="2159"/>
                    <a:pt x="0" y="4287"/>
                    <a:pt x="760" y="6414"/>
                  </a:cubicBezTo>
                  <a:lnTo>
                    <a:pt x="760" y="6414"/>
                  </a:lnTo>
                  <a:cubicBezTo>
                    <a:pt x="669" y="4287"/>
                    <a:pt x="730" y="2159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7"/>
            <p:cNvSpPr/>
            <p:nvPr/>
          </p:nvSpPr>
          <p:spPr>
            <a:xfrm>
              <a:off x="6267100" y="1053500"/>
              <a:ext cx="18250" cy="91975"/>
            </a:xfrm>
            <a:custGeom>
              <a:avLst/>
              <a:gdLst/>
              <a:ahLst/>
              <a:cxnLst/>
              <a:rect l="l" t="t" r="r" b="b"/>
              <a:pathLst>
                <a:path w="730" h="3679" extrusionOk="0">
                  <a:moveTo>
                    <a:pt x="244" y="0"/>
                  </a:moveTo>
                  <a:lnTo>
                    <a:pt x="244" y="0"/>
                  </a:lnTo>
                  <a:cubicBezTo>
                    <a:pt x="335" y="1247"/>
                    <a:pt x="1" y="2523"/>
                    <a:pt x="730" y="3678"/>
                  </a:cubicBezTo>
                  <a:cubicBezTo>
                    <a:pt x="700" y="2645"/>
                    <a:pt x="639" y="1642"/>
                    <a:pt x="548" y="639"/>
                  </a:cubicBezTo>
                  <a:cubicBezTo>
                    <a:pt x="548" y="396"/>
                    <a:pt x="517" y="152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7"/>
            <p:cNvSpPr/>
            <p:nvPr/>
          </p:nvSpPr>
          <p:spPr>
            <a:xfrm>
              <a:off x="6792950" y="1002575"/>
              <a:ext cx="9900" cy="70700"/>
            </a:xfrm>
            <a:custGeom>
              <a:avLst/>
              <a:gdLst/>
              <a:ahLst/>
              <a:cxnLst/>
              <a:rect l="l" t="t" r="r" b="b"/>
              <a:pathLst>
                <a:path w="396" h="2828" extrusionOk="0">
                  <a:moveTo>
                    <a:pt x="92" y="1"/>
                  </a:moveTo>
                  <a:lnTo>
                    <a:pt x="92" y="1"/>
                  </a:lnTo>
                  <a:cubicBezTo>
                    <a:pt x="152" y="943"/>
                    <a:pt x="0" y="1916"/>
                    <a:pt x="274" y="2828"/>
                  </a:cubicBezTo>
                  <a:cubicBezTo>
                    <a:pt x="395" y="2007"/>
                    <a:pt x="304" y="457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7"/>
            <p:cNvSpPr/>
            <p:nvPr/>
          </p:nvSpPr>
          <p:spPr>
            <a:xfrm>
              <a:off x="6823350" y="992700"/>
              <a:ext cx="10650" cy="37275"/>
            </a:xfrm>
            <a:custGeom>
              <a:avLst/>
              <a:gdLst/>
              <a:ahLst/>
              <a:cxnLst/>
              <a:rect l="l" t="t" r="r" b="b"/>
              <a:pathLst>
                <a:path w="426" h="1491" extrusionOk="0">
                  <a:moveTo>
                    <a:pt x="304" y="1"/>
                  </a:moveTo>
                  <a:lnTo>
                    <a:pt x="304" y="1"/>
                  </a:lnTo>
                  <a:cubicBezTo>
                    <a:pt x="61" y="396"/>
                    <a:pt x="0" y="1156"/>
                    <a:pt x="213" y="1490"/>
                  </a:cubicBezTo>
                  <a:cubicBezTo>
                    <a:pt x="395" y="973"/>
                    <a:pt x="426" y="274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7"/>
            <p:cNvSpPr/>
            <p:nvPr/>
          </p:nvSpPr>
          <p:spPr>
            <a:xfrm>
              <a:off x="6656175" y="1011700"/>
              <a:ext cx="9900" cy="31175"/>
            </a:xfrm>
            <a:custGeom>
              <a:avLst/>
              <a:gdLst/>
              <a:ahLst/>
              <a:cxnLst/>
              <a:rect l="l" t="t" r="r" b="b"/>
              <a:pathLst>
                <a:path w="396" h="1247" extrusionOk="0">
                  <a:moveTo>
                    <a:pt x="91" y="1"/>
                  </a:moveTo>
                  <a:lnTo>
                    <a:pt x="91" y="1"/>
                  </a:lnTo>
                  <a:cubicBezTo>
                    <a:pt x="152" y="396"/>
                    <a:pt x="0" y="852"/>
                    <a:pt x="365" y="1247"/>
                  </a:cubicBezTo>
                  <a:cubicBezTo>
                    <a:pt x="395" y="761"/>
                    <a:pt x="274" y="365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7"/>
            <p:cNvSpPr/>
            <p:nvPr/>
          </p:nvSpPr>
          <p:spPr>
            <a:xfrm>
              <a:off x="6840050" y="1028425"/>
              <a:ext cx="7625" cy="25100"/>
            </a:xfrm>
            <a:custGeom>
              <a:avLst/>
              <a:gdLst/>
              <a:ahLst/>
              <a:cxnLst/>
              <a:rect l="l" t="t" r="r" b="b"/>
              <a:pathLst>
                <a:path w="305" h="10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335"/>
                    <a:pt x="92" y="669"/>
                    <a:pt x="183" y="1003"/>
                  </a:cubicBezTo>
                  <a:cubicBezTo>
                    <a:pt x="305" y="487"/>
                    <a:pt x="305" y="335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7"/>
            <p:cNvSpPr/>
            <p:nvPr/>
          </p:nvSpPr>
          <p:spPr>
            <a:xfrm>
              <a:off x="6300525" y="1227850"/>
              <a:ext cx="35000" cy="68075"/>
            </a:xfrm>
            <a:custGeom>
              <a:avLst/>
              <a:gdLst/>
              <a:ahLst/>
              <a:cxnLst/>
              <a:rect l="l" t="t" r="r" b="b"/>
              <a:pathLst>
                <a:path w="1400" h="2723" extrusionOk="0">
                  <a:moveTo>
                    <a:pt x="219" y="1"/>
                  </a:moveTo>
                  <a:cubicBezTo>
                    <a:pt x="198" y="1"/>
                    <a:pt x="176" y="6"/>
                    <a:pt x="153" y="17"/>
                  </a:cubicBezTo>
                  <a:cubicBezTo>
                    <a:pt x="1" y="109"/>
                    <a:pt x="92" y="230"/>
                    <a:pt x="123" y="321"/>
                  </a:cubicBezTo>
                  <a:cubicBezTo>
                    <a:pt x="335" y="808"/>
                    <a:pt x="548" y="1264"/>
                    <a:pt x="761" y="1720"/>
                  </a:cubicBezTo>
                  <a:cubicBezTo>
                    <a:pt x="913" y="2054"/>
                    <a:pt x="1095" y="2388"/>
                    <a:pt x="1399" y="2723"/>
                  </a:cubicBezTo>
                  <a:cubicBezTo>
                    <a:pt x="1186" y="1841"/>
                    <a:pt x="822" y="1081"/>
                    <a:pt x="548" y="291"/>
                  </a:cubicBezTo>
                  <a:cubicBezTo>
                    <a:pt x="518" y="230"/>
                    <a:pt x="487" y="169"/>
                    <a:pt x="457" y="139"/>
                  </a:cubicBezTo>
                  <a:cubicBezTo>
                    <a:pt x="383" y="90"/>
                    <a:pt x="309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4" name="Google Shape;2464;p27"/>
          <p:cNvGrpSpPr/>
          <p:nvPr/>
        </p:nvGrpSpPr>
        <p:grpSpPr>
          <a:xfrm rot="-778125">
            <a:off x="7393917" y="3937185"/>
            <a:ext cx="986190" cy="644638"/>
            <a:chOff x="4305050" y="4174075"/>
            <a:chExt cx="1212050" cy="792275"/>
          </a:xfrm>
        </p:grpSpPr>
        <p:sp>
          <p:nvSpPr>
            <p:cNvPr id="2465" name="Google Shape;2465;p27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7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7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7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7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7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7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7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7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7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7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7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7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7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7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7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7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7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7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7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7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7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7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7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7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7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7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7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7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4" name="Google Shape;2494;p27"/>
          <p:cNvGrpSpPr/>
          <p:nvPr/>
        </p:nvGrpSpPr>
        <p:grpSpPr>
          <a:xfrm>
            <a:off x="7784306" y="2230864"/>
            <a:ext cx="489864" cy="413228"/>
            <a:chOff x="2188750" y="2161800"/>
            <a:chExt cx="230275" cy="194250"/>
          </a:xfrm>
        </p:grpSpPr>
        <p:sp>
          <p:nvSpPr>
            <p:cNvPr id="2495" name="Google Shape;2495;p27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7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7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7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27"/>
          <p:cNvGrpSpPr/>
          <p:nvPr/>
        </p:nvGrpSpPr>
        <p:grpSpPr>
          <a:xfrm>
            <a:off x="613731" y="2230877"/>
            <a:ext cx="489864" cy="413228"/>
            <a:chOff x="2188750" y="2161800"/>
            <a:chExt cx="230275" cy="194250"/>
          </a:xfrm>
        </p:grpSpPr>
        <p:sp>
          <p:nvSpPr>
            <p:cNvPr id="2500" name="Google Shape;2500;p27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7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7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7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27"/>
          <p:cNvGrpSpPr/>
          <p:nvPr/>
        </p:nvGrpSpPr>
        <p:grpSpPr>
          <a:xfrm rot="-731184">
            <a:off x="4766229" y="4758736"/>
            <a:ext cx="397464" cy="893106"/>
            <a:chOff x="2299700" y="3930675"/>
            <a:chExt cx="397450" cy="893075"/>
          </a:xfrm>
        </p:grpSpPr>
        <p:sp>
          <p:nvSpPr>
            <p:cNvPr id="2505" name="Google Shape;2505;p27"/>
            <p:cNvSpPr/>
            <p:nvPr/>
          </p:nvSpPr>
          <p:spPr>
            <a:xfrm>
              <a:off x="2299700" y="3930675"/>
              <a:ext cx="397450" cy="893075"/>
            </a:xfrm>
            <a:custGeom>
              <a:avLst/>
              <a:gdLst/>
              <a:ahLst/>
              <a:cxnLst/>
              <a:rect l="l" t="t" r="r" b="b"/>
              <a:pathLst>
                <a:path w="15898" h="35723" extrusionOk="0">
                  <a:moveTo>
                    <a:pt x="7166" y="355"/>
                  </a:moveTo>
                  <a:cubicBezTo>
                    <a:pt x="7209" y="355"/>
                    <a:pt x="7252" y="355"/>
                    <a:pt x="7296" y="356"/>
                  </a:cubicBezTo>
                  <a:cubicBezTo>
                    <a:pt x="8268" y="447"/>
                    <a:pt x="8998" y="538"/>
                    <a:pt x="9697" y="873"/>
                  </a:cubicBezTo>
                  <a:cubicBezTo>
                    <a:pt x="9879" y="964"/>
                    <a:pt x="10122" y="1085"/>
                    <a:pt x="10122" y="1359"/>
                  </a:cubicBezTo>
                  <a:cubicBezTo>
                    <a:pt x="10153" y="1632"/>
                    <a:pt x="9879" y="1724"/>
                    <a:pt x="9697" y="1815"/>
                  </a:cubicBezTo>
                  <a:cubicBezTo>
                    <a:pt x="8299" y="2423"/>
                    <a:pt x="6809" y="2666"/>
                    <a:pt x="5350" y="2909"/>
                  </a:cubicBezTo>
                  <a:cubicBezTo>
                    <a:pt x="4637" y="3028"/>
                    <a:pt x="3912" y="3121"/>
                    <a:pt x="3190" y="3121"/>
                  </a:cubicBezTo>
                  <a:cubicBezTo>
                    <a:pt x="2804" y="3121"/>
                    <a:pt x="2419" y="3094"/>
                    <a:pt x="2037" y="3031"/>
                  </a:cubicBezTo>
                  <a:cubicBezTo>
                    <a:pt x="1581" y="2939"/>
                    <a:pt x="1004" y="2848"/>
                    <a:pt x="912" y="2453"/>
                  </a:cubicBezTo>
                  <a:cubicBezTo>
                    <a:pt x="852" y="2028"/>
                    <a:pt x="1429" y="1784"/>
                    <a:pt x="1824" y="1602"/>
                  </a:cubicBezTo>
                  <a:cubicBezTo>
                    <a:pt x="3604" y="949"/>
                    <a:pt x="5413" y="355"/>
                    <a:pt x="7166" y="355"/>
                  </a:cubicBezTo>
                  <a:close/>
                  <a:moveTo>
                    <a:pt x="10274" y="1936"/>
                  </a:moveTo>
                  <a:cubicBezTo>
                    <a:pt x="10274" y="2240"/>
                    <a:pt x="10274" y="2483"/>
                    <a:pt x="10305" y="2727"/>
                  </a:cubicBezTo>
                  <a:cubicBezTo>
                    <a:pt x="10305" y="3000"/>
                    <a:pt x="10335" y="3274"/>
                    <a:pt x="10639" y="3365"/>
                  </a:cubicBezTo>
                  <a:cubicBezTo>
                    <a:pt x="10791" y="3395"/>
                    <a:pt x="10791" y="3487"/>
                    <a:pt x="10821" y="3608"/>
                  </a:cubicBezTo>
                  <a:cubicBezTo>
                    <a:pt x="10943" y="4520"/>
                    <a:pt x="10791" y="5432"/>
                    <a:pt x="11095" y="6283"/>
                  </a:cubicBezTo>
                  <a:cubicBezTo>
                    <a:pt x="11156" y="6435"/>
                    <a:pt x="11034" y="6435"/>
                    <a:pt x="10943" y="6465"/>
                  </a:cubicBezTo>
                  <a:cubicBezTo>
                    <a:pt x="8845" y="7240"/>
                    <a:pt x="6726" y="7829"/>
                    <a:pt x="4502" y="7829"/>
                  </a:cubicBezTo>
                  <a:cubicBezTo>
                    <a:pt x="4020" y="7829"/>
                    <a:pt x="3533" y="7802"/>
                    <a:pt x="3040" y="7742"/>
                  </a:cubicBezTo>
                  <a:cubicBezTo>
                    <a:pt x="2493" y="7651"/>
                    <a:pt x="1976" y="7560"/>
                    <a:pt x="1429" y="7468"/>
                  </a:cubicBezTo>
                  <a:cubicBezTo>
                    <a:pt x="1277" y="7438"/>
                    <a:pt x="1156" y="7408"/>
                    <a:pt x="1125" y="7164"/>
                  </a:cubicBezTo>
                  <a:cubicBezTo>
                    <a:pt x="1034" y="6496"/>
                    <a:pt x="912" y="5797"/>
                    <a:pt x="821" y="5098"/>
                  </a:cubicBezTo>
                  <a:cubicBezTo>
                    <a:pt x="777" y="4785"/>
                    <a:pt x="830" y="4653"/>
                    <a:pt x="1031" y="4653"/>
                  </a:cubicBezTo>
                  <a:cubicBezTo>
                    <a:pt x="1103" y="4653"/>
                    <a:pt x="1195" y="4670"/>
                    <a:pt x="1308" y="4702"/>
                  </a:cubicBezTo>
                  <a:cubicBezTo>
                    <a:pt x="1953" y="4871"/>
                    <a:pt x="2598" y="4935"/>
                    <a:pt x="3247" y="4935"/>
                  </a:cubicBezTo>
                  <a:cubicBezTo>
                    <a:pt x="4003" y="4935"/>
                    <a:pt x="4763" y="4847"/>
                    <a:pt x="5533" y="4733"/>
                  </a:cubicBezTo>
                  <a:cubicBezTo>
                    <a:pt x="6566" y="4581"/>
                    <a:pt x="7599" y="4277"/>
                    <a:pt x="8572" y="3760"/>
                  </a:cubicBezTo>
                  <a:lnTo>
                    <a:pt x="8572" y="3760"/>
                  </a:lnTo>
                  <a:cubicBezTo>
                    <a:pt x="7539" y="3942"/>
                    <a:pt x="6505" y="4094"/>
                    <a:pt x="5472" y="4246"/>
                  </a:cubicBezTo>
                  <a:cubicBezTo>
                    <a:pt x="4432" y="4416"/>
                    <a:pt x="3391" y="4508"/>
                    <a:pt x="2336" y="4508"/>
                  </a:cubicBezTo>
                  <a:cubicBezTo>
                    <a:pt x="2065" y="4508"/>
                    <a:pt x="1793" y="4502"/>
                    <a:pt x="1520" y="4490"/>
                  </a:cubicBezTo>
                  <a:cubicBezTo>
                    <a:pt x="1186" y="4459"/>
                    <a:pt x="1004" y="4398"/>
                    <a:pt x="973" y="4003"/>
                  </a:cubicBezTo>
                  <a:cubicBezTo>
                    <a:pt x="973" y="3639"/>
                    <a:pt x="882" y="3304"/>
                    <a:pt x="821" y="2909"/>
                  </a:cubicBezTo>
                  <a:lnTo>
                    <a:pt x="821" y="2909"/>
                  </a:lnTo>
                  <a:cubicBezTo>
                    <a:pt x="1699" y="3328"/>
                    <a:pt x="2576" y="3470"/>
                    <a:pt x="3454" y="3470"/>
                  </a:cubicBezTo>
                  <a:cubicBezTo>
                    <a:pt x="4552" y="3470"/>
                    <a:pt x="5650" y="3247"/>
                    <a:pt x="6748" y="3061"/>
                  </a:cubicBezTo>
                  <a:cubicBezTo>
                    <a:pt x="7934" y="2848"/>
                    <a:pt x="9150" y="2575"/>
                    <a:pt x="10274" y="1936"/>
                  </a:cubicBezTo>
                  <a:close/>
                  <a:moveTo>
                    <a:pt x="11217" y="6587"/>
                  </a:moveTo>
                  <a:lnTo>
                    <a:pt x="11217" y="6587"/>
                  </a:lnTo>
                  <a:cubicBezTo>
                    <a:pt x="11247" y="7803"/>
                    <a:pt x="11186" y="9079"/>
                    <a:pt x="11369" y="10356"/>
                  </a:cubicBezTo>
                  <a:cubicBezTo>
                    <a:pt x="11642" y="12210"/>
                    <a:pt x="11916" y="14064"/>
                    <a:pt x="12463" y="15858"/>
                  </a:cubicBezTo>
                  <a:cubicBezTo>
                    <a:pt x="12676" y="16465"/>
                    <a:pt x="12888" y="17043"/>
                    <a:pt x="13344" y="17499"/>
                  </a:cubicBezTo>
                  <a:cubicBezTo>
                    <a:pt x="14560" y="18684"/>
                    <a:pt x="14803" y="20174"/>
                    <a:pt x="14955" y="21754"/>
                  </a:cubicBezTo>
                  <a:cubicBezTo>
                    <a:pt x="15259" y="25219"/>
                    <a:pt x="15320" y="28684"/>
                    <a:pt x="15107" y="32150"/>
                  </a:cubicBezTo>
                  <a:cubicBezTo>
                    <a:pt x="15077" y="32514"/>
                    <a:pt x="14955" y="32757"/>
                    <a:pt x="14682" y="32940"/>
                  </a:cubicBezTo>
                  <a:cubicBezTo>
                    <a:pt x="13253" y="33973"/>
                    <a:pt x="11642" y="34551"/>
                    <a:pt x="9910" y="34855"/>
                  </a:cubicBezTo>
                  <a:cubicBezTo>
                    <a:pt x="8832" y="35045"/>
                    <a:pt x="7747" y="35194"/>
                    <a:pt x="6662" y="35194"/>
                  </a:cubicBezTo>
                  <a:cubicBezTo>
                    <a:pt x="5665" y="35194"/>
                    <a:pt x="4668" y="35068"/>
                    <a:pt x="3678" y="34733"/>
                  </a:cubicBezTo>
                  <a:cubicBezTo>
                    <a:pt x="3374" y="34642"/>
                    <a:pt x="3283" y="34490"/>
                    <a:pt x="3192" y="34216"/>
                  </a:cubicBezTo>
                  <a:cubicBezTo>
                    <a:pt x="2159" y="30417"/>
                    <a:pt x="1581" y="26526"/>
                    <a:pt x="821" y="22697"/>
                  </a:cubicBezTo>
                  <a:cubicBezTo>
                    <a:pt x="608" y="21572"/>
                    <a:pt x="578" y="20478"/>
                    <a:pt x="1247" y="19444"/>
                  </a:cubicBezTo>
                  <a:cubicBezTo>
                    <a:pt x="2523" y="17438"/>
                    <a:pt x="2645" y="15250"/>
                    <a:pt x="2311" y="12970"/>
                  </a:cubicBezTo>
                  <a:cubicBezTo>
                    <a:pt x="2037" y="11207"/>
                    <a:pt x="1612" y="9444"/>
                    <a:pt x="1156" y="7681"/>
                  </a:cubicBezTo>
                  <a:lnTo>
                    <a:pt x="1156" y="7681"/>
                  </a:lnTo>
                  <a:cubicBezTo>
                    <a:pt x="2515" y="8053"/>
                    <a:pt x="3843" y="8251"/>
                    <a:pt x="5141" y="8251"/>
                  </a:cubicBezTo>
                  <a:cubicBezTo>
                    <a:pt x="7241" y="8251"/>
                    <a:pt x="9264" y="7732"/>
                    <a:pt x="11217" y="6587"/>
                  </a:cubicBezTo>
                  <a:close/>
                  <a:moveTo>
                    <a:pt x="7406" y="1"/>
                  </a:moveTo>
                  <a:cubicBezTo>
                    <a:pt x="6584" y="1"/>
                    <a:pt x="5785" y="178"/>
                    <a:pt x="4985" y="356"/>
                  </a:cubicBezTo>
                  <a:cubicBezTo>
                    <a:pt x="3830" y="629"/>
                    <a:pt x="2675" y="964"/>
                    <a:pt x="1581" y="1389"/>
                  </a:cubicBezTo>
                  <a:cubicBezTo>
                    <a:pt x="1095" y="1572"/>
                    <a:pt x="760" y="1936"/>
                    <a:pt x="456" y="2301"/>
                  </a:cubicBezTo>
                  <a:cubicBezTo>
                    <a:pt x="305" y="2514"/>
                    <a:pt x="517" y="2970"/>
                    <a:pt x="517" y="3304"/>
                  </a:cubicBezTo>
                  <a:cubicBezTo>
                    <a:pt x="517" y="3669"/>
                    <a:pt x="700" y="4064"/>
                    <a:pt x="487" y="4429"/>
                  </a:cubicBezTo>
                  <a:cubicBezTo>
                    <a:pt x="335" y="4702"/>
                    <a:pt x="335" y="4946"/>
                    <a:pt x="335" y="5249"/>
                  </a:cubicBezTo>
                  <a:cubicBezTo>
                    <a:pt x="426" y="6161"/>
                    <a:pt x="639" y="7012"/>
                    <a:pt x="882" y="7894"/>
                  </a:cubicBezTo>
                  <a:cubicBezTo>
                    <a:pt x="1216" y="9201"/>
                    <a:pt x="1368" y="10599"/>
                    <a:pt x="1612" y="11937"/>
                  </a:cubicBezTo>
                  <a:cubicBezTo>
                    <a:pt x="2128" y="14642"/>
                    <a:pt x="2067" y="17286"/>
                    <a:pt x="487" y="19718"/>
                  </a:cubicBezTo>
                  <a:cubicBezTo>
                    <a:pt x="1" y="20417"/>
                    <a:pt x="92" y="21238"/>
                    <a:pt x="153" y="22028"/>
                  </a:cubicBezTo>
                  <a:cubicBezTo>
                    <a:pt x="305" y="23700"/>
                    <a:pt x="791" y="25341"/>
                    <a:pt x="1064" y="26982"/>
                  </a:cubicBezTo>
                  <a:cubicBezTo>
                    <a:pt x="1490" y="29444"/>
                    <a:pt x="1976" y="31906"/>
                    <a:pt x="2645" y="34338"/>
                  </a:cubicBezTo>
                  <a:cubicBezTo>
                    <a:pt x="2706" y="34551"/>
                    <a:pt x="2736" y="34764"/>
                    <a:pt x="3010" y="34855"/>
                  </a:cubicBezTo>
                  <a:cubicBezTo>
                    <a:pt x="4377" y="35437"/>
                    <a:pt x="5777" y="35723"/>
                    <a:pt x="7235" y="35723"/>
                  </a:cubicBezTo>
                  <a:cubicBezTo>
                    <a:pt x="7754" y="35723"/>
                    <a:pt x="8280" y="35687"/>
                    <a:pt x="8815" y="35615"/>
                  </a:cubicBezTo>
                  <a:cubicBezTo>
                    <a:pt x="10852" y="35341"/>
                    <a:pt x="12797" y="34885"/>
                    <a:pt x="14560" y="33761"/>
                  </a:cubicBezTo>
                  <a:cubicBezTo>
                    <a:pt x="15320" y="33305"/>
                    <a:pt x="15806" y="32697"/>
                    <a:pt x="15776" y="31754"/>
                  </a:cubicBezTo>
                  <a:cubicBezTo>
                    <a:pt x="15746" y="31299"/>
                    <a:pt x="15806" y="30843"/>
                    <a:pt x="15837" y="30387"/>
                  </a:cubicBezTo>
                  <a:cubicBezTo>
                    <a:pt x="15897" y="27408"/>
                    <a:pt x="15837" y="24429"/>
                    <a:pt x="15502" y="21481"/>
                  </a:cubicBezTo>
                  <a:cubicBezTo>
                    <a:pt x="15320" y="19839"/>
                    <a:pt x="14986" y="18289"/>
                    <a:pt x="13709" y="17043"/>
                  </a:cubicBezTo>
                  <a:cubicBezTo>
                    <a:pt x="13314" y="16678"/>
                    <a:pt x="13131" y="16101"/>
                    <a:pt x="12980" y="15584"/>
                  </a:cubicBezTo>
                  <a:cubicBezTo>
                    <a:pt x="12584" y="14368"/>
                    <a:pt x="12280" y="13122"/>
                    <a:pt x="12098" y="11876"/>
                  </a:cubicBezTo>
                  <a:cubicBezTo>
                    <a:pt x="11733" y="9718"/>
                    <a:pt x="11217" y="7590"/>
                    <a:pt x="11490" y="5371"/>
                  </a:cubicBezTo>
                  <a:cubicBezTo>
                    <a:pt x="11551" y="4794"/>
                    <a:pt x="11429" y="4216"/>
                    <a:pt x="11338" y="3639"/>
                  </a:cubicBezTo>
                  <a:cubicBezTo>
                    <a:pt x="11277" y="3304"/>
                    <a:pt x="11277" y="2939"/>
                    <a:pt x="10821" y="2939"/>
                  </a:cubicBezTo>
                  <a:cubicBezTo>
                    <a:pt x="10730" y="2939"/>
                    <a:pt x="10669" y="2848"/>
                    <a:pt x="10669" y="2787"/>
                  </a:cubicBezTo>
                  <a:cubicBezTo>
                    <a:pt x="10609" y="2392"/>
                    <a:pt x="10426" y="2028"/>
                    <a:pt x="10517" y="1632"/>
                  </a:cubicBezTo>
                  <a:cubicBezTo>
                    <a:pt x="10639" y="1116"/>
                    <a:pt x="10396" y="812"/>
                    <a:pt x="10001" y="569"/>
                  </a:cubicBezTo>
                  <a:cubicBezTo>
                    <a:pt x="9484" y="265"/>
                    <a:pt x="8906" y="173"/>
                    <a:pt x="8329" y="82"/>
                  </a:cubicBezTo>
                  <a:cubicBezTo>
                    <a:pt x="8017" y="25"/>
                    <a:pt x="7710" y="1"/>
                    <a:pt x="7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7"/>
            <p:cNvSpPr/>
            <p:nvPr/>
          </p:nvSpPr>
          <p:spPr>
            <a:xfrm>
              <a:off x="2335425" y="4161450"/>
              <a:ext cx="155025" cy="637450"/>
            </a:xfrm>
            <a:custGeom>
              <a:avLst/>
              <a:gdLst/>
              <a:ahLst/>
              <a:cxnLst/>
              <a:rect l="l" t="t" r="r" b="b"/>
              <a:pathLst>
                <a:path w="6201" h="25498" extrusionOk="0">
                  <a:moveTo>
                    <a:pt x="1186" y="0"/>
                  </a:moveTo>
                  <a:cubicBezTo>
                    <a:pt x="1520" y="2341"/>
                    <a:pt x="1824" y="4651"/>
                    <a:pt x="2158" y="6991"/>
                  </a:cubicBezTo>
                  <a:cubicBezTo>
                    <a:pt x="2341" y="8146"/>
                    <a:pt x="2097" y="9149"/>
                    <a:pt x="1307" y="10000"/>
                  </a:cubicBezTo>
                  <a:cubicBezTo>
                    <a:pt x="1094" y="10244"/>
                    <a:pt x="912" y="10517"/>
                    <a:pt x="730" y="10760"/>
                  </a:cubicBezTo>
                  <a:cubicBezTo>
                    <a:pt x="183" y="11459"/>
                    <a:pt x="0" y="12280"/>
                    <a:pt x="91" y="13162"/>
                  </a:cubicBezTo>
                  <a:cubicBezTo>
                    <a:pt x="213" y="14469"/>
                    <a:pt x="486" y="15745"/>
                    <a:pt x="760" y="17052"/>
                  </a:cubicBezTo>
                  <a:cubicBezTo>
                    <a:pt x="1277" y="19453"/>
                    <a:pt x="1793" y="21855"/>
                    <a:pt x="2249" y="24256"/>
                  </a:cubicBezTo>
                  <a:cubicBezTo>
                    <a:pt x="2371" y="24833"/>
                    <a:pt x="2675" y="25137"/>
                    <a:pt x="3192" y="25320"/>
                  </a:cubicBezTo>
                  <a:cubicBezTo>
                    <a:pt x="3583" y="25450"/>
                    <a:pt x="3974" y="25497"/>
                    <a:pt x="4366" y="25497"/>
                  </a:cubicBezTo>
                  <a:cubicBezTo>
                    <a:pt x="4977" y="25497"/>
                    <a:pt x="5589" y="25382"/>
                    <a:pt x="6201" y="25289"/>
                  </a:cubicBezTo>
                  <a:cubicBezTo>
                    <a:pt x="5289" y="25198"/>
                    <a:pt x="4377" y="25137"/>
                    <a:pt x="3496" y="24894"/>
                  </a:cubicBezTo>
                  <a:cubicBezTo>
                    <a:pt x="3070" y="24773"/>
                    <a:pt x="2827" y="24530"/>
                    <a:pt x="2766" y="24104"/>
                  </a:cubicBezTo>
                  <a:cubicBezTo>
                    <a:pt x="2523" y="22797"/>
                    <a:pt x="2219" y="21520"/>
                    <a:pt x="1976" y="20213"/>
                  </a:cubicBezTo>
                  <a:cubicBezTo>
                    <a:pt x="1611" y="18116"/>
                    <a:pt x="1034" y="16080"/>
                    <a:pt x="699" y="13982"/>
                  </a:cubicBezTo>
                  <a:cubicBezTo>
                    <a:pt x="456" y="12614"/>
                    <a:pt x="669" y="11399"/>
                    <a:pt x="1672" y="10365"/>
                  </a:cubicBezTo>
                  <a:cubicBezTo>
                    <a:pt x="1733" y="10304"/>
                    <a:pt x="1793" y="10213"/>
                    <a:pt x="1854" y="10152"/>
                  </a:cubicBezTo>
                  <a:cubicBezTo>
                    <a:pt x="2584" y="9301"/>
                    <a:pt x="2827" y="8329"/>
                    <a:pt x="2705" y="7234"/>
                  </a:cubicBezTo>
                  <a:cubicBezTo>
                    <a:pt x="2432" y="5016"/>
                    <a:pt x="1976" y="2797"/>
                    <a:pt x="1459" y="608"/>
                  </a:cubicBezTo>
                  <a:cubicBezTo>
                    <a:pt x="1429" y="395"/>
                    <a:pt x="1368" y="183"/>
                    <a:pt x="1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7"/>
            <p:cNvSpPr/>
            <p:nvPr/>
          </p:nvSpPr>
          <p:spPr>
            <a:xfrm>
              <a:off x="2550475" y="4162975"/>
              <a:ext cx="114750" cy="522825"/>
            </a:xfrm>
            <a:custGeom>
              <a:avLst/>
              <a:gdLst/>
              <a:ahLst/>
              <a:cxnLst/>
              <a:rect l="l" t="t" r="r" b="b"/>
              <a:pathLst>
                <a:path w="4590" h="20913" extrusionOk="0">
                  <a:moveTo>
                    <a:pt x="61" y="0"/>
                  </a:moveTo>
                  <a:cubicBezTo>
                    <a:pt x="31" y="61"/>
                    <a:pt x="0" y="122"/>
                    <a:pt x="0" y="182"/>
                  </a:cubicBezTo>
                  <a:cubicBezTo>
                    <a:pt x="61" y="2736"/>
                    <a:pt x="456" y="5259"/>
                    <a:pt x="1277" y="7660"/>
                  </a:cubicBezTo>
                  <a:cubicBezTo>
                    <a:pt x="1520" y="8359"/>
                    <a:pt x="1915" y="8967"/>
                    <a:pt x="2523" y="9392"/>
                  </a:cubicBezTo>
                  <a:cubicBezTo>
                    <a:pt x="3131" y="9848"/>
                    <a:pt x="3435" y="10426"/>
                    <a:pt x="3556" y="11155"/>
                  </a:cubicBezTo>
                  <a:cubicBezTo>
                    <a:pt x="3860" y="13070"/>
                    <a:pt x="3860" y="15016"/>
                    <a:pt x="3952" y="16930"/>
                  </a:cubicBezTo>
                  <a:cubicBezTo>
                    <a:pt x="4012" y="18268"/>
                    <a:pt x="3982" y="19605"/>
                    <a:pt x="4438" y="20912"/>
                  </a:cubicBezTo>
                  <a:cubicBezTo>
                    <a:pt x="4590" y="20000"/>
                    <a:pt x="4559" y="19089"/>
                    <a:pt x="4529" y="18207"/>
                  </a:cubicBezTo>
                  <a:cubicBezTo>
                    <a:pt x="4438" y="16140"/>
                    <a:pt x="4408" y="14043"/>
                    <a:pt x="4134" y="11976"/>
                  </a:cubicBezTo>
                  <a:cubicBezTo>
                    <a:pt x="3982" y="10760"/>
                    <a:pt x="3678" y="9636"/>
                    <a:pt x="2584" y="8906"/>
                  </a:cubicBezTo>
                  <a:cubicBezTo>
                    <a:pt x="2067" y="8572"/>
                    <a:pt x="1824" y="7964"/>
                    <a:pt x="1581" y="7417"/>
                  </a:cubicBezTo>
                  <a:cubicBezTo>
                    <a:pt x="1216" y="6474"/>
                    <a:pt x="1003" y="5471"/>
                    <a:pt x="790" y="4499"/>
                  </a:cubicBezTo>
                  <a:cubicBezTo>
                    <a:pt x="486" y="3009"/>
                    <a:pt x="334" y="1489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7"/>
            <p:cNvSpPr/>
            <p:nvPr/>
          </p:nvSpPr>
          <p:spPr>
            <a:xfrm>
              <a:off x="2404575" y="4690325"/>
              <a:ext cx="179350" cy="91500"/>
            </a:xfrm>
            <a:custGeom>
              <a:avLst/>
              <a:gdLst/>
              <a:ahLst/>
              <a:cxnLst/>
              <a:rect l="l" t="t" r="r" b="b"/>
              <a:pathLst>
                <a:path w="7174" h="366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548"/>
                    <a:pt x="91" y="1095"/>
                    <a:pt x="183" y="1642"/>
                  </a:cubicBezTo>
                  <a:cubicBezTo>
                    <a:pt x="395" y="3162"/>
                    <a:pt x="699" y="3435"/>
                    <a:pt x="2219" y="3587"/>
                  </a:cubicBezTo>
                  <a:cubicBezTo>
                    <a:pt x="2371" y="3618"/>
                    <a:pt x="2523" y="3618"/>
                    <a:pt x="2675" y="3648"/>
                  </a:cubicBezTo>
                  <a:cubicBezTo>
                    <a:pt x="2812" y="3656"/>
                    <a:pt x="2947" y="3660"/>
                    <a:pt x="3082" y="3660"/>
                  </a:cubicBezTo>
                  <a:cubicBezTo>
                    <a:pt x="4508" y="3660"/>
                    <a:pt x="5841" y="3236"/>
                    <a:pt x="7174" y="2736"/>
                  </a:cubicBezTo>
                  <a:lnTo>
                    <a:pt x="7174" y="2736"/>
                  </a:lnTo>
                  <a:cubicBezTo>
                    <a:pt x="6596" y="2797"/>
                    <a:pt x="6049" y="2919"/>
                    <a:pt x="5471" y="2979"/>
                  </a:cubicBezTo>
                  <a:cubicBezTo>
                    <a:pt x="4682" y="3102"/>
                    <a:pt x="3892" y="3225"/>
                    <a:pt x="3102" y="3225"/>
                  </a:cubicBezTo>
                  <a:cubicBezTo>
                    <a:pt x="2524" y="3225"/>
                    <a:pt x="1946" y="3159"/>
                    <a:pt x="1368" y="2979"/>
                  </a:cubicBezTo>
                  <a:cubicBezTo>
                    <a:pt x="942" y="2858"/>
                    <a:pt x="699" y="2645"/>
                    <a:pt x="608" y="2220"/>
                  </a:cubicBezTo>
                  <a:cubicBezTo>
                    <a:pt x="426" y="1460"/>
                    <a:pt x="304" y="73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7"/>
            <p:cNvSpPr/>
            <p:nvPr/>
          </p:nvSpPr>
          <p:spPr>
            <a:xfrm>
              <a:off x="2508675" y="4725275"/>
              <a:ext cx="118575" cy="28300"/>
            </a:xfrm>
            <a:custGeom>
              <a:avLst/>
              <a:gdLst/>
              <a:ahLst/>
              <a:cxnLst/>
              <a:rect l="l" t="t" r="r" b="b"/>
              <a:pathLst>
                <a:path w="4743" h="1132" extrusionOk="0">
                  <a:moveTo>
                    <a:pt x="4742" y="1"/>
                  </a:moveTo>
                  <a:lnTo>
                    <a:pt x="4742" y="1"/>
                  </a:lnTo>
                  <a:cubicBezTo>
                    <a:pt x="3131" y="274"/>
                    <a:pt x="1642" y="973"/>
                    <a:pt x="0" y="1065"/>
                  </a:cubicBezTo>
                  <a:cubicBezTo>
                    <a:pt x="285" y="1110"/>
                    <a:pt x="565" y="1132"/>
                    <a:pt x="842" y="1132"/>
                  </a:cubicBezTo>
                  <a:cubicBezTo>
                    <a:pt x="2219" y="1132"/>
                    <a:pt x="3502" y="608"/>
                    <a:pt x="4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7"/>
            <p:cNvSpPr/>
            <p:nvPr/>
          </p:nvSpPr>
          <p:spPr>
            <a:xfrm>
              <a:off x="2407600" y="4221475"/>
              <a:ext cx="14475" cy="11425"/>
            </a:xfrm>
            <a:custGeom>
              <a:avLst/>
              <a:gdLst/>
              <a:ahLst/>
              <a:cxnLst/>
              <a:rect l="l" t="t" r="r" b="b"/>
              <a:pathLst>
                <a:path w="579" h="457" extrusionOk="0">
                  <a:moveTo>
                    <a:pt x="214" y="1"/>
                  </a:moveTo>
                  <a:cubicBezTo>
                    <a:pt x="122" y="1"/>
                    <a:pt x="1" y="31"/>
                    <a:pt x="1" y="183"/>
                  </a:cubicBezTo>
                  <a:cubicBezTo>
                    <a:pt x="1" y="396"/>
                    <a:pt x="183" y="426"/>
                    <a:pt x="335" y="456"/>
                  </a:cubicBezTo>
                  <a:cubicBezTo>
                    <a:pt x="457" y="456"/>
                    <a:pt x="578" y="456"/>
                    <a:pt x="578" y="305"/>
                  </a:cubicBezTo>
                  <a:cubicBezTo>
                    <a:pt x="578" y="92"/>
                    <a:pt x="396" y="6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7"/>
            <p:cNvSpPr/>
            <p:nvPr/>
          </p:nvSpPr>
          <p:spPr>
            <a:xfrm>
              <a:off x="2416725" y="3946925"/>
              <a:ext cx="50175" cy="19300"/>
            </a:xfrm>
            <a:custGeom>
              <a:avLst/>
              <a:gdLst/>
              <a:ahLst/>
              <a:cxnLst/>
              <a:rect l="l" t="t" r="r" b="b"/>
              <a:pathLst>
                <a:path w="2007" h="772" extrusionOk="0">
                  <a:moveTo>
                    <a:pt x="1573" y="0"/>
                  </a:moveTo>
                  <a:cubicBezTo>
                    <a:pt x="1534" y="0"/>
                    <a:pt x="1495" y="4"/>
                    <a:pt x="1459" y="10"/>
                  </a:cubicBezTo>
                  <a:cubicBezTo>
                    <a:pt x="1095" y="40"/>
                    <a:pt x="700" y="131"/>
                    <a:pt x="396" y="314"/>
                  </a:cubicBezTo>
                  <a:cubicBezTo>
                    <a:pt x="244" y="375"/>
                    <a:pt x="0" y="405"/>
                    <a:pt x="31" y="587"/>
                  </a:cubicBezTo>
                  <a:cubicBezTo>
                    <a:pt x="55" y="753"/>
                    <a:pt x="207" y="771"/>
                    <a:pt x="374" y="771"/>
                  </a:cubicBezTo>
                  <a:cubicBezTo>
                    <a:pt x="421" y="771"/>
                    <a:pt x="470" y="770"/>
                    <a:pt x="517" y="770"/>
                  </a:cubicBezTo>
                  <a:cubicBezTo>
                    <a:pt x="852" y="770"/>
                    <a:pt x="1216" y="709"/>
                    <a:pt x="1611" y="587"/>
                  </a:cubicBezTo>
                  <a:cubicBezTo>
                    <a:pt x="1763" y="557"/>
                    <a:pt x="2007" y="496"/>
                    <a:pt x="1946" y="283"/>
                  </a:cubicBezTo>
                  <a:cubicBezTo>
                    <a:pt x="1921" y="63"/>
                    <a:pt x="1739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7"/>
            <p:cNvSpPr/>
            <p:nvPr/>
          </p:nvSpPr>
          <p:spPr>
            <a:xfrm>
              <a:off x="2360500" y="3974425"/>
              <a:ext cx="51700" cy="18350"/>
            </a:xfrm>
            <a:custGeom>
              <a:avLst/>
              <a:gdLst/>
              <a:ahLst/>
              <a:cxnLst/>
              <a:rect l="l" t="t" r="r" b="b"/>
              <a:pathLst>
                <a:path w="2068" h="734" extrusionOk="0">
                  <a:moveTo>
                    <a:pt x="1648" y="1"/>
                  </a:moveTo>
                  <a:cubicBezTo>
                    <a:pt x="1178" y="1"/>
                    <a:pt x="756" y="165"/>
                    <a:pt x="335" y="278"/>
                  </a:cubicBezTo>
                  <a:cubicBezTo>
                    <a:pt x="213" y="338"/>
                    <a:pt x="0" y="369"/>
                    <a:pt x="31" y="551"/>
                  </a:cubicBezTo>
                  <a:cubicBezTo>
                    <a:pt x="91" y="733"/>
                    <a:pt x="274" y="673"/>
                    <a:pt x="456" y="703"/>
                  </a:cubicBezTo>
                  <a:cubicBezTo>
                    <a:pt x="882" y="703"/>
                    <a:pt x="1338" y="582"/>
                    <a:pt x="1794" y="490"/>
                  </a:cubicBezTo>
                  <a:cubicBezTo>
                    <a:pt x="1946" y="460"/>
                    <a:pt x="2067" y="399"/>
                    <a:pt x="2067" y="247"/>
                  </a:cubicBezTo>
                  <a:cubicBezTo>
                    <a:pt x="2067" y="95"/>
                    <a:pt x="1915" y="34"/>
                    <a:pt x="1763" y="4"/>
                  </a:cubicBezTo>
                  <a:cubicBezTo>
                    <a:pt x="1724" y="2"/>
                    <a:pt x="1686" y="1"/>
                    <a:pt x="1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7"/>
            <p:cNvSpPr/>
            <p:nvPr/>
          </p:nvSpPr>
          <p:spPr>
            <a:xfrm>
              <a:off x="2464600" y="3960675"/>
              <a:ext cx="44100" cy="18925"/>
            </a:xfrm>
            <a:custGeom>
              <a:avLst/>
              <a:gdLst/>
              <a:ahLst/>
              <a:cxnLst/>
              <a:rect l="l" t="t" r="r" b="b"/>
              <a:pathLst>
                <a:path w="1764" h="757" extrusionOk="0">
                  <a:moveTo>
                    <a:pt x="1432" y="0"/>
                  </a:moveTo>
                  <a:cubicBezTo>
                    <a:pt x="1372" y="0"/>
                    <a:pt x="1307" y="7"/>
                    <a:pt x="1247" y="7"/>
                  </a:cubicBezTo>
                  <a:cubicBezTo>
                    <a:pt x="973" y="68"/>
                    <a:pt x="700" y="159"/>
                    <a:pt x="396" y="250"/>
                  </a:cubicBezTo>
                  <a:cubicBezTo>
                    <a:pt x="244" y="280"/>
                    <a:pt x="0" y="341"/>
                    <a:pt x="31" y="554"/>
                  </a:cubicBezTo>
                  <a:cubicBezTo>
                    <a:pt x="51" y="716"/>
                    <a:pt x="166" y="730"/>
                    <a:pt x="294" y="730"/>
                  </a:cubicBezTo>
                  <a:cubicBezTo>
                    <a:pt x="320" y="730"/>
                    <a:pt x="346" y="729"/>
                    <a:pt x="372" y="729"/>
                  </a:cubicBezTo>
                  <a:cubicBezTo>
                    <a:pt x="411" y="729"/>
                    <a:pt x="450" y="730"/>
                    <a:pt x="487" y="736"/>
                  </a:cubicBezTo>
                  <a:cubicBezTo>
                    <a:pt x="555" y="750"/>
                    <a:pt x="624" y="756"/>
                    <a:pt x="692" y="756"/>
                  </a:cubicBezTo>
                  <a:cubicBezTo>
                    <a:pt x="928" y="756"/>
                    <a:pt x="1163" y="685"/>
                    <a:pt x="1399" y="615"/>
                  </a:cubicBezTo>
                  <a:cubicBezTo>
                    <a:pt x="1581" y="524"/>
                    <a:pt x="1763" y="432"/>
                    <a:pt x="1703" y="189"/>
                  </a:cubicBezTo>
                  <a:cubicBezTo>
                    <a:pt x="1662" y="27"/>
                    <a:pt x="1554" y="0"/>
                    <a:pt x="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73300" y="2478313"/>
            <a:ext cx="36576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773300" y="3053713"/>
            <a:ext cx="27159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57125" y="1461275"/>
            <a:ext cx="7188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grpSp>
        <p:nvGrpSpPr>
          <p:cNvPr id="18" name="Google Shape;18;p3"/>
          <p:cNvGrpSpPr/>
          <p:nvPr/>
        </p:nvGrpSpPr>
        <p:grpSpPr>
          <a:xfrm rot="1068286">
            <a:off x="524765" y="4000689"/>
            <a:ext cx="986211" cy="644652"/>
            <a:chOff x="4305050" y="4174075"/>
            <a:chExt cx="1212050" cy="792275"/>
          </a:xfrm>
        </p:grpSpPr>
        <p:sp>
          <p:nvSpPr>
            <p:cNvPr id="19" name="Google Shape;19;p3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 rot="2700000">
            <a:off x="7516916" y="4102236"/>
            <a:ext cx="926880" cy="620078"/>
            <a:chOff x="749525" y="4020150"/>
            <a:chExt cx="1091975" cy="730525"/>
          </a:xfrm>
        </p:grpSpPr>
        <p:sp>
          <p:nvSpPr>
            <p:cNvPr id="49" name="Google Shape;49;p3"/>
            <p:cNvSpPr/>
            <p:nvPr/>
          </p:nvSpPr>
          <p:spPr>
            <a:xfrm>
              <a:off x="749525" y="4020150"/>
              <a:ext cx="1091975" cy="730525"/>
            </a:xfrm>
            <a:custGeom>
              <a:avLst/>
              <a:gdLst/>
              <a:ahLst/>
              <a:cxnLst/>
              <a:rect l="l" t="t" r="r" b="b"/>
              <a:pathLst>
                <a:path w="43679" h="29221" extrusionOk="0">
                  <a:moveTo>
                    <a:pt x="31794" y="2947"/>
                  </a:moveTo>
                  <a:cubicBezTo>
                    <a:pt x="31855" y="3129"/>
                    <a:pt x="31885" y="3251"/>
                    <a:pt x="31916" y="3403"/>
                  </a:cubicBezTo>
                  <a:cubicBezTo>
                    <a:pt x="32129" y="4133"/>
                    <a:pt x="31977" y="4315"/>
                    <a:pt x="31217" y="4406"/>
                  </a:cubicBezTo>
                  <a:cubicBezTo>
                    <a:pt x="31135" y="4414"/>
                    <a:pt x="31055" y="4417"/>
                    <a:pt x="30975" y="4417"/>
                  </a:cubicBezTo>
                  <a:cubicBezTo>
                    <a:pt x="30399" y="4417"/>
                    <a:pt x="29859" y="4243"/>
                    <a:pt x="29271" y="4163"/>
                  </a:cubicBezTo>
                  <a:cubicBezTo>
                    <a:pt x="30122" y="3707"/>
                    <a:pt x="31004" y="3464"/>
                    <a:pt x="31794" y="2947"/>
                  </a:cubicBezTo>
                  <a:close/>
                  <a:moveTo>
                    <a:pt x="26167" y="6090"/>
                  </a:moveTo>
                  <a:cubicBezTo>
                    <a:pt x="26195" y="6090"/>
                    <a:pt x="26226" y="6103"/>
                    <a:pt x="26262" y="6139"/>
                  </a:cubicBezTo>
                  <a:cubicBezTo>
                    <a:pt x="26597" y="6534"/>
                    <a:pt x="26353" y="7263"/>
                    <a:pt x="25837" y="7385"/>
                  </a:cubicBezTo>
                  <a:cubicBezTo>
                    <a:pt x="25704" y="7410"/>
                    <a:pt x="25575" y="7421"/>
                    <a:pt x="25446" y="7421"/>
                  </a:cubicBezTo>
                  <a:cubicBezTo>
                    <a:pt x="24955" y="7421"/>
                    <a:pt x="24482" y="7262"/>
                    <a:pt x="23952" y="7142"/>
                  </a:cubicBezTo>
                  <a:cubicBezTo>
                    <a:pt x="24712" y="6838"/>
                    <a:pt x="25381" y="6503"/>
                    <a:pt x="26049" y="6139"/>
                  </a:cubicBezTo>
                  <a:cubicBezTo>
                    <a:pt x="26086" y="6120"/>
                    <a:pt x="26123" y="6090"/>
                    <a:pt x="26167" y="6090"/>
                  </a:cubicBezTo>
                  <a:close/>
                  <a:moveTo>
                    <a:pt x="20426" y="9209"/>
                  </a:moveTo>
                  <a:cubicBezTo>
                    <a:pt x="20487" y="9543"/>
                    <a:pt x="20548" y="9817"/>
                    <a:pt x="20639" y="10090"/>
                  </a:cubicBezTo>
                  <a:cubicBezTo>
                    <a:pt x="20721" y="10336"/>
                    <a:pt x="20680" y="10459"/>
                    <a:pt x="20427" y="10459"/>
                  </a:cubicBezTo>
                  <a:cubicBezTo>
                    <a:pt x="20399" y="10459"/>
                    <a:pt x="20368" y="10458"/>
                    <a:pt x="20335" y="10455"/>
                  </a:cubicBezTo>
                  <a:cubicBezTo>
                    <a:pt x="19758" y="10424"/>
                    <a:pt x="19150" y="10364"/>
                    <a:pt x="18481" y="10181"/>
                  </a:cubicBezTo>
                  <a:cubicBezTo>
                    <a:pt x="19180" y="9908"/>
                    <a:pt x="19818" y="9573"/>
                    <a:pt x="20426" y="9209"/>
                  </a:cubicBezTo>
                  <a:close/>
                  <a:moveTo>
                    <a:pt x="14438" y="12370"/>
                  </a:moveTo>
                  <a:cubicBezTo>
                    <a:pt x="14469" y="12613"/>
                    <a:pt x="14499" y="12795"/>
                    <a:pt x="14499" y="12978"/>
                  </a:cubicBezTo>
                  <a:cubicBezTo>
                    <a:pt x="14590" y="13616"/>
                    <a:pt x="14286" y="13981"/>
                    <a:pt x="13618" y="14011"/>
                  </a:cubicBezTo>
                  <a:cubicBezTo>
                    <a:pt x="12888" y="14011"/>
                    <a:pt x="12159" y="13829"/>
                    <a:pt x="11429" y="13707"/>
                  </a:cubicBezTo>
                  <a:cubicBezTo>
                    <a:pt x="12432" y="13312"/>
                    <a:pt x="13466" y="12947"/>
                    <a:pt x="14438" y="12370"/>
                  </a:cubicBezTo>
                  <a:close/>
                  <a:moveTo>
                    <a:pt x="36931" y="880"/>
                  </a:moveTo>
                  <a:cubicBezTo>
                    <a:pt x="37144" y="880"/>
                    <a:pt x="37357" y="880"/>
                    <a:pt x="37569" y="941"/>
                  </a:cubicBezTo>
                  <a:cubicBezTo>
                    <a:pt x="38846" y="1367"/>
                    <a:pt x="39241" y="2187"/>
                    <a:pt x="38937" y="3646"/>
                  </a:cubicBezTo>
                  <a:cubicBezTo>
                    <a:pt x="38876" y="3981"/>
                    <a:pt x="38724" y="4102"/>
                    <a:pt x="38390" y="4163"/>
                  </a:cubicBezTo>
                  <a:cubicBezTo>
                    <a:pt x="37417" y="4345"/>
                    <a:pt x="36566" y="4832"/>
                    <a:pt x="35715" y="5318"/>
                  </a:cubicBezTo>
                  <a:cubicBezTo>
                    <a:pt x="33071" y="6838"/>
                    <a:pt x="30518" y="8509"/>
                    <a:pt x="27904" y="10060"/>
                  </a:cubicBezTo>
                  <a:cubicBezTo>
                    <a:pt x="26688" y="10759"/>
                    <a:pt x="25411" y="11306"/>
                    <a:pt x="24165" y="11914"/>
                  </a:cubicBezTo>
                  <a:cubicBezTo>
                    <a:pt x="22068" y="13008"/>
                    <a:pt x="20001" y="14133"/>
                    <a:pt x="17751" y="14832"/>
                  </a:cubicBezTo>
                  <a:cubicBezTo>
                    <a:pt x="17630" y="14893"/>
                    <a:pt x="17508" y="14923"/>
                    <a:pt x="17295" y="15014"/>
                  </a:cubicBezTo>
                  <a:cubicBezTo>
                    <a:pt x="17508" y="14345"/>
                    <a:pt x="17174" y="13829"/>
                    <a:pt x="16961" y="13282"/>
                  </a:cubicBezTo>
                  <a:cubicBezTo>
                    <a:pt x="16870" y="13038"/>
                    <a:pt x="16840" y="12795"/>
                    <a:pt x="17022" y="12613"/>
                  </a:cubicBezTo>
                  <a:cubicBezTo>
                    <a:pt x="17074" y="12561"/>
                    <a:pt x="17137" y="12541"/>
                    <a:pt x="17203" y="12541"/>
                  </a:cubicBezTo>
                  <a:cubicBezTo>
                    <a:pt x="17330" y="12541"/>
                    <a:pt x="17469" y="12614"/>
                    <a:pt x="17569" y="12674"/>
                  </a:cubicBezTo>
                  <a:cubicBezTo>
                    <a:pt x="18318" y="13075"/>
                    <a:pt x="19091" y="13359"/>
                    <a:pt x="19949" y="13359"/>
                  </a:cubicBezTo>
                  <a:cubicBezTo>
                    <a:pt x="20066" y="13359"/>
                    <a:pt x="20184" y="13353"/>
                    <a:pt x="20305" y="13342"/>
                  </a:cubicBezTo>
                  <a:cubicBezTo>
                    <a:pt x="20943" y="13282"/>
                    <a:pt x="21581" y="13130"/>
                    <a:pt x="22159" y="12826"/>
                  </a:cubicBezTo>
                  <a:cubicBezTo>
                    <a:pt x="23131" y="12279"/>
                    <a:pt x="23435" y="11488"/>
                    <a:pt x="23071" y="10424"/>
                  </a:cubicBezTo>
                  <a:cubicBezTo>
                    <a:pt x="22919" y="9968"/>
                    <a:pt x="22706" y="9513"/>
                    <a:pt x="22645" y="8996"/>
                  </a:cubicBezTo>
                  <a:cubicBezTo>
                    <a:pt x="22619" y="8764"/>
                    <a:pt x="22659" y="8685"/>
                    <a:pt x="22858" y="8685"/>
                  </a:cubicBezTo>
                  <a:cubicBezTo>
                    <a:pt x="22893" y="8685"/>
                    <a:pt x="22933" y="8687"/>
                    <a:pt x="22979" y="8692"/>
                  </a:cubicBezTo>
                  <a:cubicBezTo>
                    <a:pt x="23618" y="8783"/>
                    <a:pt x="24195" y="9117"/>
                    <a:pt x="24773" y="9391"/>
                  </a:cubicBezTo>
                  <a:cubicBezTo>
                    <a:pt x="25282" y="9637"/>
                    <a:pt x="25799" y="9777"/>
                    <a:pt x="26321" y="9777"/>
                  </a:cubicBezTo>
                  <a:cubicBezTo>
                    <a:pt x="26765" y="9777"/>
                    <a:pt x="27213" y="9675"/>
                    <a:pt x="27660" y="9452"/>
                  </a:cubicBezTo>
                  <a:cubicBezTo>
                    <a:pt x="28299" y="9117"/>
                    <a:pt x="28633" y="8601"/>
                    <a:pt x="28876" y="7993"/>
                  </a:cubicBezTo>
                  <a:cubicBezTo>
                    <a:pt x="28998" y="7628"/>
                    <a:pt x="28907" y="7294"/>
                    <a:pt x="28633" y="7020"/>
                  </a:cubicBezTo>
                  <a:cubicBezTo>
                    <a:pt x="28511" y="6929"/>
                    <a:pt x="28420" y="6807"/>
                    <a:pt x="28299" y="6716"/>
                  </a:cubicBezTo>
                  <a:cubicBezTo>
                    <a:pt x="28086" y="6503"/>
                    <a:pt x="28025" y="6260"/>
                    <a:pt x="28147" y="5987"/>
                  </a:cubicBezTo>
                  <a:cubicBezTo>
                    <a:pt x="28245" y="5740"/>
                    <a:pt x="28424" y="5673"/>
                    <a:pt x="28635" y="5673"/>
                  </a:cubicBezTo>
                  <a:cubicBezTo>
                    <a:pt x="28683" y="5673"/>
                    <a:pt x="28734" y="5677"/>
                    <a:pt x="28785" y="5683"/>
                  </a:cubicBezTo>
                  <a:cubicBezTo>
                    <a:pt x="29636" y="5774"/>
                    <a:pt x="30487" y="5987"/>
                    <a:pt x="31277" y="6382"/>
                  </a:cubicBezTo>
                  <a:cubicBezTo>
                    <a:pt x="31595" y="6549"/>
                    <a:pt x="31912" y="6642"/>
                    <a:pt x="32235" y="6642"/>
                  </a:cubicBezTo>
                  <a:cubicBezTo>
                    <a:pt x="32499" y="6642"/>
                    <a:pt x="32767" y="6580"/>
                    <a:pt x="33040" y="6443"/>
                  </a:cubicBezTo>
                  <a:cubicBezTo>
                    <a:pt x="33709" y="6139"/>
                    <a:pt x="33952" y="5683"/>
                    <a:pt x="33831" y="4953"/>
                  </a:cubicBezTo>
                  <a:cubicBezTo>
                    <a:pt x="33831" y="4801"/>
                    <a:pt x="33770" y="4680"/>
                    <a:pt x="33770" y="4558"/>
                  </a:cubicBezTo>
                  <a:cubicBezTo>
                    <a:pt x="33728" y="4037"/>
                    <a:pt x="33758" y="3830"/>
                    <a:pt x="34006" y="3830"/>
                  </a:cubicBezTo>
                  <a:cubicBezTo>
                    <a:pt x="34120" y="3830"/>
                    <a:pt x="34280" y="3874"/>
                    <a:pt x="34499" y="3950"/>
                  </a:cubicBezTo>
                  <a:cubicBezTo>
                    <a:pt x="34813" y="4049"/>
                    <a:pt x="35105" y="4099"/>
                    <a:pt x="35377" y="4099"/>
                  </a:cubicBezTo>
                  <a:cubicBezTo>
                    <a:pt x="36108" y="4099"/>
                    <a:pt x="36684" y="3739"/>
                    <a:pt x="37083" y="3008"/>
                  </a:cubicBezTo>
                  <a:cubicBezTo>
                    <a:pt x="37326" y="2582"/>
                    <a:pt x="37235" y="2066"/>
                    <a:pt x="36779" y="1701"/>
                  </a:cubicBezTo>
                  <a:cubicBezTo>
                    <a:pt x="36639" y="1589"/>
                    <a:pt x="36454" y="1529"/>
                    <a:pt x="36269" y="1529"/>
                  </a:cubicBezTo>
                  <a:cubicBezTo>
                    <a:pt x="36051" y="1529"/>
                    <a:pt x="35833" y="1612"/>
                    <a:pt x="35685" y="1792"/>
                  </a:cubicBezTo>
                  <a:cubicBezTo>
                    <a:pt x="35366" y="2175"/>
                    <a:pt x="35030" y="2340"/>
                    <a:pt x="34672" y="2340"/>
                  </a:cubicBezTo>
                  <a:cubicBezTo>
                    <a:pt x="34349" y="2340"/>
                    <a:pt x="34009" y="2205"/>
                    <a:pt x="33648" y="1974"/>
                  </a:cubicBezTo>
                  <a:cubicBezTo>
                    <a:pt x="34743" y="1549"/>
                    <a:pt x="35715" y="880"/>
                    <a:pt x="36931" y="880"/>
                  </a:cubicBezTo>
                  <a:close/>
                  <a:moveTo>
                    <a:pt x="31337" y="691"/>
                  </a:moveTo>
                  <a:cubicBezTo>
                    <a:pt x="32082" y="691"/>
                    <a:pt x="32831" y="799"/>
                    <a:pt x="33466" y="1275"/>
                  </a:cubicBezTo>
                  <a:cubicBezTo>
                    <a:pt x="33557" y="1336"/>
                    <a:pt x="33679" y="1367"/>
                    <a:pt x="33831" y="1427"/>
                  </a:cubicBezTo>
                  <a:cubicBezTo>
                    <a:pt x="33514" y="1629"/>
                    <a:pt x="33251" y="1886"/>
                    <a:pt x="32888" y="1886"/>
                  </a:cubicBezTo>
                  <a:cubicBezTo>
                    <a:pt x="32868" y="1886"/>
                    <a:pt x="32848" y="1885"/>
                    <a:pt x="32828" y="1883"/>
                  </a:cubicBezTo>
                  <a:cubicBezTo>
                    <a:pt x="32645" y="1883"/>
                    <a:pt x="32493" y="1944"/>
                    <a:pt x="32372" y="2035"/>
                  </a:cubicBezTo>
                  <a:cubicBezTo>
                    <a:pt x="31247" y="2826"/>
                    <a:pt x="30001" y="3312"/>
                    <a:pt x="28846" y="3981"/>
                  </a:cubicBezTo>
                  <a:cubicBezTo>
                    <a:pt x="28749" y="4034"/>
                    <a:pt x="28656" y="4054"/>
                    <a:pt x="28565" y="4054"/>
                  </a:cubicBezTo>
                  <a:cubicBezTo>
                    <a:pt x="28400" y="4054"/>
                    <a:pt x="28243" y="3989"/>
                    <a:pt x="28086" y="3950"/>
                  </a:cubicBezTo>
                  <a:cubicBezTo>
                    <a:pt x="27911" y="3897"/>
                    <a:pt x="27740" y="3872"/>
                    <a:pt x="27577" y="3872"/>
                  </a:cubicBezTo>
                  <a:cubicBezTo>
                    <a:pt x="26809" y="3872"/>
                    <a:pt x="26221" y="4435"/>
                    <a:pt x="26171" y="5288"/>
                  </a:cubicBezTo>
                  <a:cubicBezTo>
                    <a:pt x="26141" y="5470"/>
                    <a:pt x="26110" y="5561"/>
                    <a:pt x="25958" y="5652"/>
                  </a:cubicBezTo>
                  <a:cubicBezTo>
                    <a:pt x="25259" y="6017"/>
                    <a:pt x="24530" y="6443"/>
                    <a:pt x="23831" y="6838"/>
                  </a:cubicBezTo>
                  <a:cubicBezTo>
                    <a:pt x="23666" y="6956"/>
                    <a:pt x="23482" y="7000"/>
                    <a:pt x="23281" y="7000"/>
                  </a:cubicBezTo>
                  <a:cubicBezTo>
                    <a:pt x="23222" y="7000"/>
                    <a:pt x="23163" y="6997"/>
                    <a:pt x="23101" y="6990"/>
                  </a:cubicBezTo>
                  <a:cubicBezTo>
                    <a:pt x="22834" y="6945"/>
                    <a:pt x="22567" y="6917"/>
                    <a:pt x="22300" y="6917"/>
                  </a:cubicBezTo>
                  <a:cubicBezTo>
                    <a:pt x="22202" y="6917"/>
                    <a:pt x="22105" y="6921"/>
                    <a:pt x="22007" y="6929"/>
                  </a:cubicBezTo>
                  <a:cubicBezTo>
                    <a:pt x="21125" y="6990"/>
                    <a:pt x="20578" y="7476"/>
                    <a:pt x="20487" y="8358"/>
                  </a:cubicBezTo>
                  <a:cubicBezTo>
                    <a:pt x="20426" y="8631"/>
                    <a:pt x="20335" y="8783"/>
                    <a:pt x="20092" y="8905"/>
                  </a:cubicBezTo>
                  <a:cubicBezTo>
                    <a:pt x="19514" y="9209"/>
                    <a:pt x="18967" y="9513"/>
                    <a:pt x="18420" y="9877"/>
                  </a:cubicBezTo>
                  <a:cubicBezTo>
                    <a:pt x="18140" y="10030"/>
                    <a:pt x="17881" y="10098"/>
                    <a:pt x="17590" y="10098"/>
                  </a:cubicBezTo>
                  <a:cubicBezTo>
                    <a:pt x="17534" y="10098"/>
                    <a:pt x="17476" y="10095"/>
                    <a:pt x="17417" y="10090"/>
                  </a:cubicBezTo>
                  <a:cubicBezTo>
                    <a:pt x="17270" y="10080"/>
                    <a:pt x="17124" y="10074"/>
                    <a:pt x="16979" y="10074"/>
                  </a:cubicBezTo>
                  <a:cubicBezTo>
                    <a:pt x="16226" y="10074"/>
                    <a:pt x="15511" y="10233"/>
                    <a:pt x="14925" y="10820"/>
                  </a:cubicBezTo>
                  <a:cubicBezTo>
                    <a:pt x="14803" y="10972"/>
                    <a:pt x="14651" y="11124"/>
                    <a:pt x="14590" y="11336"/>
                  </a:cubicBezTo>
                  <a:cubicBezTo>
                    <a:pt x="14529" y="11701"/>
                    <a:pt x="14256" y="11883"/>
                    <a:pt x="13952" y="12066"/>
                  </a:cubicBezTo>
                  <a:cubicBezTo>
                    <a:pt x="12918" y="12674"/>
                    <a:pt x="11763" y="13069"/>
                    <a:pt x="10669" y="13616"/>
                  </a:cubicBezTo>
                  <a:cubicBezTo>
                    <a:pt x="10578" y="13646"/>
                    <a:pt x="10487" y="13646"/>
                    <a:pt x="10396" y="13646"/>
                  </a:cubicBezTo>
                  <a:cubicBezTo>
                    <a:pt x="9666" y="13646"/>
                    <a:pt x="8997" y="13890"/>
                    <a:pt x="8390" y="14285"/>
                  </a:cubicBezTo>
                  <a:cubicBezTo>
                    <a:pt x="8390" y="14285"/>
                    <a:pt x="8390" y="14315"/>
                    <a:pt x="8390" y="14315"/>
                  </a:cubicBezTo>
                  <a:cubicBezTo>
                    <a:pt x="8029" y="14731"/>
                    <a:pt x="7807" y="14932"/>
                    <a:pt x="7624" y="14932"/>
                  </a:cubicBezTo>
                  <a:cubicBezTo>
                    <a:pt x="7406" y="14932"/>
                    <a:pt x="7242" y="14647"/>
                    <a:pt x="6961" y="14102"/>
                  </a:cubicBezTo>
                  <a:cubicBezTo>
                    <a:pt x="6900" y="14041"/>
                    <a:pt x="6870" y="13981"/>
                    <a:pt x="6839" y="13890"/>
                  </a:cubicBezTo>
                  <a:lnTo>
                    <a:pt x="6839" y="13890"/>
                  </a:lnTo>
                  <a:cubicBezTo>
                    <a:pt x="6718" y="14315"/>
                    <a:pt x="6870" y="14649"/>
                    <a:pt x="7326" y="14984"/>
                  </a:cubicBezTo>
                  <a:cubicBezTo>
                    <a:pt x="7100" y="15139"/>
                    <a:pt x="6973" y="15229"/>
                    <a:pt x="6867" y="15229"/>
                  </a:cubicBezTo>
                  <a:cubicBezTo>
                    <a:pt x="6746" y="15229"/>
                    <a:pt x="6654" y="15109"/>
                    <a:pt x="6475" y="14832"/>
                  </a:cubicBezTo>
                  <a:cubicBezTo>
                    <a:pt x="6231" y="14528"/>
                    <a:pt x="6049" y="14224"/>
                    <a:pt x="5806" y="13859"/>
                  </a:cubicBezTo>
                  <a:lnTo>
                    <a:pt x="5806" y="13859"/>
                  </a:lnTo>
                  <a:cubicBezTo>
                    <a:pt x="5806" y="14315"/>
                    <a:pt x="5927" y="14589"/>
                    <a:pt x="6505" y="15349"/>
                  </a:cubicBezTo>
                  <a:cubicBezTo>
                    <a:pt x="6475" y="15349"/>
                    <a:pt x="6475" y="15379"/>
                    <a:pt x="6475" y="15379"/>
                  </a:cubicBezTo>
                  <a:cubicBezTo>
                    <a:pt x="6219" y="15494"/>
                    <a:pt x="6076" y="15561"/>
                    <a:pt x="5969" y="15561"/>
                  </a:cubicBezTo>
                  <a:cubicBezTo>
                    <a:pt x="5822" y="15561"/>
                    <a:pt x="5743" y="15435"/>
                    <a:pt x="5532" y="15136"/>
                  </a:cubicBezTo>
                  <a:cubicBezTo>
                    <a:pt x="5259" y="14741"/>
                    <a:pt x="5107" y="14315"/>
                    <a:pt x="5016" y="13829"/>
                  </a:cubicBezTo>
                  <a:lnTo>
                    <a:pt x="5016" y="13829"/>
                  </a:lnTo>
                  <a:cubicBezTo>
                    <a:pt x="4742" y="14589"/>
                    <a:pt x="5076" y="15166"/>
                    <a:pt x="5563" y="15683"/>
                  </a:cubicBezTo>
                  <a:cubicBezTo>
                    <a:pt x="5321" y="15817"/>
                    <a:pt x="5174" y="15892"/>
                    <a:pt x="5054" y="15892"/>
                  </a:cubicBezTo>
                  <a:cubicBezTo>
                    <a:pt x="4903" y="15892"/>
                    <a:pt x="4794" y="15772"/>
                    <a:pt x="4590" y="15500"/>
                  </a:cubicBezTo>
                  <a:cubicBezTo>
                    <a:pt x="4104" y="14801"/>
                    <a:pt x="4104" y="14011"/>
                    <a:pt x="4043" y="13251"/>
                  </a:cubicBezTo>
                  <a:lnTo>
                    <a:pt x="4043" y="13251"/>
                  </a:lnTo>
                  <a:cubicBezTo>
                    <a:pt x="3648" y="13950"/>
                    <a:pt x="3921" y="15227"/>
                    <a:pt x="4651" y="16048"/>
                  </a:cubicBezTo>
                  <a:cubicBezTo>
                    <a:pt x="4400" y="16198"/>
                    <a:pt x="4205" y="16269"/>
                    <a:pt x="4048" y="16269"/>
                  </a:cubicBezTo>
                  <a:cubicBezTo>
                    <a:pt x="3730" y="16269"/>
                    <a:pt x="3567" y="15979"/>
                    <a:pt x="3405" y="15470"/>
                  </a:cubicBezTo>
                  <a:cubicBezTo>
                    <a:pt x="3222" y="14862"/>
                    <a:pt x="3192" y="14193"/>
                    <a:pt x="3192" y="13555"/>
                  </a:cubicBezTo>
                  <a:cubicBezTo>
                    <a:pt x="3192" y="13282"/>
                    <a:pt x="3283" y="13069"/>
                    <a:pt x="3496" y="12856"/>
                  </a:cubicBezTo>
                  <a:cubicBezTo>
                    <a:pt x="4742" y="11610"/>
                    <a:pt x="6201" y="10576"/>
                    <a:pt x="7751" y="9756"/>
                  </a:cubicBezTo>
                  <a:cubicBezTo>
                    <a:pt x="13678" y="6595"/>
                    <a:pt x="19727" y="3677"/>
                    <a:pt x="26141" y="1610"/>
                  </a:cubicBezTo>
                  <a:cubicBezTo>
                    <a:pt x="27721" y="1093"/>
                    <a:pt x="29332" y="759"/>
                    <a:pt x="31004" y="698"/>
                  </a:cubicBezTo>
                  <a:cubicBezTo>
                    <a:pt x="31115" y="694"/>
                    <a:pt x="31226" y="691"/>
                    <a:pt x="31337" y="691"/>
                  </a:cubicBezTo>
                  <a:close/>
                  <a:moveTo>
                    <a:pt x="2888" y="13555"/>
                  </a:moveTo>
                  <a:lnTo>
                    <a:pt x="2888" y="13555"/>
                  </a:lnTo>
                  <a:cubicBezTo>
                    <a:pt x="3009" y="14589"/>
                    <a:pt x="2523" y="15744"/>
                    <a:pt x="3678" y="16412"/>
                  </a:cubicBezTo>
                  <a:cubicBezTo>
                    <a:pt x="3557" y="16473"/>
                    <a:pt x="3344" y="16564"/>
                    <a:pt x="3161" y="16656"/>
                  </a:cubicBezTo>
                  <a:cubicBezTo>
                    <a:pt x="2956" y="16740"/>
                    <a:pt x="2832" y="16791"/>
                    <a:pt x="2744" y="16791"/>
                  </a:cubicBezTo>
                  <a:cubicBezTo>
                    <a:pt x="2611" y="16791"/>
                    <a:pt x="2560" y="16675"/>
                    <a:pt x="2432" y="16382"/>
                  </a:cubicBezTo>
                  <a:cubicBezTo>
                    <a:pt x="2098" y="15470"/>
                    <a:pt x="2280" y="14315"/>
                    <a:pt x="2888" y="13555"/>
                  </a:cubicBezTo>
                  <a:close/>
                  <a:moveTo>
                    <a:pt x="2006" y="14862"/>
                  </a:moveTo>
                  <a:cubicBezTo>
                    <a:pt x="2006" y="15288"/>
                    <a:pt x="2006" y="15652"/>
                    <a:pt x="2006" y="15987"/>
                  </a:cubicBezTo>
                  <a:cubicBezTo>
                    <a:pt x="2037" y="16382"/>
                    <a:pt x="2158" y="16716"/>
                    <a:pt x="2493" y="16959"/>
                  </a:cubicBezTo>
                  <a:cubicBezTo>
                    <a:pt x="2275" y="17100"/>
                    <a:pt x="2133" y="17176"/>
                    <a:pt x="2028" y="17176"/>
                  </a:cubicBezTo>
                  <a:cubicBezTo>
                    <a:pt x="1883" y="17176"/>
                    <a:pt x="1808" y="17033"/>
                    <a:pt x="1702" y="16716"/>
                  </a:cubicBezTo>
                  <a:cubicBezTo>
                    <a:pt x="1520" y="16078"/>
                    <a:pt x="1642" y="15500"/>
                    <a:pt x="2006" y="14862"/>
                  </a:cubicBezTo>
                  <a:close/>
                  <a:moveTo>
                    <a:pt x="11027" y="15732"/>
                  </a:moveTo>
                  <a:cubicBezTo>
                    <a:pt x="11161" y="15732"/>
                    <a:pt x="11295" y="15754"/>
                    <a:pt x="11429" y="15804"/>
                  </a:cubicBezTo>
                  <a:cubicBezTo>
                    <a:pt x="12098" y="16017"/>
                    <a:pt x="12706" y="16260"/>
                    <a:pt x="13405" y="16412"/>
                  </a:cubicBezTo>
                  <a:cubicBezTo>
                    <a:pt x="12554" y="16807"/>
                    <a:pt x="11703" y="17111"/>
                    <a:pt x="10882" y="17537"/>
                  </a:cubicBezTo>
                  <a:cubicBezTo>
                    <a:pt x="10840" y="17554"/>
                    <a:pt x="10804" y="17561"/>
                    <a:pt x="10773" y="17561"/>
                  </a:cubicBezTo>
                  <a:cubicBezTo>
                    <a:pt x="10694" y="17561"/>
                    <a:pt x="10644" y="17512"/>
                    <a:pt x="10578" y="17446"/>
                  </a:cubicBezTo>
                  <a:cubicBezTo>
                    <a:pt x="10213" y="17081"/>
                    <a:pt x="10152" y="16656"/>
                    <a:pt x="10213" y="16169"/>
                  </a:cubicBezTo>
                  <a:cubicBezTo>
                    <a:pt x="10244" y="15865"/>
                    <a:pt x="10487" y="15835"/>
                    <a:pt x="10700" y="15774"/>
                  </a:cubicBezTo>
                  <a:cubicBezTo>
                    <a:pt x="10809" y="15747"/>
                    <a:pt x="10918" y="15732"/>
                    <a:pt x="11027" y="15732"/>
                  </a:cubicBezTo>
                  <a:close/>
                  <a:moveTo>
                    <a:pt x="1247" y="16564"/>
                  </a:moveTo>
                  <a:cubicBezTo>
                    <a:pt x="1307" y="16747"/>
                    <a:pt x="1338" y="16929"/>
                    <a:pt x="1429" y="17020"/>
                  </a:cubicBezTo>
                  <a:cubicBezTo>
                    <a:pt x="1885" y="17385"/>
                    <a:pt x="1581" y="17628"/>
                    <a:pt x="1307" y="17902"/>
                  </a:cubicBezTo>
                  <a:cubicBezTo>
                    <a:pt x="1186" y="17993"/>
                    <a:pt x="1125" y="18114"/>
                    <a:pt x="973" y="18266"/>
                  </a:cubicBezTo>
                  <a:cubicBezTo>
                    <a:pt x="912" y="17628"/>
                    <a:pt x="1034" y="17111"/>
                    <a:pt x="1247" y="16564"/>
                  </a:cubicBezTo>
                  <a:close/>
                  <a:moveTo>
                    <a:pt x="36255" y="2092"/>
                  </a:moveTo>
                  <a:cubicBezTo>
                    <a:pt x="36325" y="2092"/>
                    <a:pt x="36399" y="2120"/>
                    <a:pt x="36475" y="2187"/>
                  </a:cubicBezTo>
                  <a:cubicBezTo>
                    <a:pt x="36718" y="2400"/>
                    <a:pt x="36658" y="2643"/>
                    <a:pt x="36475" y="2917"/>
                  </a:cubicBezTo>
                  <a:cubicBezTo>
                    <a:pt x="36192" y="3354"/>
                    <a:pt x="35800" y="3509"/>
                    <a:pt x="35335" y="3509"/>
                  </a:cubicBezTo>
                  <a:cubicBezTo>
                    <a:pt x="35252" y="3509"/>
                    <a:pt x="35165" y="3504"/>
                    <a:pt x="35077" y="3494"/>
                  </a:cubicBezTo>
                  <a:cubicBezTo>
                    <a:pt x="34925" y="3464"/>
                    <a:pt x="34773" y="3433"/>
                    <a:pt x="34591" y="3373"/>
                  </a:cubicBezTo>
                  <a:cubicBezTo>
                    <a:pt x="34342" y="3287"/>
                    <a:pt x="34131" y="3243"/>
                    <a:pt x="33955" y="3243"/>
                  </a:cubicBezTo>
                  <a:cubicBezTo>
                    <a:pt x="33444" y="3243"/>
                    <a:pt x="33231" y="3614"/>
                    <a:pt x="33253" y="4406"/>
                  </a:cubicBezTo>
                  <a:cubicBezTo>
                    <a:pt x="33253" y="4588"/>
                    <a:pt x="33284" y="4801"/>
                    <a:pt x="33314" y="5014"/>
                  </a:cubicBezTo>
                  <a:cubicBezTo>
                    <a:pt x="33343" y="5688"/>
                    <a:pt x="32949" y="6079"/>
                    <a:pt x="32294" y="6079"/>
                  </a:cubicBezTo>
                  <a:cubicBezTo>
                    <a:pt x="32270" y="6079"/>
                    <a:pt x="32245" y="6079"/>
                    <a:pt x="32220" y="6078"/>
                  </a:cubicBezTo>
                  <a:cubicBezTo>
                    <a:pt x="31946" y="6047"/>
                    <a:pt x="31703" y="5987"/>
                    <a:pt x="31460" y="5865"/>
                  </a:cubicBezTo>
                  <a:cubicBezTo>
                    <a:pt x="30609" y="5379"/>
                    <a:pt x="29697" y="5257"/>
                    <a:pt x="28755" y="5196"/>
                  </a:cubicBezTo>
                  <a:cubicBezTo>
                    <a:pt x="28714" y="5193"/>
                    <a:pt x="28674" y="5192"/>
                    <a:pt x="28634" y="5192"/>
                  </a:cubicBezTo>
                  <a:cubicBezTo>
                    <a:pt x="28255" y="5192"/>
                    <a:pt x="27914" y="5328"/>
                    <a:pt x="27721" y="5713"/>
                  </a:cubicBezTo>
                  <a:cubicBezTo>
                    <a:pt x="27508" y="6199"/>
                    <a:pt x="27600" y="6625"/>
                    <a:pt x="27904" y="7020"/>
                  </a:cubicBezTo>
                  <a:cubicBezTo>
                    <a:pt x="28086" y="7263"/>
                    <a:pt x="28451" y="7415"/>
                    <a:pt x="28329" y="7780"/>
                  </a:cubicBezTo>
                  <a:cubicBezTo>
                    <a:pt x="28177" y="8206"/>
                    <a:pt x="27934" y="8601"/>
                    <a:pt x="27508" y="8844"/>
                  </a:cubicBezTo>
                  <a:cubicBezTo>
                    <a:pt x="27127" y="9076"/>
                    <a:pt x="26736" y="9173"/>
                    <a:pt x="26341" y="9173"/>
                  </a:cubicBezTo>
                  <a:cubicBezTo>
                    <a:pt x="26012" y="9173"/>
                    <a:pt x="25681" y="9106"/>
                    <a:pt x="25350" y="8996"/>
                  </a:cubicBezTo>
                  <a:cubicBezTo>
                    <a:pt x="25107" y="8905"/>
                    <a:pt x="24864" y="8813"/>
                    <a:pt x="24651" y="8692"/>
                  </a:cubicBezTo>
                  <a:cubicBezTo>
                    <a:pt x="24074" y="8358"/>
                    <a:pt x="23466" y="8175"/>
                    <a:pt x="22797" y="8114"/>
                  </a:cubicBezTo>
                  <a:cubicBezTo>
                    <a:pt x="22731" y="8106"/>
                    <a:pt x="22670" y="8102"/>
                    <a:pt x="22613" y="8102"/>
                  </a:cubicBezTo>
                  <a:cubicBezTo>
                    <a:pt x="22257" y="8102"/>
                    <a:pt x="22098" y="8276"/>
                    <a:pt x="22098" y="8722"/>
                  </a:cubicBezTo>
                  <a:cubicBezTo>
                    <a:pt x="22098" y="9269"/>
                    <a:pt x="22220" y="9786"/>
                    <a:pt x="22432" y="10303"/>
                  </a:cubicBezTo>
                  <a:cubicBezTo>
                    <a:pt x="22858" y="11397"/>
                    <a:pt x="22584" y="12005"/>
                    <a:pt x="21490" y="12431"/>
                  </a:cubicBezTo>
                  <a:cubicBezTo>
                    <a:pt x="20960" y="12622"/>
                    <a:pt x="20437" y="12735"/>
                    <a:pt x="19918" y="12735"/>
                  </a:cubicBezTo>
                  <a:cubicBezTo>
                    <a:pt x="19365" y="12735"/>
                    <a:pt x="18817" y="12607"/>
                    <a:pt x="18268" y="12309"/>
                  </a:cubicBezTo>
                  <a:cubicBezTo>
                    <a:pt x="18055" y="12218"/>
                    <a:pt x="17843" y="12096"/>
                    <a:pt x="17630" y="12035"/>
                  </a:cubicBezTo>
                  <a:cubicBezTo>
                    <a:pt x="17435" y="11970"/>
                    <a:pt x="17231" y="11905"/>
                    <a:pt x="17037" y="11905"/>
                  </a:cubicBezTo>
                  <a:cubicBezTo>
                    <a:pt x="16869" y="11905"/>
                    <a:pt x="16707" y="11955"/>
                    <a:pt x="16566" y="12096"/>
                  </a:cubicBezTo>
                  <a:cubicBezTo>
                    <a:pt x="16262" y="12400"/>
                    <a:pt x="16201" y="12826"/>
                    <a:pt x="16323" y="13251"/>
                  </a:cubicBezTo>
                  <a:cubicBezTo>
                    <a:pt x="16384" y="13525"/>
                    <a:pt x="16505" y="13768"/>
                    <a:pt x="16596" y="14041"/>
                  </a:cubicBezTo>
                  <a:cubicBezTo>
                    <a:pt x="16870" y="14680"/>
                    <a:pt x="16748" y="15075"/>
                    <a:pt x="16140" y="15379"/>
                  </a:cubicBezTo>
                  <a:cubicBezTo>
                    <a:pt x="15546" y="15665"/>
                    <a:pt x="14967" y="15936"/>
                    <a:pt x="14335" y="15936"/>
                  </a:cubicBezTo>
                  <a:cubicBezTo>
                    <a:pt x="14095" y="15936"/>
                    <a:pt x="13847" y="15897"/>
                    <a:pt x="13587" y="15804"/>
                  </a:cubicBezTo>
                  <a:cubicBezTo>
                    <a:pt x="13040" y="15592"/>
                    <a:pt x="12493" y="15531"/>
                    <a:pt x="11946" y="15318"/>
                  </a:cubicBezTo>
                  <a:cubicBezTo>
                    <a:pt x="11703" y="15197"/>
                    <a:pt x="11399" y="15136"/>
                    <a:pt x="11125" y="15136"/>
                  </a:cubicBezTo>
                  <a:cubicBezTo>
                    <a:pt x="11099" y="15135"/>
                    <a:pt x="11072" y="15135"/>
                    <a:pt x="11047" y="15135"/>
                  </a:cubicBezTo>
                  <a:cubicBezTo>
                    <a:pt x="9886" y="15135"/>
                    <a:pt x="9368" y="15800"/>
                    <a:pt x="9636" y="16959"/>
                  </a:cubicBezTo>
                  <a:cubicBezTo>
                    <a:pt x="9697" y="17263"/>
                    <a:pt x="9818" y="17537"/>
                    <a:pt x="10031" y="17750"/>
                  </a:cubicBezTo>
                  <a:cubicBezTo>
                    <a:pt x="10092" y="17841"/>
                    <a:pt x="10152" y="17932"/>
                    <a:pt x="10000" y="17993"/>
                  </a:cubicBezTo>
                  <a:cubicBezTo>
                    <a:pt x="9453" y="18297"/>
                    <a:pt x="8967" y="18662"/>
                    <a:pt x="8481" y="19087"/>
                  </a:cubicBezTo>
                  <a:cubicBezTo>
                    <a:pt x="7903" y="17932"/>
                    <a:pt x="7873" y="16747"/>
                    <a:pt x="8207" y="15561"/>
                  </a:cubicBezTo>
                  <a:cubicBezTo>
                    <a:pt x="8450" y="14710"/>
                    <a:pt x="9089" y="14345"/>
                    <a:pt x="9909" y="14224"/>
                  </a:cubicBezTo>
                  <a:cubicBezTo>
                    <a:pt x="10097" y="14196"/>
                    <a:pt x="10282" y="14184"/>
                    <a:pt x="10464" y="14184"/>
                  </a:cubicBezTo>
                  <a:cubicBezTo>
                    <a:pt x="11079" y="14184"/>
                    <a:pt x="11671" y="14319"/>
                    <a:pt x="12280" y="14437"/>
                  </a:cubicBezTo>
                  <a:cubicBezTo>
                    <a:pt x="12706" y="14497"/>
                    <a:pt x="13131" y="14558"/>
                    <a:pt x="13557" y="14558"/>
                  </a:cubicBezTo>
                  <a:cubicBezTo>
                    <a:pt x="13578" y="14559"/>
                    <a:pt x="13600" y="14559"/>
                    <a:pt x="13621" y="14559"/>
                  </a:cubicBezTo>
                  <a:cubicBezTo>
                    <a:pt x="14615" y="14559"/>
                    <a:pt x="15196" y="13868"/>
                    <a:pt x="15077" y="12856"/>
                  </a:cubicBezTo>
                  <a:cubicBezTo>
                    <a:pt x="15046" y="12674"/>
                    <a:pt x="15016" y="12461"/>
                    <a:pt x="15016" y="12279"/>
                  </a:cubicBezTo>
                  <a:cubicBezTo>
                    <a:pt x="14898" y="11100"/>
                    <a:pt x="16007" y="10636"/>
                    <a:pt x="16906" y="10636"/>
                  </a:cubicBezTo>
                  <a:cubicBezTo>
                    <a:pt x="16935" y="10636"/>
                    <a:pt x="16963" y="10636"/>
                    <a:pt x="16992" y="10637"/>
                  </a:cubicBezTo>
                  <a:cubicBezTo>
                    <a:pt x="18147" y="10668"/>
                    <a:pt x="19241" y="11032"/>
                    <a:pt x="20396" y="11032"/>
                  </a:cubicBezTo>
                  <a:cubicBezTo>
                    <a:pt x="21217" y="11032"/>
                    <a:pt x="21429" y="10698"/>
                    <a:pt x="21186" y="10029"/>
                  </a:cubicBezTo>
                  <a:cubicBezTo>
                    <a:pt x="21034" y="9543"/>
                    <a:pt x="20943" y="9026"/>
                    <a:pt x="21004" y="8509"/>
                  </a:cubicBezTo>
                  <a:cubicBezTo>
                    <a:pt x="21095" y="7841"/>
                    <a:pt x="21399" y="7506"/>
                    <a:pt x="22068" y="7476"/>
                  </a:cubicBezTo>
                  <a:cubicBezTo>
                    <a:pt x="22130" y="7474"/>
                    <a:pt x="22193" y="7473"/>
                    <a:pt x="22255" y="7473"/>
                  </a:cubicBezTo>
                  <a:cubicBezTo>
                    <a:pt x="23040" y="7473"/>
                    <a:pt x="23800" y="7644"/>
                    <a:pt x="24560" y="7841"/>
                  </a:cubicBezTo>
                  <a:cubicBezTo>
                    <a:pt x="24826" y="7929"/>
                    <a:pt x="25091" y="7977"/>
                    <a:pt x="25363" y="7977"/>
                  </a:cubicBezTo>
                  <a:cubicBezTo>
                    <a:pt x="25558" y="7977"/>
                    <a:pt x="25755" y="7952"/>
                    <a:pt x="25958" y="7902"/>
                  </a:cubicBezTo>
                  <a:cubicBezTo>
                    <a:pt x="26657" y="7780"/>
                    <a:pt x="27022" y="7263"/>
                    <a:pt x="26901" y="6564"/>
                  </a:cubicBezTo>
                  <a:cubicBezTo>
                    <a:pt x="26870" y="6260"/>
                    <a:pt x="26779" y="5987"/>
                    <a:pt x="26718" y="5683"/>
                  </a:cubicBezTo>
                  <a:cubicBezTo>
                    <a:pt x="26589" y="4935"/>
                    <a:pt x="26985" y="4450"/>
                    <a:pt x="27628" y="4450"/>
                  </a:cubicBezTo>
                  <a:cubicBezTo>
                    <a:pt x="27743" y="4450"/>
                    <a:pt x="27866" y="4465"/>
                    <a:pt x="27995" y="4497"/>
                  </a:cubicBezTo>
                  <a:cubicBezTo>
                    <a:pt x="28876" y="4710"/>
                    <a:pt x="29758" y="4832"/>
                    <a:pt x="30639" y="4953"/>
                  </a:cubicBezTo>
                  <a:cubicBezTo>
                    <a:pt x="30764" y="4972"/>
                    <a:pt x="30889" y="4983"/>
                    <a:pt x="31014" y="4983"/>
                  </a:cubicBezTo>
                  <a:cubicBezTo>
                    <a:pt x="31281" y="4983"/>
                    <a:pt x="31545" y="4935"/>
                    <a:pt x="31794" y="4832"/>
                  </a:cubicBezTo>
                  <a:cubicBezTo>
                    <a:pt x="32493" y="4588"/>
                    <a:pt x="32706" y="4254"/>
                    <a:pt x="32524" y="3555"/>
                  </a:cubicBezTo>
                  <a:cubicBezTo>
                    <a:pt x="32463" y="3221"/>
                    <a:pt x="32250" y="2856"/>
                    <a:pt x="32615" y="2582"/>
                  </a:cubicBezTo>
                  <a:cubicBezTo>
                    <a:pt x="32747" y="2473"/>
                    <a:pt x="32874" y="2434"/>
                    <a:pt x="33001" y="2434"/>
                  </a:cubicBezTo>
                  <a:cubicBezTo>
                    <a:pt x="33225" y="2434"/>
                    <a:pt x="33446" y="2554"/>
                    <a:pt x="33679" y="2613"/>
                  </a:cubicBezTo>
                  <a:cubicBezTo>
                    <a:pt x="33770" y="2643"/>
                    <a:pt x="33861" y="2704"/>
                    <a:pt x="33952" y="2734"/>
                  </a:cubicBezTo>
                  <a:cubicBezTo>
                    <a:pt x="34165" y="2846"/>
                    <a:pt x="34420" y="2905"/>
                    <a:pt x="34679" y="2905"/>
                  </a:cubicBezTo>
                  <a:cubicBezTo>
                    <a:pt x="35122" y="2905"/>
                    <a:pt x="35580" y="2734"/>
                    <a:pt x="35867" y="2370"/>
                  </a:cubicBezTo>
                  <a:cubicBezTo>
                    <a:pt x="35971" y="2224"/>
                    <a:pt x="36104" y="2092"/>
                    <a:pt x="36255" y="2092"/>
                  </a:cubicBezTo>
                  <a:close/>
                  <a:moveTo>
                    <a:pt x="7812" y="15166"/>
                  </a:moveTo>
                  <a:cubicBezTo>
                    <a:pt x="7599" y="15865"/>
                    <a:pt x="7508" y="16564"/>
                    <a:pt x="7538" y="17263"/>
                  </a:cubicBezTo>
                  <a:cubicBezTo>
                    <a:pt x="7599" y="17932"/>
                    <a:pt x="7751" y="18540"/>
                    <a:pt x="8146" y="19087"/>
                  </a:cubicBezTo>
                  <a:cubicBezTo>
                    <a:pt x="8268" y="19270"/>
                    <a:pt x="8207" y="19361"/>
                    <a:pt x="8086" y="19482"/>
                  </a:cubicBezTo>
                  <a:cubicBezTo>
                    <a:pt x="7599" y="19969"/>
                    <a:pt x="7234" y="20516"/>
                    <a:pt x="6870" y="21063"/>
                  </a:cubicBezTo>
                  <a:cubicBezTo>
                    <a:pt x="6110" y="22309"/>
                    <a:pt x="5806" y="23616"/>
                    <a:pt x="6353" y="25105"/>
                  </a:cubicBezTo>
                  <a:cubicBezTo>
                    <a:pt x="4316" y="25045"/>
                    <a:pt x="2584" y="24406"/>
                    <a:pt x="1429" y="22704"/>
                  </a:cubicBezTo>
                  <a:cubicBezTo>
                    <a:pt x="274" y="21032"/>
                    <a:pt x="456" y="18510"/>
                    <a:pt x="2766" y="17324"/>
                  </a:cubicBezTo>
                  <a:cubicBezTo>
                    <a:pt x="4073" y="16625"/>
                    <a:pt x="5502" y="16200"/>
                    <a:pt x="6870" y="15592"/>
                  </a:cubicBezTo>
                  <a:cubicBezTo>
                    <a:pt x="7174" y="15470"/>
                    <a:pt x="7447" y="15318"/>
                    <a:pt x="7812" y="15166"/>
                  </a:cubicBezTo>
                  <a:close/>
                  <a:moveTo>
                    <a:pt x="39697" y="4740"/>
                  </a:moveTo>
                  <a:cubicBezTo>
                    <a:pt x="39059" y="5865"/>
                    <a:pt x="38086" y="6625"/>
                    <a:pt x="37357" y="7689"/>
                  </a:cubicBezTo>
                  <a:cubicBezTo>
                    <a:pt x="38451" y="7081"/>
                    <a:pt x="39272" y="6321"/>
                    <a:pt x="39758" y="5257"/>
                  </a:cubicBezTo>
                  <a:cubicBezTo>
                    <a:pt x="39819" y="5166"/>
                    <a:pt x="39849" y="5075"/>
                    <a:pt x="39879" y="4984"/>
                  </a:cubicBezTo>
                  <a:cubicBezTo>
                    <a:pt x="39899" y="4845"/>
                    <a:pt x="39971" y="4797"/>
                    <a:pt x="40060" y="4797"/>
                  </a:cubicBezTo>
                  <a:cubicBezTo>
                    <a:pt x="40108" y="4797"/>
                    <a:pt x="40161" y="4810"/>
                    <a:pt x="40214" y="4832"/>
                  </a:cubicBezTo>
                  <a:cubicBezTo>
                    <a:pt x="40396" y="4892"/>
                    <a:pt x="40275" y="5014"/>
                    <a:pt x="40214" y="5105"/>
                  </a:cubicBezTo>
                  <a:cubicBezTo>
                    <a:pt x="39971" y="5592"/>
                    <a:pt x="39727" y="6078"/>
                    <a:pt x="39484" y="6564"/>
                  </a:cubicBezTo>
                  <a:cubicBezTo>
                    <a:pt x="39484" y="6595"/>
                    <a:pt x="39484" y="6625"/>
                    <a:pt x="39454" y="6686"/>
                  </a:cubicBezTo>
                  <a:cubicBezTo>
                    <a:pt x="40183" y="6443"/>
                    <a:pt x="40396" y="5865"/>
                    <a:pt x="40579" y="5257"/>
                  </a:cubicBezTo>
                  <a:cubicBezTo>
                    <a:pt x="40579" y="5157"/>
                    <a:pt x="40517" y="4953"/>
                    <a:pt x="40648" y="4953"/>
                  </a:cubicBezTo>
                  <a:cubicBezTo>
                    <a:pt x="40676" y="4953"/>
                    <a:pt x="40713" y="4962"/>
                    <a:pt x="40761" y="4984"/>
                  </a:cubicBezTo>
                  <a:cubicBezTo>
                    <a:pt x="40943" y="5075"/>
                    <a:pt x="41186" y="5105"/>
                    <a:pt x="41065" y="5409"/>
                  </a:cubicBezTo>
                  <a:cubicBezTo>
                    <a:pt x="40943" y="5683"/>
                    <a:pt x="40822" y="5987"/>
                    <a:pt x="40852" y="6351"/>
                  </a:cubicBezTo>
                  <a:cubicBezTo>
                    <a:pt x="41278" y="6139"/>
                    <a:pt x="41247" y="5744"/>
                    <a:pt x="41369" y="5409"/>
                  </a:cubicBezTo>
                  <a:cubicBezTo>
                    <a:pt x="41855" y="5652"/>
                    <a:pt x="41855" y="5683"/>
                    <a:pt x="41642" y="6108"/>
                  </a:cubicBezTo>
                  <a:cubicBezTo>
                    <a:pt x="41521" y="6321"/>
                    <a:pt x="41369" y="6534"/>
                    <a:pt x="41399" y="6838"/>
                  </a:cubicBezTo>
                  <a:cubicBezTo>
                    <a:pt x="41764" y="6716"/>
                    <a:pt x="41886" y="6412"/>
                    <a:pt x="42007" y="6078"/>
                  </a:cubicBezTo>
                  <a:cubicBezTo>
                    <a:pt x="42554" y="6534"/>
                    <a:pt x="42342" y="7111"/>
                    <a:pt x="42220" y="7658"/>
                  </a:cubicBezTo>
                  <a:cubicBezTo>
                    <a:pt x="42402" y="7658"/>
                    <a:pt x="42433" y="7446"/>
                    <a:pt x="42585" y="7446"/>
                  </a:cubicBezTo>
                  <a:cubicBezTo>
                    <a:pt x="42980" y="8753"/>
                    <a:pt x="42737" y="9999"/>
                    <a:pt x="42250" y="11215"/>
                  </a:cubicBezTo>
                  <a:cubicBezTo>
                    <a:pt x="41430" y="13282"/>
                    <a:pt x="40031" y="14984"/>
                    <a:pt x="38633" y="16656"/>
                  </a:cubicBezTo>
                  <a:cubicBezTo>
                    <a:pt x="34986" y="20972"/>
                    <a:pt x="30335" y="23859"/>
                    <a:pt x="25168" y="25957"/>
                  </a:cubicBezTo>
                  <a:cubicBezTo>
                    <a:pt x="22037" y="27203"/>
                    <a:pt x="18785" y="27993"/>
                    <a:pt x="15441" y="28419"/>
                  </a:cubicBezTo>
                  <a:cubicBezTo>
                    <a:pt x="14847" y="28499"/>
                    <a:pt x="14254" y="28544"/>
                    <a:pt x="13663" y="28544"/>
                  </a:cubicBezTo>
                  <a:cubicBezTo>
                    <a:pt x="12682" y="28544"/>
                    <a:pt x="11709" y="28418"/>
                    <a:pt x="10760" y="28115"/>
                  </a:cubicBezTo>
                  <a:cubicBezTo>
                    <a:pt x="8906" y="27537"/>
                    <a:pt x="7508" y="26504"/>
                    <a:pt x="6870" y="24589"/>
                  </a:cubicBezTo>
                  <a:cubicBezTo>
                    <a:pt x="6596" y="23768"/>
                    <a:pt x="6687" y="22947"/>
                    <a:pt x="7022" y="22188"/>
                  </a:cubicBezTo>
                  <a:cubicBezTo>
                    <a:pt x="7903" y="20212"/>
                    <a:pt x="9393" y="18874"/>
                    <a:pt x="11308" y="17993"/>
                  </a:cubicBezTo>
                  <a:cubicBezTo>
                    <a:pt x="12311" y="17537"/>
                    <a:pt x="13374" y="17111"/>
                    <a:pt x="14408" y="16686"/>
                  </a:cubicBezTo>
                  <a:cubicBezTo>
                    <a:pt x="14803" y="16534"/>
                    <a:pt x="15259" y="16625"/>
                    <a:pt x="15654" y="16412"/>
                  </a:cubicBezTo>
                  <a:cubicBezTo>
                    <a:pt x="17113" y="15470"/>
                    <a:pt x="18785" y="15045"/>
                    <a:pt x="20396" y="14406"/>
                  </a:cubicBezTo>
                  <a:cubicBezTo>
                    <a:pt x="24925" y="12583"/>
                    <a:pt x="29180" y="10272"/>
                    <a:pt x="33253" y="7628"/>
                  </a:cubicBezTo>
                  <a:cubicBezTo>
                    <a:pt x="34743" y="6686"/>
                    <a:pt x="36232" y="5744"/>
                    <a:pt x="37843" y="5075"/>
                  </a:cubicBezTo>
                  <a:cubicBezTo>
                    <a:pt x="38420" y="4832"/>
                    <a:pt x="38998" y="4740"/>
                    <a:pt x="39697" y="4740"/>
                  </a:cubicBezTo>
                  <a:close/>
                  <a:moveTo>
                    <a:pt x="31168" y="1"/>
                  </a:moveTo>
                  <a:cubicBezTo>
                    <a:pt x="30358" y="1"/>
                    <a:pt x="29556" y="102"/>
                    <a:pt x="28755" y="242"/>
                  </a:cubicBezTo>
                  <a:cubicBezTo>
                    <a:pt x="26475" y="637"/>
                    <a:pt x="24286" y="1427"/>
                    <a:pt x="22128" y="2278"/>
                  </a:cubicBezTo>
                  <a:cubicBezTo>
                    <a:pt x="17934" y="3859"/>
                    <a:pt x="13922" y="5804"/>
                    <a:pt x="9909" y="7810"/>
                  </a:cubicBezTo>
                  <a:cubicBezTo>
                    <a:pt x="7782" y="8844"/>
                    <a:pt x="5745" y="10060"/>
                    <a:pt x="3952" y="11610"/>
                  </a:cubicBezTo>
                  <a:cubicBezTo>
                    <a:pt x="2310" y="13008"/>
                    <a:pt x="1125" y="14680"/>
                    <a:pt x="608" y="16807"/>
                  </a:cubicBezTo>
                  <a:cubicBezTo>
                    <a:pt x="487" y="17355"/>
                    <a:pt x="365" y="17902"/>
                    <a:pt x="699" y="18418"/>
                  </a:cubicBezTo>
                  <a:cubicBezTo>
                    <a:pt x="760" y="18570"/>
                    <a:pt x="699" y="18662"/>
                    <a:pt x="639" y="18753"/>
                  </a:cubicBezTo>
                  <a:cubicBezTo>
                    <a:pt x="0" y="19969"/>
                    <a:pt x="0" y="21245"/>
                    <a:pt x="578" y="22431"/>
                  </a:cubicBezTo>
                  <a:cubicBezTo>
                    <a:pt x="1550" y="24528"/>
                    <a:pt x="3374" y="25501"/>
                    <a:pt x="5563" y="25805"/>
                  </a:cubicBezTo>
                  <a:cubicBezTo>
                    <a:pt x="5700" y="25835"/>
                    <a:pt x="5844" y="25858"/>
                    <a:pt x="5984" y="25858"/>
                  </a:cubicBezTo>
                  <a:cubicBezTo>
                    <a:pt x="6125" y="25858"/>
                    <a:pt x="6262" y="25835"/>
                    <a:pt x="6383" y="25774"/>
                  </a:cubicBezTo>
                  <a:cubicBezTo>
                    <a:pt x="6429" y="25761"/>
                    <a:pt x="6467" y="25755"/>
                    <a:pt x="6501" y="25755"/>
                  </a:cubicBezTo>
                  <a:cubicBezTo>
                    <a:pt x="6624" y="25755"/>
                    <a:pt x="6676" y="25837"/>
                    <a:pt x="6748" y="25957"/>
                  </a:cubicBezTo>
                  <a:cubicBezTo>
                    <a:pt x="7508" y="27233"/>
                    <a:pt x="8633" y="28054"/>
                    <a:pt x="10000" y="28601"/>
                  </a:cubicBezTo>
                  <a:cubicBezTo>
                    <a:pt x="11173" y="29041"/>
                    <a:pt x="12388" y="29221"/>
                    <a:pt x="13608" y="29221"/>
                  </a:cubicBezTo>
                  <a:cubicBezTo>
                    <a:pt x="14159" y="29221"/>
                    <a:pt x="14710" y="29184"/>
                    <a:pt x="15259" y="29118"/>
                  </a:cubicBezTo>
                  <a:cubicBezTo>
                    <a:pt x="18511" y="28753"/>
                    <a:pt x="21642" y="28054"/>
                    <a:pt x="24712" y="26868"/>
                  </a:cubicBezTo>
                  <a:cubicBezTo>
                    <a:pt x="30487" y="24680"/>
                    <a:pt x="35594" y="21519"/>
                    <a:pt x="39545" y="16656"/>
                  </a:cubicBezTo>
                  <a:cubicBezTo>
                    <a:pt x="40883" y="15045"/>
                    <a:pt x="42129" y="13434"/>
                    <a:pt x="42919" y="11488"/>
                  </a:cubicBezTo>
                  <a:cubicBezTo>
                    <a:pt x="43436" y="10212"/>
                    <a:pt x="43679" y="8874"/>
                    <a:pt x="43345" y="7476"/>
                  </a:cubicBezTo>
                  <a:cubicBezTo>
                    <a:pt x="42919" y="5500"/>
                    <a:pt x="41794" y="4193"/>
                    <a:pt x="39849" y="4072"/>
                  </a:cubicBezTo>
                  <a:cubicBezTo>
                    <a:pt x="39454" y="4041"/>
                    <a:pt x="39484" y="3920"/>
                    <a:pt x="39545" y="3585"/>
                  </a:cubicBezTo>
                  <a:cubicBezTo>
                    <a:pt x="39788" y="1914"/>
                    <a:pt x="39211" y="911"/>
                    <a:pt x="37691" y="485"/>
                  </a:cubicBezTo>
                  <a:cubicBezTo>
                    <a:pt x="37442" y="415"/>
                    <a:pt x="37197" y="385"/>
                    <a:pt x="36953" y="385"/>
                  </a:cubicBezTo>
                  <a:cubicBezTo>
                    <a:pt x="36453" y="385"/>
                    <a:pt x="35963" y="514"/>
                    <a:pt x="35472" y="698"/>
                  </a:cubicBezTo>
                  <a:cubicBezTo>
                    <a:pt x="35047" y="880"/>
                    <a:pt x="34621" y="1093"/>
                    <a:pt x="34135" y="1306"/>
                  </a:cubicBezTo>
                  <a:cubicBezTo>
                    <a:pt x="34195" y="1032"/>
                    <a:pt x="34135" y="880"/>
                    <a:pt x="33983" y="789"/>
                  </a:cubicBezTo>
                  <a:cubicBezTo>
                    <a:pt x="33496" y="455"/>
                    <a:pt x="33010" y="181"/>
                    <a:pt x="32433" y="90"/>
                  </a:cubicBezTo>
                  <a:cubicBezTo>
                    <a:pt x="32008" y="28"/>
                    <a:pt x="31587" y="1"/>
                    <a:pt x="3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60775" y="4354450"/>
              <a:ext cx="500800" cy="278150"/>
            </a:xfrm>
            <a:custGeom>
              <a:avLst/>
              <a:gdLst/>
              <a:ahLst/>
              <a:cxnLst/>
              <a:rect l="l" t="t" r="r" b="b"/>
              <a:pathLst>
                <a:path w="20032" h="11126" extrusionOk="0">
                  <a:moveTo>
                    <a:pt x="20031" y="1"/>
                  </a:moveTo>
                  <a:cubicBezTo>
                    <a:pt x="19332" y="305"/>
                    <a:pt x="18663" y="639"/>
                    <a:pt x="18025" y="973"/>
                  </a:cubicBezTo>
                  <a:cubicBezTo>
                    <a:pt x="16232" y="1977"/>
                    <a:pt x="14408" y="2919"/>
                    <a:pt x="12493" y="3709"/>
                  </a:cubicBezTo>
                  <a:cubicBezTo>
                    <a:pt x="10244" y="4621"/>
                    <a:pt x="7934" y="5533"/>
                    <a:pt x="5684" y="6475"/>
                  </a:cubicBezTo>
                  <a:cubicBezTo>
                    <a:pt x="3921" y="7235"/>
                    <a:pt x="2250" y="8208"/>
                    <a:pt x="882" y="9606"/>
                  </a:cubicBezTo>
                  <a:cubicBezTo>
                    <a:pt x="487" y="10031"/>
                    <a:pt x="61" y="10487"/>
                    <a:pt x="0" y="11126"/>
                  </a:cubicBezTo>
                  <a:cubicBezTo>
                    <a:pt x="213" y="10822"/>
                    <a:pt x="365" y="10457"/>
                    <a:pt x="639" y="10183"/>
                  </a:cubicBezTo>
                  <a:cubicBezTo>
                    <a:pt x="1459" y="9211"/>
                    <a:pt x="2493" y="8512"/>
                    <a:pt x="3587" y="7873"/>
                  </a:cubicBezTo>
                  <a:cubicBezTo>
                    <a:pt x="5380" y="6809"/>
                    <a:pt x="7356" y="6141"/>
                    <a:pt x="9301" y="5411"/>
                  </a:cubicBezTo>
                  <a:cubicBezTo>
                    <a:pt x="12219" y="4287"/>
                    <a:pt x="15137" y="3162"/>
                    <a:pt x="17843" y="1581"/>
                  </a:cubicBezTo>
                  <a:cubicBezTo>
                    <a:pt x="18602" y="1125"/>
                    <a:pt x="19271" y="518"/>
                    <a:pt x="20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69600" y="4534200"/>
              <a:ext cx="17500" cy="25450"/>
            </a:xfrm>
            <a:custGeom>
              <a:avLst/>
              <a:gdLst/>
              <a:ahLst/>
              <a:cxnLst/>
              <a:rect l="l" t="t" r="r" b="b"/>
              <a:pathLst>
                <a:path w="700" h="1018" extrusionOk="0">
                  <a:moveTo>
                    <a:pt x="408" y="1"/>
                  </a:moveTo>
                  <a:cubicBezTo>
                    <a:pt x="277" y="1"/>
                    <a:pt x="204" y="129"/>
                    <a:pt x="152" y="258"/>
                  </a:cubicBezTo>
                  <a:cubicBezTo>
                    <a:pt x="31" y="501"/>
                    <a:pt x="0" y="744"/>
                    <a:pt x="152" y="1018"/>
                  </a:cubicBezTo>
                  <a:cubicBezTo>
                    <a:pt x="426" y="896"/>
                    <a:pt x="578" y="714"/>
                    <a:pt x="639" y="440"/>
                  </a:cubicBezTo>
                  <a:cubicBezTo>
                    <a:pt x="699" y="258"/>
                    <a:pt x="699" y="75"/>
                    <a:pt x="487" y="15"/>
                  </a:cubicBezTo>
                  <a:cubicBezTo>
                    <a:pt x="458" y="5"/>
                    <a:pt x="432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23700" y="4370325"/>
              <a:ext cx="15925" cy="22225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441" y="0"/>
                  </a:moveTo>
                  <a:cubicBezTo>
                    <a:pt x="427" y="0"/>
                    <a:pt x="412" y="1"/>
                    <a:pt x="396" y="4"/>
                  </a:cubicBezTo>
                  <a:cubicBezTo>
                    <a:pt x="92" y="65"/>
                    <a:pt x="92" y="338"/>
                    <a:pt x="1" y="582"/>
                  </a:cubicBezTo>
                  <a:cubicBezTo>
                    <a:pt x="29" y="722"/>
                    <a:pt x="31" y="889"/>
                    <a:pt x="176" y="889"/>
                  </a:cubicBezTo>
                  <a:cubicBezTo>
                    <a:pt x="187" y="889"/>
                    <a:pt x="200" y="888"/>
                    <a:pt x="213" y="886"/>
                  </a:cubicBezTo>
                  <a:cubicBezTo>
                    <a:pt x="517" y="825"/>
                    <a:pt x="548" y="521"/>
                    <a:pt x="609" y="247"/>
                  </a:cubicBezTo>
                  <a:cubicBezTo>
                    <a:pt x="636" y="136"/>
                    <a:pt x="588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644675" y="4352900"/>
              <a:ext cx="13700" cy="22850"/>
            </a:xfrm>
            <a:custGeom>
              <a:avLst/>
              <a:gdLst/>
              <a:ahLst/>
              <a:cxnLst/>
              <a:rect l="l" t="t" r="r" b="b"/>
              <a:pathLst>
                <a:path w="548" h="914" extrusionOk="0">
                  <a:moveTo>
                    <a:pt x="334" y="0"/>
                  </a:moveTo>
                  <a:cubicBezTo>
                    <a:pt x="325" y="0"/>
                    <a:pt x="315" y="1"/>
                    <a:pt x="304" y="2"/>
                  </a:cubicBezTo>
                  <a:cubicBezTo>
                    <a:pt x="92" y="2"/>
                    <a:pt x="31" y="276"/>
                    <a:pt x="31" y="488"/>
                  </a:cubicBezTo>
                  <a:cubicBezTo>
                    <a:pt x="0" y="701"/>
                    <a:pt x="92" y="914"/>
                    <a:pt x="304" y="914"/>
                  </a:cubicBezTo>
                  <a:cubicBezTo>
                    <a:pt x="548" y="883"/>
                    <a:pt x="487" y="610"/>
                    <a:pt x="548" y="428"/>
                  </a:cubicBezTo>
                  <a:cubicBezTo>
                    <a:pt x="460" y="311"/>
                    <a:pt x="540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079325" y="4632575"/>
              <a:ext cx="19775" cy="18275"/>
            </a:xfrm>
            <a:custGeom>
              <a:avLst/>
              <a:gdLst/>
              <a:ahLst/>
              <a:cxnLst/>
              <a:rect l="l" t="t" r="r" b="b"/>
              <a:pathLst>
                <a:path w="791" h="731" extrusionOk="0">
                  <a:moveTo>
                    <a:pt x="243" y="1"/>
                  </a:moveTo>
                  <a:cubicBezTo>
                    <a:pt x="61" y="61"/>
                    <a:pt x="0" y="213"/>
                    <a:pt x="30" y="365"/>
                  </a:cubicBezTo>
                  <a:cubicBezTo>
                    <a:pt x="61" y="608"/>
                    <a:pt x="182" y="730"/>
                    <a:pt x="426" y="730"/>
                  </a:cubicBezTo>
                  <a:cubicBezTo>
                    <a:pt x="608" y="730"/>
                    <a:pt x="790" y="608"/>
                    <a:pt x="730" y="457"/>
                  </a:cubicBezTo>
                  <a:cubicBezTo>
                    <a:pt x="699" y="213"/>
                    <a:pt x="456" y="92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178100" y="4608625"/>
              <a:ext cx="19025" cy="20925"/>
            </a:xfrm>
            <a:custGeom>
              <a:avLst/>
              <a:gdLst/>
              <a:ahLst/>
              <a:cxnLst/>
              <a:rect l="l" t="t" r="r" b="b"/>
              <a:pathLst>
                <a:path w="761" h="837" extrusionOk="0">
                  <a:moveTo>
                    <a:pt x="269" y="0"/>
                  </a:moveTo>
                  <a:cubicBezTo>
                    <a:pt x="173" y="0"/>
                    <a:pt x="92" y="99"/>
                    <a:pt x="92" y="199"/>
                  </a:cubicBezTo>
                  <a:cubicBezTo>
                    <a:pt x="0" y="655"/>
                    <a:pt x="365" y="685"/>
                    <a:pt x="730" y="837"/>
                  </a:cubicBezTo>
                  <a:cubicBezTo>
                    <a:pt x="669" y="503"/>
                    <a:pt x="760" y="138"/>
                    <a:pt x="335" y="16"/>
                  </a:cubicBezTo>
                  <a:cubicBezTo>
                    <a:pt x="313" y="5"/>
                    <a:pt x="290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42300" y="4469125"/>
              <a:ext cx="12125" cy="21425"/>
            </a:xfrm>
            <a:custGeom>
              <a:avLst/>
              <a:gdLst/>
              <a:ahLst/>
              <a:cxnLst/>
              <a:rect l="l" t="t" r="r" b="b"/>
              <a:pathLst>
                <a:path w="485" h="857" extrusionOk="0">
                  <a:moveTo>
                    <a:pt x="202" y="0"/>
                  </a:moveTo>
                  <a:cubicBezTo>
                    <a:pt x="50" y="0"/>
                    <a:pt x="0" y="167"/>
                    <a:pt x="28" y="307"/>
                  </a:cubicBezTo>
                  <a:cubicBezTo>
                    <a:pt x="28" y="520"/>
                    <a:pt x="59" y="794"/>
                    <a:pt x="272" y="855"/>
                  </a:cubicBezTo>
                  <a:cubicBezTo>
                    <a:pt x="279" y="856"/>
                    <a:pt x="287" y="857"/>
                    <a:pt x="294" y="857"/>
                  </a:cubicBezTo>
                  <a:cubicBezTo>
                    <a:pt x="430" y="857"/>
                    <a:pt x="484" y="602"/>
                    <a:pt x="484" y="429"/>
                  </a:cubicBezTo>
                  <a:cubicBezTo>
                    <a:pt x="484" y="247"/>
                    <a:pt x="484" y="34"/>
                    <a:pt x="241" y="4"/>
                  </a:cubicBezTo>
                  <a:cubicBezTo>
                    <a:pt x="228" y="1"/>
                    <a:pt x="21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529925" y="4531450"/>
              <a:ext cx="13700" cy="19075"/>
            </a:xfrm>
            <a:custGeom>
              <a:avLst/>
              <a:gdLst/>
              <a:ahLst/>
              <a:cxnLst/>
              <a:rect l="l" t="t" r="r" b="b"/>
              <a:pathLst>
                <a:path w="548" h="763" extrusionOk="0">
                  <a:moveTo>
                    <a:pt x="328" y="1"/>
                  </a:moveTo>
                  <a:cubicBezTo>
                    <a:pt x="320" y="1"/>
                    <a:pt x="313" y="1"/>
                    <a:pt x="305" y="3"/>
                  </a:cubicBezTo>
                  <a:cubicBezTo>
                    <a:pt x="153" y="33"/>
                    <a:pt x="1" y="246"/>
                    <a:pt x="1" y="489"/>
                  </a:cubicBezTo>
                  <a:cubicBezTo>
                    <a:pt x="31" y="641"/>
                    <a:pt x="92" y="763"/>
                    <a:pt x="274" y="763"/>
                  </a:cubicBezTo>
                  <a:cubicBezTo>
                    <a:pt x="487" y="732"/>
                    <a:pt x="548" y="580"/>
                    <a:pt x="548" y="398"/>
                  </a:cubicBezTo>
                  <a:cubicBezTo>
                    <a:pt x="519" y="254"/>
                    <a:pt x="46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233575" y="4649225"/>
              <a:ext cx="13500" cy="17575"/>
            </a:xfrm>
            <a:custGeom>
              <a:avLst/>
              <a:gdLst/>
              <a:ahLst/>
              <a:cxnLst/>
              <a:rect l="l" t="t" r="r" b="b"/>
              <a:pathLst>
                <a:path w="540" h="703" extrusionOk="0">
                  <a:moveTo>
                    <a:pt x="373" y="0"/>
                  </a:moveTo>
                  <a:cubicBezTo>
                    <a:pt x="361" y="0"/>
                    <a:pt x="349" y="1"/>
                    <a:pt x="335" y="3"/>
                  </a:cubicBezTo>
                  <a:cubicBezTo>
                    <a:pt x="122" y="34"/>
                    <a:pt x="31" y="216"/>
                    <a:pt x="31" y="429"/>
                  </a:cubicBezTo>
                  <a:cubicBezTo>
                    <a:pt x="0" y="581"/>
                    <a:pt x="92" y="702"/>
                    <a:pt x="244" y="702"/>
                  </a:cubicBezTo>
                  <a:cubicBezTo>
                    <a:pt x="487" y="702"/>
                    <a:pt x="517" y="520"/>
                    <a:pt x="517" y="307"/>
                  </a:cubicBezTo>
                  <a:cubicBezTo>
                    <a:pt x="489" y="194"/>
                    <a:pt x="540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444825" y="4473650"/>
              <a:ext cx="12950" cy="16100"/>
            </a:xfrm>
            <a:custGeom>
              <a:avLst/>
              <a:gdLst/>
              <a:ahLst/>
              <a:cxnLst/>
              <a:rect l="l" t="t" r="r" b="b"/>
              <a:pathLst>
                <a:path w="518" h="644" extrusionOk="0">
                  <a:moveTo>
                    <a:pt x="319" y="0"/>
                  </a:moveTo>
                  <a:cubicBezTo>
                    <a:pt x="305" y="0"/>
                    <a:pt x="290" y="2"/>
                    <a:pt x="274" y="5"/>
                  </a:cubicBezTo>
                  <a:cubicBezTo>
                    <a:pt x="61" y="35"/>
                    <a:pt x="0" y="157"/>
                    <a:pt x="0" y="339"/>
                  </a:cubicBezTo>
                  <a:cubicBezTo>
                    <a:pt x="0" y="491"/>
                    <a:pt x="92" y="643"/>
                    <a:pt x="244" y="643"/>
                  </a:cubicBezTo>
                  <a:cubicBezTo>
                    <a:pt x="426" y="613"/>
                    <a:pt x="487" y="430"/>
                    <a:pt x="517" y="248"/>
                  </a:cubicBezTo>
                  <a:cubicBezTo>
                    <a:pt x="517" y="112"/>
                    <a:pt x="444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79400" y="4414400"/>
              <a:ext cx="13400" cy="17700"/>
            </a:xfrm>
            <a:custGeom>
              <a:avLst/>
              <a:gdLst/>
              <a:ahLst/>
              <a:cxnLst/>
              <a:rect l="l" t="t" r="r" b="b"/>
              <a:pathLst>
                <a:path w="536" h="708" extrusionOk="0">
                  <a:moveTo>
                    <a:pt x="400" y="1"/>
                  </a:moveTo>
                  <a:cubicBezTo>
                    <a:pt x="388" y="1"/>
                    <a:pt x="376" y="2"/>
                    <a:pt x="362" y="4"/>
                  </a:cubicBezTo>
                  <a:cubicBezTo>
                    <a:pt x="149" y="34"/>
                    <a:pt x="28" y="217"/>
                    <a:pt x="28" y="399"/>
                  </a:cubicBezTo>
                  <a:cubicBezTo>
                    <a:pt x="0" y="566"/>
                    <a:pt x="74" y="707"/>
                    <a:pt x="226" y="707"/>
                  </a:cubicBezTo>
                  <a:cubicBezTo>
                    <a:pt x="240" y="707"/>
                    <a:pt x="255" y="706"/>
                    <a:pt x="271" y="703"/>
                  </a:cubicBezTo>
                  <a:cubicBezTo>
                    <a:pt x="484" y="673"/>
                    <a:pt x="484" y="460"/>
                    <a:pt x="514" y="217"/>
                  </a:cubicBezTo>
                  <a:cubicBezTo>
                    <a:pt x="486" y="161"/>
                    <a:pt x="536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640950" y="4441775"/>
              <a:ext cx="12875" cy="16925"/>
            </a:xfrm>
            <a:custGeom>
              <a:avLst/>
              <a:gdLst/>
              <a:ahLst/>
              <a:cxnLst/>
              <a:rect l="l" t="t" r="r" b="b"/>
              <a:pathLst>
                <a:path w="515" h="677" extrusionOk="0">
                  <a:moveTo>
                    <a:pt x="390" y="0"/>
                  </a:moveTo>
                  <a:cubicBezTo>
                    <a:pt x="381" y="0"/>
                    <a:pt x="372" y="1"/>
                    <a:pt x="362" y="3"/>
                  </a:cubicBezTo>
                  <a:cubicBezTo>
                    <a:pt x="180" y="64"/>
                    <a:pt x="28" y="216"/>
                    <a:pt x="28" y="459"/>
                  </a:cubicBezTo>
                  <a:cubicBezTo>
                    <a:pt x="1" y="568"/>
                    <a:pt x="71" y="677"/>
                    <a:pt x="195" y="677"/>
                  </a:cubicBezTo>
                  <a:cubicBezTo>
                    <a:pt x="209" y="677"/>
                    <a:pt x="225" y="675"/>
                    <a:pt x="241" y="672"/>
                  </a:cubicBezTo>
                  <a:cubicBezTo>
                    <a:pt x="453" y="642"/>
                    <a:pt x="484" y="459"/>
                    <a:pt x="514" y="277"/>
                  </a:cubicBezTo>
                  <a:cubicBezTo>
                    <a:pt x="486" y="192"/>
                    <a:pt x="510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130975" y="4572550"/>
              <a:ext cx="13725" cy="14450"/>
            </a:xfrm>
            <a:custGeom>
              <a:avLst/>
              <a:gdLst/>
              <a:ahLst/>
              <a:cxnLst/>
              <a:rect l="l" t="t" r="r" b="b"/>
              <a:pathLst>
                <a:path w="549" h="578" extrusionOk="0">
                  <a:moveTo>
                    <a:pt x="24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87"/>
                    <a:pt x="123" y="578"/>
                    <a:pt x="335" y="578"/>
                  </a:cubicBezTo>
                  <a:cubicBezTo>
                    <a:pt x="518" y="578"/>
                    <a:pt x="548" y="456"/>
                    <a:pt x="548" y="304"/>
                  </a:cubicBezTo>
                  <a:cubicBezTo>
                    <a:pt x="518" y="122"/>
                    <a:pt x="42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711550" y="4267075"/>
              <a:ext cx="9150" cy="25100"/>
            </a:xfrm>
            <a:custGeom>
              <a:avLst/>
              <a:gdLst/>
              <a:ahLst/>
              <a:cxnLst/>
              <a:rect l="l" t="t" r="r" b="b"/>
              <a:pathLst>
                <a:path w="366" h="1004" extrusionOk="0">
                  <a:moveTo>
                    <a:pt x="122" y="0"/>
                  </a:moveTo>
                  <a:cubicBezTo>
                    <a:pt x="31" y="0"/>
                    <a:pt x="0" y="122"/>
                    <a:pt x="0" y="213"/>
                  </a:cubicBezTo>
                  <a:cubicBezTo>
                    <a:pt x="31" y="456"/>
                    <a:pt x="0" y="699"/>
                    <a:pt x="152" y="1003"/>
                  </a:cubicBezTo>
                  <a:cubicBezTo>
                    <a:pt x="304" y="699"/>
                    <a:pt x="365" y="456"/>
                    <a:pt x="335" y="213"/>
                  </a:cubicBezTo>
                  <a:cubicBezTo>
                    <a:pt x="335" y="91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497250" y="4481350"/>
              <a:ext cx="11425" cy="16750"/>
            </a:xfrm>
            <a:custGeom>
              <a:avLst/>
              <a:gdLst/>
              <a:ahLst/>
              <a:cxnLst/>
              <a:rect l="l" t="t" r="r" b="b"/>
              <a:pathLst>
                <a:path w="457" h="670" extrusionOk="0">
                  <a:moveTo>
                    <a:pt x="213" y="1"/>
                  </a:moveTo>
                  <a:cubicBezTo>
                    <a:pt x="61" y="31"/>
                    <a:pt x="1" y="153"/>
                    <a:pt x="1" y="335"/>
                  </a:cubicBezTo>
                  <a:cubicBezTo>
                    <a:pt x="1" y="487"/>
                    <a:pt x="92" y="609"/>
                    <a:pt x="244" y="670"/>
                  </a:cubicBezTo>
                  <a:cubicBezTo>
                    <a:pt x="396" y="578"/>
                    <a:pt x="457" y="487"/>
                    <a:pt x="457" y="305"/>
                  </a:cubicBezTo>
                  <a:cubicBezTo>
                    <a:pt x="457" y="153"/>
                    <a:pt x="426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35550" y="4692500"/>
              <a:ext cx="15225" cy="13050"/>
            </a:xfrm>
            <a:custGeom>
              <a:avLst/>
              <a:gdLst/>
              <a:ahLst/>
              <a:cxnLst/>
              <a:rect l="l" t="t" r="r" b="b"/>
              <a:pathLst>
                <a:path w="609" h="522" extrusionOk="0">
                  <a:moveTo>
                    <a:pt x="117" y="0"/>
                  </a:moveTo>
                  <a:cubicBezTo>
                    <a:pt x="25" y="0"/>
                    <a:pt x="0" y="109"/>
                    <a:pt x="0" y="218"/>
                  </a:cubicBezTo>
                  <a:cubicBezTo>
                    <a:pt x="0" y="400"/>
                    <a:pt x="122" y="491"/>
                    <a:pt x="304" y="522"/>
                  </a:cubicBezTo>
                  <a:cubicBezTo>
                    <a:pt x="456" y="491"/>
                    <a:pt x="608" y="400"/>
                    <a:pt x="578" y="278"/>
                  </a:cubicBezTo>
                  <a:cubicBezTo>
                    <a:pt x="547" y="96"/>
                    <a:pt x="335" y="35"/>
                    <a:pt x="152" y="5"/>
                  </a:cubicBezTo>
                  <a:cubicBezTo>
                    <a:pt x="139" y="2"/>
                    <a:pt x="128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783725" y="4262775"/>
              <a:ext cx="15225" cy="18750"/>
            </a:xfrm>
            <a:custGeom>
              <a:avLst/>
              <a:gdLst/>
              <a:ahLst/>
              <a:cxnLst/>
              <a:rect l="l" t="t" r="r" b="b"/>
              <a:pathLst>
                <a:path w="609" h="750" extrusionOk="0">
                  <a:moveTo>
                    <a:pt x="382" y="1"/>
                  </a:moveTo>
                  <a:cubicBezTo>
                    <a:pt x="358" y="1"/>
                    <a:pt x="332" y="7"/>
                    <a:pt x="305" y="20"/>
                  </a:cubicBezTo>
                  <a:cubicBezTo>
                    <a:pt x="1" y="172"/>
                    <a:pt x="92" y="446"/>
                    <a:pt x="122" y="750"/>
                  </a:cubicBezTo>
                  <a:cubicBezTo>
                    <a:pt x="396" y="598"/>
                    <a:pt x="609" y="446"/>
                    <a:pt x="548" y="142"/>
                  </a:cubicBezTo>
                  <a:cubicBezTo>
                    <a:pt x="524" y="71"/>
                    <a:pt x="464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010175" y="4658425"/>
              <a:ext cx="12175" cy="15975"/>
            </a:xfrm>
            <a:custGeom>
              <a:avLst/>
              <a:gdLst/>
              <a:ahLst/>
              <a:cxnLst/>
              <a:rect l="l" t="t" r="r" b="b"/>
              <a:pathLst>
                <a:path w="487" h="639" extrusionOk="0">
                  <a:moveTo>
                    <a:pt x="213" y="0"/>
                  </a:moveTo>
                  <a:cubicBezTo>
                    <a:pt x="30" y="0"/>
                    <a:pt x="0" y="182"/>
                    <a:pt x="0" y="334"/>
                  </a:cubicBezTo>
                  <a:cubicBezTo>
                    <a:pt x="0" y="486"/>
                    <a:pt x="61" y="638"/>
                    <a:pt x="243" y="638"/>
                  </a:cubicBezTo>
                  <a:cubicBezTo>
                    <a:pt x="365" y="638"/>
                    <a:pt x="426" y="547"/>
                    <a:pt x="426" y="395"/>
                  </a:cubicBezTo>
                  <a:cubicBezTo>
                    <a:pt x="304" y="304"/>
                    <a:pt x="48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437225" y="4363575"/>
              <a:ext cx="33450" cy="25100"/>
            </a:xfrm>
            <a:custGeom>
              <a:avLst/>
              <a:gdLst/>
              <a:ahLst/>
              <a:cxnLst/>
              <a:rect l="l" t="t" r="r" b="b"/>
              <a:pathLst>
                <a:path w="1338" h="1004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882" y="274"/>
                    <a:pt x="456" y="578"/>
                    <a:pt x="0" y="1004"/>
                  </a:cubicBezTo>
                  <a:cubicBezTo>
                    <a:pt x="639" y="730"/>
                    <a:pt x="1095" y="365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743450" y="4295175"/>
              <a:ext cx="9925" cy="14475"/>
            </a:xfrm>
            <a:custGeom>
              <a:avLst/>
              <a:gdLst/>
              <a:ahLst/>
              <a:cxnLst/>
              <a:rect l="l" t="t" r="r" b="b"/>
              <a:pathLst>
                <a:path w="397" h="579" extrusionOk="0">
                  <a:moveTo>
                    <a:pt x="183" y="1"/>
                  </a:moveTo>
                  <a:cubicBezTo>
                    <a:pt x="31" y="1"/>
                    <a:pt x="1" y="153"/>
                    <a:pt x="1" y="274"/>
                  </a:cubicBezTo>
                  <a:cubicBezTo>
                    <a:pt x="1" y="426"/>
                    <a:pt x="31" y="578"/>
                    <a:pt x="214" y="578"/>
                  </a:cubicBezTo>
                  <a:cubicBezTo>
                    <a:pt x="335" y="578"/>
                    <a:pt x="396" y="426"/>
                    <a:pt x="396" y="305"/>
                  </a:cubicBezTo>
                  <a:cubicBezTo>
                    <a:pt x="396" y="153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444050" y="4545075"/>
              <a:ext cx="11425" cy="12300"/>
            </a:xfrm>
            <a:custGeom>
              <a:avLst/>
              <a:gdLst/>
              <a:ahLst/>
              <a:cxnLst/>
              <a:rect l="l" t="t" r="r" b="b"/>
              <a:pathLst>
                <a:path w="457" h="492" extrusionOk="0">
                  <a:moveTo>
                    <a:pt x="282" y="0"/>
                  </a:moveTo>
                  <a:cubicBezTo>
                    <a:pt x="269" y="0"/>
                    <a:pt x="257" y="2"/>
                    <a:pt x="244" y="5"/>
                  </a:cubicBezTo>
                  <a:cubicBezTo>
                    <a:pt x="92" y="35"/>
                    <a:pt x="1" y="157"/>
                    <a:pt x="31" y="309"/>
                  </a:cubicBezTo>
                  <a:cubicBezTo>
                    <a:pt x="31" y="431"/>
                    <a:pt x="123" y="491"/>
                    <a:pt x="275" y="491"/>
                  </a:cubicBezTo>
                  <a:cubicBezTo>
                    <a:pt x="396" y="461"/>
                    <a:pt x="457" y="370"/>
                    <a:pt x="457" y="218"/>
                  </a:cubicBezTo>
                  <a:cubicBezTo>
                    <a:pt x="457" y="109"/>
                    <a:pt x="384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291325" y="4563425"/>
              <a:ext cx="10650" cy="13700"/>
            </a:xfrm>
            <a:custGeom>
              <a:avLst/>
              <a:gdLst/>
              <a:ahLst/>
              <a:cxnLst/>
              <a:rect l="l" t="t" r="r" b="b"/>
              <a:pathLst>
                <a:path w="426" h="548" extrusionOk="0">
                  <a:moveTo>
                    <a:pt x="244" y="1"/>
                  </a:moveTo>
                  <a:cubicBezTo>
                    <a:pt x="122" y="61"/>
                    <a:pt x="31" y="153"/>
                    <a:pt x="31" y="274"/>
                  </a:cubicBezTo>
                  <a:cubicBezTo>
                    <a:pt x="0" y="426"/>
                    <a:pt x="61" y="548"/>
                    <a:pt x="244" y="548"/>
                  </a:cubicBezTo>
                  <a:cubicBezTo>
                    <a:pt x="365" y="548"/>
                    <a:pt x="426" y="457"/>
                    <a:pt x="396" y="335"/>
                  </a:cubicBezTo>
                  <a:cubicBezTo>
                    <a:pt x="396" y="183"/>
                    <a:pt x="365" y="6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326275" y="4631825"/>
              <a:ext cx="10675" cy="11600"/>
            </a:xfrm>
            <a:custGeom>
              <a:avLst/>
              <a:gdLst/>
              <a:ahLst/>
              <a:cxnLst/>
              <a:rect l="l" t="t" r="r" b="b"/>
              <a:pathLst>
                <a:path w="427" h="464" extrusionOk="0">
                  <a:moveTo>
                    <a:pt x="244" y="0"/>
                  </a:moveTo>
                  <a:cubicBezTo>
                    <a:pt x="92" y="61"/>
                    <a:pt x="1" y="122"/>
                    <a:pt x="31" y="274"/>
                  </a:cubicBezTo>
                  <a:cubicBezTo>
                    <a:pt x="31" y="400"/>
                    <a:pt x="94" y="464"/>
                    <a:pt x="186" y="464"/>
                  </a:cubicBezTo>
                  <a:cubicBezTo>
                    <a:pt x="204" y="464"/>
                    <a:pt x="224" y="461"/>
                    <a:pt x="244" y="456"/>
                  </a:cubicBezTo>
                  <a:cubicBezTo>
                    <a:pt x="365" y="456"/>
                    <a:pt x="426" y="365"/>
                    <a:pt x="426" y="213"/>
                  </a:cubicBezTo>
                  <a:cubicBezTo>
                    <a:pt x="426" y="122"/>
                    <a:pt x="39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60000" y="4632575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58500" y="4634100"/>
              <a:ext cx="1525" cy="8375"/>
            </a:xfrm>
            <a:custGeom>
              <a:avLst/>
              <a:gdLst/>
              <a:ahLst/>
              <a:cxnLst/>
              <a:rect l="l" t="t" r="r" b="b"/>
              <a:pathLst>
                <a:path w="61" h="335" extrusionOk="0">
                  <a:moveTo>
                    <a:pt x="61" y="0"/>
                  </a:moveTo>
                  <a:cubicBezTo>
                    <a:pt x="0" y="92"/>
                    <a:pt x="0" y="183"/>
                    <a:pt x="61" y="33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47850" y="4355225"/>
              <a:ext cx="12950" cy="22050"/>
            </a:xfrm>
            <a:custGeom>
              <a:avLst/>
              <a:gdLst/>
              <a:ahLst/>
              <a:cxnLst/>
              <a:rect l="l" t="t" r="r" b="b"/>
              <a:pathLst>
                <a:path w="518" h="882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456"/>
                    <a:pt x="305" y="638"/>
                    <a:pt x="457" y="882"/>
                  </a:cubicBezTo>
                  <a:cubicBezTo>
                    <a:pt x="517" y="517"/>
                    <a:pt x="153" y="395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18675" y="4488850"/>
              <a:ext cx="74500" cy="75350"/>
            </a:xfrm>
            <a:custGeom>
              <a:avLst/>
              <a:gdLst/>
              <a:ahLst/>
              <a:cxnLst/>
              <a:rect l="l" t="t" r="r" b="b"/>
              <a:pathLst>
                <a:path w="2980" h="3014" extrusionOk="0">
                  <a:moveTo>
                    <a:pt x="2686" y="1"/>
                  </a:moveTo>
                  <a:cubicBezTo>
                    <a:pt x="2610" y="1"/>
                    <a:pt x="2527" y="33"/>
                    <a:pt x="2462" y="66"/>
                  </a:cubicBezTo>
                  <a:cubicBezTo>
                    <a:pt x="1490" y="674"/>
                    <a:pt x="608" y="1373"/>
                    <a:pt x="152" y="2497"/>
                  </a:cubicBezTo>
                  <a:cubicBezTo>
                    <a:pt x="92" y="2649"/>
                    <a:pt x="0" y="2832"/>
                    <a:pt x="122" y="3014"/>
                  </a:cubicBezTo>
                  <a:cubicBezTo>
                    <a:pt x="152" y="3014"/>
                    <a:pt x="183" y="3014"/>
                    <a:pt x="213" y="2984"/>
                  </a:cubicBezTo>
                  <a:cubicBezTo>
                    <a:pt x="243" y="2923"/>
                    <a:pt x="304" y="2862"/>
                    <a:pt x="335" y="2801"/>
                  </a:cubicBezTo>
                  <a:cubicBezTo>
                    <a:pt x="791" y="2132"/>
                    <a:pt x="1338" y="1555"/>
                    <a:pt x="1976" y="1069"/>
                  </a:cubicBezTo>
                  <a:cubicBezTo>
                    <a:pt x="2219" y="886"/>
                    <a:pt x="2462" y="704"/>
                    <a:pt x="2706" y="522"/>
                  </a:cubicBezTo>
                  <a:cubicBezTo>
                    <a:pt x="2827" y="400"/>
                    <a:pt x="2979" y="278"/>
                    <a:pt x="2858" y="96"/>
                  </a:cubicBezTo>
                  <a:cubicBezTo>
                    <a:pt x="2815" y="25"/>
                    <a:pt x="2753" y="1"/>
                    <a:pt x="2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22475" y="4576225"/>
              <a:ext cx="69925" cy="25400"/>
            </a:xfrm>
            <a:custGeom>
              <a:avLst/>
              <a:gdLst/>
              <a:ahLst/>
              <a:cxnLst/>
              <a:rect l="l" t="t" r="r" b="b"/>
              <a:pathLst>
                <a:path w="2797" h="1016" extrusionOk="0">
                  <a:moveTo>
                    <a:pt x="230" y="1"/>
                  </a:moveTo>
                  <a:cubicBezTo>
                    <a:pt x="188" y="1"/>
                    <a:pt x="151" y="18"/>
                    <a:pt x="122" y="66"/>
                  </a:cubicBezTo>
                  <a:cubicBezTo>
                    <a:pt x="0" y="248"/>
                    <a:pt x="183" y="400"/>
                    <a:pt x="304" y="492"/>
                  </a:cubicBezTo>
                  <a:cubicBezTo>
                    <a:pt x="775" y="812"/>
                    <a:pt x="1258" y="1015"/>
                    <a:pt x="1781" y="1015"/>
                  </a:cubicBezTo>
                  <a:cubicBezTo>
                    <a:pt x="2102" y="1015"/>
                    <a:pt x="2438" y="939"/>
                    <a:pt x="2797" y="765"/>
                  </a:cubicBezTo>
                  <a:cubicBezTo>
                    <a:pt x="2675" y="704"/>
                    <a:pt x="2614" y="704"/>
                    <a:pt x="2584" y="674"/>
                  </a:cubicBezTo>
                  <a:cubicBezTo>
                    <a:pt x="1915" y="431"/>
                    <a:pt x="1155" y="431"/>
                    <a:pt x="517" y="127"/>
                  </a:cubicBezTo>
                  <a:cubicBezTo>
                    <a:pt x="434" y="85"/>
                    <a:pt x="322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98150" y="4480600"/>
              <a:ext cx="20550" cy="72225"/>
            </a:xfrm>
            <a:custGeom>
              <a:avLst/>
              <a:gdLst/>
              <a:ahLst/>
              <a:cxnLst/>
              <a:rect l="l" t="t" r="r" b="b"/>
              <a:pathLst>
                <a:path w="822" h="2889" extrusionOk="0">
                  <a:moveTo>
                    <a:pt x="821" y="0"/>
                  </a:moveTo>
                  <a:lnTo>
                    <a:pt x="821" y="0"/>
                  </a:lnTo>
                  <a:cubicBezTo>
                    <a:pt x="122" y="760"/>
                    <a:pt x="1" y="2067"/>
                    <a:pt x="548" y="2888"/>
                  </a:cubicBezTo>
                  <a:cubicBezTo>
                    <a:pt x="578" y="1855"/>
                    <a:pt x="791" y="973"/>
                    <a:pt x="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04225" y="4582425"/>
              <a:ext cx="15225" cy="28150"/>
            </a:xfrm>
            <a:custGeom>
              <a:avLst/>
              <a:gdLst/>
              <a:ahLst/>
              <a:cxnLst/>
              <a:rect l="l" t="t" r="r" b="b"/>
              <a:pathLst>
                <a:path w="609" h="1126" extrusionOk="0">
                  <a:moveTo>
                    <a:pt x="518" y="0"/>
                  </a:moveTo>
                  <a:cubicBezTo>
                    <a:pt x="457" y="0"/>
                    <a:pt x="396" y="31"/>
                    <a:pt x="335" y="61"/>
                  </a:cubicBezTo>
                  <a:cubicBezTo>
                    <a:pt x="1" y="365"/>
                    <a:pt x="1" y="821"/>
                    <a:pt x="396" y="1125"/>
                  </a:cubicBezTo>
                  <a:cubicBezTo>
                    <a:pt x="518" y="821"/>
                    <a:pt x="426" y="487"/>
                    <a:pt x="578" y="183"/>
                  </a:cubicBezTo>
                  <a:cubicBezTo>
                    <a:pt x="578" y="122"/>
                    <a:pt x="609" y="31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74600" y="4548225"/>
              <a:ext cx="25850" cy="18275"/>
            </a:xfrm>
            <a:custGeom>
              <a:avLst/>
              <a:gdLst/>
              <a:ahLst/>
              <a:cxnLst/>
              <a:rect l="l" t="t" r="r" b="b"/>
              <a:pathLst>
                <a:path w="1034" h="731" extrusionOk="0">
                  <a:moveTo>
                    <a:pt x="177" y="1"/>
                  </a:moveTo>
                  <a:cubicBezTo>
                    <a:pt x="112" y="1"/>
                    <a:pt x="51" y="41"/>
                    <a:pt x="31" y="122"/>
                  </a:cubicBezTo>
                  <a:cubicBezTo>
                    <a:pt x="0" y="213"/>
                    <a:pt x="31" y="305"/>
                    <a:pt x="122" y="365"/>
                  </a:cubicBezTo>
                  <a:cubicBezTo>
                    <a:pt x="396" y="517"/>
                    <a:pt x="669" y="700"/>
                    <a:pt x="1034" y="730"/>
                  </a:cubicBezTo>
                  <a:cubicBezTo>
                    <a:pt x="882" y="335"/>
                    <a:pt x="578" y="183"/>
                    <a:pt x="274" y="31"/>
                  </a:cubicBezTo>
                  <a:cubicBezTo>
                    <a:pt x="244" y="11"/>
                    <a:pt x="210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39200" y="4555075"/>
              <a:ext cx="29650" cy="13000"/>
            </a:xfrm>
            <a:custGeom>
              <a:avLst/>
              <a:gdLst/>
              <a:ahLst/>
              <a:cxnLst/>
              <a:rect l="l" t="t" r="r" b="b"/>
              <a:pathLst>
                <a:path w="1186" h="520" extrusionOk="0">
                  <a:moveTo>
                    <a:pt x="1185" y="0"/>
                  </a:moveTo>
                  <a:cubicBezTo>
                    <a:pt x="699" y="0"/>
                    <a:pt x="334" y="243"/>
                    <a:pt x="0" y="517"/>
                  </a:cubicBezTo>
                  <a:cubicBezTo>
                    <a:pt x="25" y="519"/>
                    <a:pt x="50" y="519"/>
                    <a:pt x="74" y="519"/>
                  </a:cubicBezTo>
                  <a:cubicBezTo>
                    <a:pt x="524" y="519"/>
                    <a:pt x="868" y="260"/>
                    <a:pt x="1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3"/>
          <p:cNvGrpSpPr/>
          <p:nvPr/>
        </p:nvGrpSpPr>
        <p:grpSpPr>
          <a:xfrm rot="-368094">
            <a:off x="1031767" y="-101511"/>
            <a:ext cx="840615" cy="742272"/>
            <a:chOff x="6101450" y="822425"/>
            <a:chExt cx="953675" cy="842200"/>
          </a:xfrm>
        </p:grpSpPr>
        <p:sp>
          <p:nvSpPr>
            <p:cNvPr id="83" name="Google Shape;83;p3"/>
            <p:cNvSpPr/>
            <p:nvPr/>
          </p:nvSpPr>
          <p:spPr>
            <a:xfrm>
              <a:off x="6101450" y="822425"/>
              <a:ext cx="953675" cy="842200"/>
            </a:xfrm>
            <a:custGeom>
              <a:avLst/>
              <a:gdLst/>
              <a:ahLst/>
              <a:cxnLst/>
              <a:rect l="l" t="t" r="r" b="b"/>
              <a:pathLst>
                <a:path w="38147" h="33688" extrusionOk="0">
                  <a:moveTo>
                    <a:pt x="34621" y="11888"/>
                  </a:moveTo>
                  <a:lnTo>
                    <a:pt x="34621" y="11888"/>
                  </a:lnTo>
                  <a:cubicBezTo>
                    <a:pt x="34773" y="12830"/>
                    <a:pt x="34560" y="13256"/>
                    <a:pt x="33770" y="13681"/>
                  </a:cubicBezTo>
                  <a:cubicBezTo>
                    <a:pt x="33314" y="13924"/>
                    <a:pt x="32858" y="14046"/>
                    <a:pt x="32402" y="14228"/>
                  </a:cubicBezTo>
                  <a:cubicBezTo>
                    <a:pt x="31885" y="14441"/>
                    <a:pt x="31490" y="14745"/>
                    <a:pt x="31460" y="15353"/>
                  </a:cubicBezTo>
                  <a:cubicBezTo>
                    <a:pt x="31460" y="16140"/>
                    <a:pt x="31148" y="16569"/>
                    <a:pt x="30596" y="16569"/>
                  </a:cubicBezTo>
                  <a:cubicBezTo>
                    <a:pt x="30359" y="16569"/>
                    <a:pt x="30077" y="16490"/>
                    <a:pt x="29758" y="16326"/>
                  </a:cubicBezTo>
                  <a:cubicBezTo>
                    <a:pt x="31338" y="14806"/>
                    <a:pt x="32949" y="13316"/>
                    <a:pt x="34621" y="11888"/>
                  </a:cubicBezTo>
                  <a:close/>
                  <a:moveTo>
                    <a:pt x="35797" y="10766"/>
                  </a:moveTo>
                  <a:cubicBezTo>
                    <a:pt x="35961" y="10766"/>
                    <a:pt x="36142" y="10816"/>
                    <a:pt x="36323" y="10854"/>
                  </a:cubicBezTo>
                  <a:cubicBezTo>
                    <a:pt x="36627" y="10915"/>
                    <a:pt x="36931" y="10976"/>
                    <a:pt x="37144" y="11219"/>
                  </a:cubicBezTo>
                  <a:cubicBezTo>
                    <a:pt x="37326" y="11432"/>
                    <a:pt x="37357" y="11584"/>
                    <a:pt x="37113" y="11797"/>
                  </a:cubicBezTo>
                  <a:cubicBezTo>
                    <a:pt x="36840" y="11979"/>
                    <a:pt x="36566" y="12192"/>
                    <a:pt x="36354" y="12405"/>
                  </a:cubicBezTo>
                  <a:cubicBezTo>
                    <a:pt x="35898" y="12860"/>
                    <a:pt x="35715" y="13377"/>
                    <a:pt x="35958" y="14016"/>
                  </a:cubicBezTo>
                  <a:cubicBezTo>
                    <a:pt x="36354" y="15019"/>
                    <a:pt x="35989" y="15475"/>
                    <a:pt x="34773" y="15566"/>
                  </a:cubicBezTo>
                  <a:lnTo>
                    <a:pt x="33922" y="15566"/>
                  </a:lnTo>
                  <a:cubicBezTo>
                    <a:pt x="33527" y="15566"/>
                    <a:pt x="33192" y="15718"/>
                    <a:pt x="32949" y="16082"/>
                  </a:cubicBezTo>
                  <a:cubicBezTo>
                    <a:pt x="32858" y="16234"/>
                    <a:pt x="32767" y="16356"/>
                    <a:pt x="32645" y="16508"/>
                  </a:cubicBezTo>
                  <a:cubicBezTo>
                    <a:pt x="32159" y="17146"/>
                    <a:pt x="31551" y="17572"/>
                    <a:pt x="30700" y="17602"/>
                  </a:cubicBezTo>
                  <a:cubicBezTo>
                    <a:pt x="30214" y="17633"/>
                    <a:pt x="29697" y="17693"/>
                    <a:pt x="29211" y="17967"/>
                  </a:cubicBezTo>
                  <a:cubicBezTo>
                    <a:pt x="29119" y="17511"/>
                    <a:pt x="29271" y="17116"/>
                    <a:pt x="29393" y="16721"/>
                  </a:cubicBezTo>
                  <a:cubicBezTo>
                    <a:pt x="29433" y="16602"/>
                    <a:pt x="29498" y="16495"/>
                    <a:pt x="29615" y="16495"/>
                  </a:cubicBezTo>
                  <a:cubicBezTo>
                    <a:pt x="29677" y="16495"/>
                    <a:pt x="29754" y="16525"/>
                    <a:pt x="29849" y="16599"/>
                  </a:cubicBezTo>
                  <a:cubicBezTo>
                    <a:pt x="30067" y="16771"/>
                    <a:pt x="30310" y="16846"/>
                    <a:pt x="30556" y="16846"/>
                  </a:cubicBezTo>
                  <a:cubicBezTo>
                    <a:pt x="30789" y="16846"/>
                    <a:pt x="31025" y="16778"/>
                    <a:pt x="31247" y="16660"/>
                  </a:cubicBezTo>
                  <a:cubicBezTo>
                    <a:pt x="31733" y="16447"/>
                    <a:pt x="31794" y="16022"/>
                    <a:pt x="31794" y="15566"/>
                  </a:cubicBezTo>
                  <a:cubicBezTo>
                    <a:pt x="31825" y="14927"/>
                    <a:pt x="31946" y="14745"/>
                    <a:pt x="32554" y="14502"/>
                  </a:cubicBezTo>
                  <a:cubicBezTo>
                    <a:pt x="33040" y="14350"/>
                    <a:pt x="33527" y="14198"/>
                    <a:pt x="33983" y="13955"/>
                  </a:cubicBezTo>
                  <a:cubicBezTo>
                    <a:pt x="34895" y="13499"/>
                    <a:pt x="35259" y="12800"/>
                    <a:pt x="35047" y="11797"/>
                  </a:cubicBezTo>
                  <a:cubicBezTo>
                    <a:pt x="35016" y="11523"/>
                    <a:pt x="35198" y="11401"/>
                    <a:pt x="35259" y="11189"/>
                  </a:cubicBezTo>
                  <a:cubicBezTo>
                    <a:pt x="35382" y="10857"/>
                    <a:pt x="35574" y="10766"/>
                    <a:pt x="35797" y="10766"/>
                  </a:cubicBezTo>
                  <a:close/>
                  <a:moveTo>
                    <a:pt x="33232" y="16528"/>
                  </a:moveTo>
                  <a:cubicBezTo>
                    <a:pt x="33248" y="16528"/>
                    <a:pt x="33265" y="16531"/>
                    <a:pt x="33284" y="16538"/>
                  </a:cubicBezTo>
                  <a:cubicBezTo>
                    <a:pt x="33466" y="16630"/>
                    <a:pt x="33496" y="16782"/>
                    <a:pt x="33496" y="16994"/>
                  </a:cubicBezTo>
                  <a:cubicBezTo>
                    <a:pt x="33466" y="17389"/>
                    <a:pt x="33375" y="17724"/>
                    <a:pt x="33132" y="18028"/>
                  </a:cubicBezTo>
                  <a:cubicBezTo>
                    <a:pt x="32706" y="18605"/>
                    <a:pt x="32159" y="19061"/>
                    <a:pt x="31581" y="19487"/>
                  </a:cubicBezTo>
                  <a:cubicBezTo>
                    <a:pt x="31288" y="19727"/>
                    <a:pt x="30923" y="19827"/>
                    <a:pt x="30613" y="19827"/>
                  </a:cubicBezTo>
                  <a:cubicBezTo>
                    <a:pt x="30570" y="19827"/>
                    <a:pt x="30528" y="19825"/>
                    <a:pt x="30487" y="19821"/>
                  </a:cubicBezTo>
                  <a:cubicBezTo>
                    <a:pt x="29666" y="19821"/>
                    <a:pt x="29666" y="19821"/>
                    <a:pt x="29545" y="19092"/>
                  </a:cubicBezTo>
                  <a:cubicBezTo>
                    <a:pt x="29545" y="19000"/>
                    <a:pt x="29514" y="18879"/>
                    <a:pt x="29484" y="18788"/>
                  </a:cubicBezTo>
                  <a:cubicBezTo>
                    <a:pt x="29332" y="18271"/>
                    <a:pt x="29514" y="17997"/>
                    <a:pt x="30092" y="17967"/>
                  </a:cubicBezTo>
                  <a:cubicBezTo>
                    <a:pt x="30426" y="17937"/>
                    <a:pt x="30761" y="17937"/>
                    <a:pt x="31095" y="17906"/>
                  </a:cubicBezTo>
                  <a:cubicBezTo>
                    <a:pt x="31916" y="17876"/>
                    <a:pt x="32493" y="17389"/>
                    <a:pt x="32980" y="16782"/>
                  </a:cubicBezTo>
                  <a:cubicBezTo>
                    <a:pt x="33060" y="16701"/>
                    <a:pt x="33116" y="16528"/>
                    <a:pt x="33232" y="16528"/>
                  </a:cubicBezTo>
                  <a:close/>
                  <a:moveTo>
                    <a:pt x="16477" y="648"/>
                  </a:moveTo>
                  <a:cubicBezTo>
                    <a:pt x="17018" y="648"/>
                    <a:pt x="17563" y="710"/>
                    <a:pt x="18116" y="824"/>
                  </a:cubicBezTo>
                  <a:cubicBezTo>
                    <a:pt x="22068" y="1645"/>
                    <a:pt x="25897" y="2860"/>
                    <a:pt x="29636" y="4350"/>
                  </a:cubicBezTo>
                  <a:cubicBezTo>
                    <a:pt x="30821" y="4836"/>
                    <a:pt x="31977" y="5322"/>
                    <a:pt x="33101" y="5930"/>
                  </a:cubicBezTo>
                  <a:cubicBezTo>
                    <a:pt x="33557" y="6204"/>
                    <a:pt x="33983" y="6538"/>
                    <a:pt x="34378" y="6873"/>
                  </a:cubicBezTo>
                  <a:cubicBezTo>
                    <a:pt x="34499" y="6964"/>
                    <a:pt x="34591" y="7085"/>
                    <a:pt x="34651" y="7237"/>
                  </a:cubicBezTo>
                  <a:cubicBezTo>
                    <a:pt x="35016" y="7936"/>
                    <a:pt x="34925" y="8180"/>
                    <a:pt x="34195" y="8423"/>
                  </a:cubicBezTo>
                  <a:cubicBezTo>
                    <a:pt x="32949" y="8818"/>
                    <a:pt x="31916" y="9517"/>
                    <a:pt x="30821" y="10216"/>
                  </a:cubicBezTo>
                  <a:cubicBezTo>
                    <a:pt x="29059" y="11371"/>
                    <a:pt x="27630" y="12891"/>
                    <a:pt x="26080" y="14319"/>
                  </a:cubicBezTo>
                  <a:cubicBezTo>
                    <a:pt x="26080" y="13833"/>
                    <a:pt x="26049" y="13377"/>
                    <a:pt x="26080" y="12921"/>
                  </a:cubicBezTo>
                  <a:cubicBezTo>
                    <a:pt x="26262" y="10307"/>
                    <a:pt x="25928" y="7724"/>
                    <a:pt x="25168" y="5201"/>
                  </a:cubicBezTo>
                  <a:cubicBezTo>
                    <a:pt x="25046" y="4775"/>
                    <a:pt x="24803" y="4380"/>
                    <a:pt x="24499" y="4046"/>
                  </a:cubicBezTo>
                  <a:cubicBezTo>
                    <a:pt x="24378" y="3924"/>
                    <a:pt x="24256" y="3772"/>
                    <a:pt x="24013" y="3772"/>
                  </a:cubicBezTo>
                  <a:cubicBezTo>
                    <a:pt x="24651" y="4654"/>
                    <a:pt x="24773" y="5718"/>
                    <a:pt x="24955" y="6721"/>
                  </a:cubicBezTo>
                  <a:cubicBezTo>
                    <a:pt x="25259" y="8514"/>
                    <a:pt x="25411" y="10277"/>
                    <a:pt x="25624" y="12070"/>
                  </a:cubicBezTo>
                  <a:cubicBezTo>
                    <a:pt x="25685" y="12769"/>
                    <a:pt x="25867" y="13468"/>
                    <a:pt x="25958" y="14167"/>
                  </a:cubicBezTo>
                  <a:cubicBezTo>
                    <a:pt x="25958" y="14350"/>
                    <a:pt x="25958" y="14471"/>
                    <a:pt x="25837" y="14623"/>
                  </a:cubicBezTo>
                  <a:cubicBezTo>
                    <a:pt x="25472" y="15019"/>
                    <a:pt x="25168" y="15475"/>
                    <a:pt x="24773" y="15778"/>
                  </a:cubicBezTo>
                  <a:cubicBezTo>
                    <a:pt x="24378" y="16082"/>
                    <a:pt x="24226" y="16538"/>
                    <a:pt x="23891" y="16873"/>
                  </a:cubicBezTo>
                  <a:cubicBezTo>
                    <a:pt x="23557" y="17207"/>
                    <a:pt x="23253" y="17602"/>
                    <a:pt x="22949" y="17997"/>
                  </a:cubicBezTo>
                  <a:cubicBezTo>
                    <a:pt x="22645" y="18362"/>
                    <a:pt x="22341" y="18757"/>
                    <a:pt x="22037" y="19122"/>
                  </a:cubicBezTo>
                  <a:cubicBezTo>
                    <a:pt x="21733" y="19517"/>
                    <a:pt x="21399" y="19882"/>
                    <a:pt x="21156" y="20307"/>
                  </a:cubicBezTo>
                  <a:cubicBezTo>
                    <a:pt x="20938" y="20678"/>
                    <a:pt x="20657" y="20830"/>
                    <a:pt x="20325" y="20830"/>
                  </a:cubicBezTo>
                  <a:cubicBezTo>
                    <a:pt x="20194" y="20830"/>
                    <a:pt x="20055" y="20806"/>
                    <a:pt x="19909" y="20763"/>
                  </a:cubicBezTo>
                  <a:cubicBezTo>
                    <a:pt x="18572" y="20399"/>
                    <a:pt x="17295" y="19851"/>
                    <a:pt x="16019" y="19304"/>
                  </a:cubicBezTo>
                  <a:cubicBezTo>
                    <a:pt x="13131" y="17967"/>
                    <a:pt x="10365" y="16386"/>
                    <a:pt x="7599" y="14836"/>
                  </a:cubicBezTo>
                  <a:cubicBezTo>
                    <a:pt x="6079" y="13985"/>
                    <a:pt x="4468" y="13347"/>
                    <a:pt x="2918" y="12617"/>
                  </a:cubicBezTo>
                  <a:cubicBezTo>
                    <a:pt x="2310" y="12344"/>
                    <a:pt x="1763" y="11979"/>
                    <a:pt x="1216" y="11645"/>
                  </a:cubicBezTo>
                  <a:cubicBezTo>
                    <a:pt x="973" y="11493"/>
                    <a:pt x="912" y="11401"/>
                    <a:pt x="1155" y="11189"/>
                  </a:cubicBezTo>
                  <a:cubicBezTo>
                    <a:pt x="4316" y="8484"/>
                    <a:pt x="7842" y="6295"/>
                    <a:pt x="11490" y="4289"/>
                  </a:cubicBezTo>
                  <a:cubicBezTo>
                    <a:pt x="12614" y="3681"/>
                    <a:pt x="13709" y="2982"/>
                    <a:pt x="14803" y="2252"/>
                  </a:cubicBezTo>
                  <a:cubicBezTo>
                    <a:pt x="15289" y="1918"/>
                    <a:pt x="15320" y="1705"/>
                    <a:pt x="14894" y="1280"/>
                  </a:cubicBezTo>
                  <a:cubicBezTo>
                    <a:pt x="14651" y="1006"/>
                    <a:pt x="14681" y="885"/>
                    <a:pt x="15077" y="793"/>
                  </a:cubicBezTo>
                  <a:cubicBezTo>
                    <a:pt x="15542" y="695"/>
                    <a:pt x="16008" y="648"/>
                    <a:pt x="16477" y="648"/>
                  </a:cubicBezTo>
                  <a:close/>
                  <a:moveTo>
                    <a:pt x="2584" y="19669"/>
                  </a:moveTo>
                  <a:cubicBezTo>
                    <a:pt x="3161" y="20064"/>
                    <a:pt x="3830" y="20155"/>
                    <a:pt x="4438" y="20277"/>
                  </a:cubicBezTo>
                  <a:cubicBezTo>
                    <a:pt x="4529" y="20307"/>
                    <a:pt x="4651" y="20307"/>
                    <a:pt x="4742" y="20307"/>
                  </a:cubicBezTo>
                  <a:cubicBezTo>
                    <a:pt x="5107" y="20368"/>
                    <a:pt x="5441" y="20368"/>
                    <a:pt x="5380" y="20946"/>
                  </a:cubicBezTo>
                  <a:cubicBezTo>
                    <a:pt x="5350" y="21371"/>
                    <a:pt x="5715" y="21706"/>
                    <a:pt x="6110" y="21979"/>
                  </a:cubicBezTo>
                  <a:cubicBezTo>
                    <a:pt x="6080" y="21982"/>
                    <a:pt x="6052" y="21984"/>
                    <a:pt x="6025" y="21984"/>
                  </a:cubicBezTo>
                  <a:cubicBezTo>
                    <a:pt x="5803" y="21984"/>
                    <a:pt x="5665" y="21881"/>
                    <a:pt x="5502" y="21827"/>
                  </a:cubicBezTo>
                  <a:cubicBezTo>
                    <a:pt x="4560" y="21523"/>
                    <a:pt x="3617" y="21250"/>
                    <a:pt x="2705" y="20824"/>
                  </a:cubicBezTo>
                  <a:cubicBezTo>
                    <a:pt x="2067" y="20551"/>
                    <a:pt x="2067" y="20520"/>
                    <a:pt x="2432" y="19912"/>
                  </a:cubicBezTo>
                  <a:cubicBezTo>
                    <a:pt x="2462" y="19851"/>
                    <a:pt x="2523" y="19760"/>
                    <a:pt x="2584" y="19669"/>
                  </a:cubicBezTo>
                  <a:close/>
                  <a:moveTo>
                    <a:pt x="37053" y="16326"/>
                  </a:moveTo>
                  <a:cubicBezTo>
                    <a:pt x="37235" y="17298"/>
                    <a:pt x="37387" y="18210"/>
                    <a:pt x="37569" y="19122"/>
                  </a:cubicBezTo>
                  <a:cubicBezTo>
                    <a:pt x="37600" y="19396"/>
                    <a:pt x="37539" y="19578"/>
                    <a:pt x="37357" y="19791"/>
                  </a:cubicBezTo>
                  <a:cubicBezTo>
                    <a:pt x="36536" y="20733"/>
                    <a:pt x="35685" y="21614"/>
                    <a:pt x="34986" y="22739"/>
                  </a:cubicBezTo>
                  <a:cubicBezTo>
                    <a:pt x="34803" y="22070"/>
                    <a:pt x="34591" y="21493"/>
                    <a:pt x="34621" y="20885"/>
                  </a:cubicBezTo>
                  <a:cubicBezTo>
                    <a:pt x="34621" y="20620"/>
                    <a:pt x="34713" y="20448"/>
                    <a:pt x="34978" y="20448"/>
                  </a:cubicBezTo>
                  <a:cubicBezTo>
                    <a:pt x="35017" y="20448"/>
                    <a:pt x="35060" y="20452"/>
                    <a:pt x="35107" y="20459"/>
                  </a:cubicBezTo>
                  <a:cubicBezTo>
                    <a:pt x="35239" y="20484"/>
                    <a:pt x="35368" y="20497"/>
                    <a:pt x="35495" y="20497"/>
                  </a:cubicBezTo>
                  <a:cubicBezTo>
                    <a:pt x="35981" y="20497"/>
                    <a:pt x="36430" y="20317"/>
                    <a:pt x="36840" y="20003"/>
                  </a:cubicBezTo>
                  <a:cubicBezTo>
                    <a:pt x="37296" y="19669"/>
                    <a:pt x="37357" y="19426"/>
                    <a:pt x="37174" y="18879"/>
                  </a:cubicBezTo>
                  <a:cubicBezTo>
                    <a:pt x="37022" y="18392"/>
                    <a:pt x="36809" y="17906"/>
                    <a:pt x="36840" y="17329"/>
                  </a:cubicBezTo>
                  <a:cubicBezTo>
                    <a:pt x="36840" y="17025"/>
                    <a:pt x="36870" y="16721"/>
                    <a:pt x="37053" y="16326"/>
                  </a:cubicBezTo>
                  <a:close/>
                  <a:moveTo>
                    <a:pt x="28694" y="17389"/>
                  </a:moveTo>
                  <a:cubicBezTo>
                    <a:pt x="28724" y="17693"/>
                    <a:pt x="28755" y="17997"/>
                    <a:pt x="28846" y="18271"/>
                  </a:cubicBezTo>
                  <a:cubicBezTo>
                    <a:pt x="28998" y="18636"/>
                    <a:pt x="28724" y="18788"/>
                    <a:pt x="28481" y="18940"/>
                  </a:cubicBezTo>
                  <a:cubicBezTo>
                    <a:pt x="27235" y="19730"/>
                    <a:pt x="26323" y="20763"/>
                    <a:pt x="25533" y="21979"/>
                  </a:cubicBezTo>
                  <a:cubicBezTo>
                    <a:pt x="25411" y="22162"/>
                    <a:pt x="25289" y="22374"/>
                    <a:pt x="25138" y="22526"/>
                  </a:cubicBezTo>
                  <a:cubicBezTo>
                    <a:pt x="24682" y="23104"/>
                    <a:pt x="24317" y="23286"/>
                    <a:pt x="23435" y="23286"/>
                  </a:cubicBezTo>
                  <a:cubicBezTo>
                    <a:pt x="25107" y="21219"/>
                    <a:pt x="26931" y="19335"/>
                    <a:pt x="28694" y="17389"/>
                  </a:cubicBezTo>
                  <a:close/>
                  <a:moveTo>
                    <a:pt x="5688" y="20541"/>
                  </a:moveTo>
                  <a:cubicBezTo>
                    <a:pt x="5761" y="20541"/>
                    <a:pt x="5844" y="20591"/>
                    <a:pt x="5927" y="20611"/>
                  </a:cubicBezTo>
                  <a:cubicBezTo>
                    <a:pt x="7934" y="21158"/>
                    <a:pt x="9909" y="21888"/>
                    <a:pt x="11794" y="22800"/>
                  </a:cubicBezTo>
                  <a:cubicBezTo>
                    <a:pt x="12098" y="22921"/>
                    <a:pt x="12371" y="23013"/>
                    <a:pt x="12219" y="23438"/>
                  </a:cubicBezTo>
                  <a:cubicBezTo>
                    <a:pt x="12128" y="23651"/>
                    <a:pt x="12280" y="23894"/>
                    <a:pt x="12311" y="24168"/>
                  </a:cubicBezTo>
                  <a:cubicBezTo>
                    <a:pt x="12279" y="24170"/>
                    <a:pt x="12249" y="24171"/>
                    <a:pt x="12219" y="24171"/>
                  </a:cubicBezTo>
                  <a:cubicBezTo>
                    <a:pt x="11841" y="24171"/>
                    <a:pt x="11559" y="23996"/>
                    <a:pt x="11277" y="23742"/>
                  </a:cubicBezTo>
                  <a:cubicBezTo>
                    <a:pt x="11095" y="23560"/>
                    <a:pt x="10912" y="23347"/>
                    <a:pt x="10730" y="23165"/>
                  </a:cubicBezTo>
                  <a:cubicBezTo>
                    <a:pt x="10554" y="22989"/>
                    <a:pt x="10404" y="22906"/>
                    <a:pt x="10252" y="22906"/>
                  </a:cubicBezTo>
                  <a:cubicBezTo>
                    <a:pt x="10115" y="22906"/>
                    <a:pt x="9977" y="22974"/>
                    <a:pt x="9818" y="23104"/>
                  </a:cubicBezTo>
                  <a:cubicBezTo>
                    <a:pt x="9575" y="23286"/>
                    <a:pt x="9362" y="23529"/>
                    <a:pt x="9149" y="23742"/>
                  </a:cubicBezTo>
                  <a:cubicBezTo>
                    <a:pt x="8916" y="23950"/>
                    <a:pt x="8682" y="24224"/>
                    <a:pt x="8354" y="24224"/>
                  </a:cubicBezTo>
                  <a:cubicBezTo>
                    <a:pt x="8298" y="24224"/>
                    <a:pt x="8239" y="24216"/>
                    <a:pt x="8177" y="24198"/>
                  </a:cubicBezTo>
                  <a:cubicBezTo>
                    <a:pt x="7721" y="24046"/>
                    <a:pt x="7599" y="23590"/>
                    <a:pt x="7508" y="23134"/>
                  </a:cubicBezTo>
                  <a:cubicBezTo>
                    <a:pt x="7478" y="22982"/>
                    <a:pt x="7508" y="22830"/>
                    <a:pt x="7478" y="22648"/>
                  </a:cubicBezTo>
                  <a:cubicBezTo>
                    <a:pt x="7447" y="22070"/>
                    <a:pt x="7295" y="21858"/>
                    <a:pt x="6718" y="21706"/>
                  </a:cubicBezTo>
                  <a:cubicBezTo>
                    <a:pt x="6444" y="21645"/>
                    <a:pt x="6171" y="21584"/>
                    <a:pt x="5927" y="21402"/>
                  </a:cubicBezTo>
                  <a:cubicBezTo>
                    <a:pt x="5806" y="21280"/>
                    <a:pt x="5684" y="21128"/>
                    <a:pt x="5623" y="20946"/>
                  </a:cubicBezTo>
                  <a:cubicBezTo>
                    <a:pt x="5563" y="20824"/>
                    <a:pt x="5471" y="20672"/>
                    <a:pt x="5593" y="20581"/>
                  </a:cubicBezTo>
                  <a:cubicBezTo>
                    <a:pt x="5622" y="20552"/>
                    <a:pt x="5654" y="20541"/>
                    <a:pt x="5688" y="20541"/>
                  </a:cubicBezTo>
                  <a:close/>
                  <a:moveTo>
                    <a:pt x="2376" y="19370"/>
                  </a:moveTo>
                  <a:cubicBezTo>
                    <a:pt x="2394" y="19370"/>
                    <a:pt x="2413" y="19377"/>
                    <a:pt x="2432" y="19396"/>
                  </a:cubicBezTo>
                  <a:cubicBezTo>
                    <a:pt x="2523" y="19456"/>
                    <a:pt x="2493" y="19548"/>
                    <a:pt x="2432" y="19639"/>
                  </a:cubicBezTo>
                  <a:cubicBezTo>
                    <a:pt x="2250" y="19851"/>
                    <a:pt x="2098" y="20064"/>
                    <a:pt x="1946" y="20277"/>
                  </a:cubicBezTo>
                  <a:cubicBezTo>
                    <a:pt x="1794" y="20459"/>
                    <a:pt x="1824" y="20642"/>
                    <a:pt x="1976" y="20794"/>
                  </a:cubicBezTo>
                  <a:cubicBezTo>
                    <a:pt x="2310" y="21128"/>
                    <a:pt x="2705" y="21310"/>
                    <a:pt x="3101" y="21462"/>
                  </a:cubicBezTo>
                  <a:cubicBezTo>
                    <a:pt x="4316" y="21918"/>
                    <a:pt x="5532" y="22435"/>
                    <a:pt x="6809" y="22678"/>
                  </a:cubicBezTo>
                  <a:cubicBezTo>
                    <a:pt x="6961" y="22709"/>
                    <a:pt x="6961" y="22769"/>
                    <a:pt x="6961" y="22891"/>
                  </a:cubicBezTo>
                  <a:cubicBezTo>
                    <a:pt x="6991" y="23225"/>
                    <a:pt x="7052" y="23499"/>
                    <a:pt x="6566" y="23621"/>
                  </a:cubicBezTo>
                  <a:cubicBezTo>
                    <a:pt x="6231" y="23681"/>
                    <a:pt x="5927" y="23955"/>
                    <a:pt x="5623" y="24137"/>
                  </a:cubicBezTo>
                  <a:cubicBezTo>
                    <a:pt x="5531" y="24195"/>
                    <a:pt x="5452" y="24226"/>
                    <a:pt x="5382" y="24226"/>
                  </a:cubicBezTo>
                  <a:cubicBezTo>
                    <a:pt x="5269" y="24226"/>
                    <a:pt x="5182" y="24143"/>
                    <a:pt x="5107" y="23955"/>
                  </a:cubicBezTo>
                  <a:cubicBezTo>
                    <a:pt x="4946" y="23514"/>
                    <a:pt x="4733" y="23311"/>
                    <a:pt x="4415" y="23311"/>
                  </a:cubicBezTo>
                  <a:cubicBezTo>
                    <a:pt x="4250" y="23311"/>
                    <a:pt x="4058" y="23365"/>
                    <a:pt x="3830" y="23469"/>
                  </a:cubicBezTo>
                  <a:cubicBezTo>
                    <a:pt x="3585" y="23591"/>
                    <a:pt x="3439" y="23664"/>
                    <a:pt x="3350" y="23664"/>
                  </a:cubicBezTo>
                  <a:cubicBezTo>
                    <a:pt x="3217" y="23664"/>
                    <a:pt x="3210" y="23503"/>
                    <a:pt x="3192" y="23104"/>
                  </a:cubicBezTo>
                  <a:cubicBezTo>
                    <a:pt x="3171" y="22564"/>
                    <a:pt x="2966" y="22279"/>
                    <a:pt x="2615" y="22279"/>
                  </a:cubicBezTo>
                  <a:cubicBezTo>
                    <a:pt x="2452" y="22279"/>
                    <a:pt x="2258" y="22340"/>
                    <a:pt x="2037" y="22465"/>
                  </a:cubicBezTo>
                  <a:cubicBezTo>
                    <a:pt x="1854" y="22557"/>
                    <a:pt x="1672" y="22678"/>
                    <a:pt x="1490" y="22739"/>
                  </a:cubicBezTo>
                  <a:cubicBezTo>
                    <a:pt x="1332" y="22822"/>
                    <a:pt x="1203" y="22866"/>
                    <a:pt x="1099" y="22866"/>
                  </a:cubicBezTo>
                  <a:cubicBezTo>
                    <a:pt x="863" y="22866"/>
                    <a:pt x="760" y="22638"/>
                    <a:pt x="760" y="22131"/>
                  </a:cubicBezTo>
                  <a:cubicBezTo>
                    <a:pt x="912" y="21128"/>
                    <a:pt x="1459" y="20216"/>
                    <a:pt x="2280" y="19426"/>
                  </a:cubicBezTo>
                  <a:cubicBezTo>
                    <a:pt x="2301" y="19405"/>
                    <a:pt x="2336" y="19370"/>
                    <a:pt x="2376" y="19370"/>
                  </a:cubicBezTo>
                  <a:close/>
                  <a:moveTo>
                    <a:pt x="34756" y="8798"/>
                  </a:moveTo>
                  <a:cubicBezTo>
                    <a:pt x="34795" y="8798"/>
                    <a:pt x="34831" y="8804"/>
                    <a:pt x="34864" y="8818"/>
                  </a:cubicBezTo>
                  <a:cubicBezTo>
                    <a:pt x="35107" y="8939"/>
                    <a:pt x="34955" y="9395"/>
                    <a:pt x="35047" y="9669"/>
                  </a:cubicBezTo>
                  <a:cubicBezTo>
                    <a:pt x="35077" y="9882"/>
                    <a:pt x="35047" y="10125"/>
                    <a:pt x="35138" y="10307"/>
                  </a:cubicBezTo>
                  <a:cubicBezTo>
                    <a:pt x="35198" y="10459"/>
                    <a:pt x="35107" y="10520"/>
                    <a:pt x="35016" y="10611"/>
                  </a:cubicBezTo>
                  <a:cubicBezTo>
                    <a:pt x="33223" y="12192"/>
                    <a:pt x="31429" y="13742"/>
                    <a:pt x="29727" y="15414"/>
                  </a:cubicBezTo>
                  <a:cubicBezTo>
                    <a:pt x="26870" y="18210"/>
                    <a:pt x="24195" y="21189"/>
                    <a:pt x="21946" y="24502"/>
                  </a:cubicBezTo>
                  <a:cubicBezTo>
                    <a:pt x="21764" y="24745"/>
                    <a:pt x="21581" y="24988"/>
                    <a:pt x="21368" y="25292"/>
                  </a:cubicBezTo>
                  <a:cubicBezTo>
                    <a:pt x="21004" y="24076"/>
                    <a:pt x="20700" y="22891"/>
                    <a:pt x="20457" y="21706"/>
                  </a:cubicBezTo>
                  <a:cubicBezTo>
                    <a:pt x="20426" y="21584"/>
                    <a:pt x="20365" y="21432"/>
                    <a:pt x="20609" y="21432"/>
                  </a:cubicBezTo>
                  <a:cubicBezTo>
                    <a:pt x="21064" y="21402"/>
                    <a:pt x="21338" y="21128"/>
                    <a:pt x="21581" y="20763"/>
                  </a:cubicBezTo>
                  <a:cubicBezTo>
                    <a:pt x="22311" y="19760"/>
                    <a:pt x="23101" y="18818"/>
                    <a:pt x="23861" y="17876"/>
                  </a:cubicBezTo>
                  <a:cubicBezTo>
                    <a:pt x="23891" y="17845"/>
                    <a:pt x="23952" y="17815"/>
                    <a:pt x="24043" y="17724"/>
                  </a:cubicBezTo>
                  <a:cubicBezTo>
                    <a:pt x="24104" y="18666"/>
                    <a:pt x="24286" y="19517"/>
                    <a:pt x="25016" y="20186"/>
                  </a:cubicBezTo>
                  <a:cubicBezTo>
                    <a:pt x="24986" y="19274"/>
                    <a:pt x="24651" y="18484"/>
                    <a:pt x="24408" y="17663"/>
                  </a:cubicBezTo>
                  <a:cubicBezTo>
                    <a:pt x="24347" y="17450"/>
                    <a:pt x="24286" y="17268"/>
                    <a:pt x="24560" y="17085"/>
                  </a:cubicBezTo>
                  <a:cubicBezTo>
                    <a:pt x="24742" y="17785"/>
                    <a:pt x="24955" y="18453"/>
                    <a:pt x="25502" y="18970"/>
                  </a:cubicBezTo>
                  <a:cubicBezTo>
                    <a:pt x="25441" y="18271"/>
                    <a:pt x="25229" y="17663"/>
                    <a:pt x="24986" y="17085"/>
                  </a:cubicBezTo>
                  <a:cubicBezTo>
                    <a:pt x="24864" y="16812"/>
                    <a:pt x="24894" y="16630"/>
                    <a:pt x="25077" y="16417"/>
                  </a:cubicBezTo>
                  <a:cubicBezTo>
                    <a:pt x="26384" y="14775"/>
                    <a:pt x="27995" y="13438"/>
                    <a:pt x="29454" y="11888"/>
                  </a:cubicBezTo>
                  <a:cubicBezTo>
                    <a:pt x="29727" y="12587"/>
                    <a:pt x="29818" y="13347"/>
                    <a:pt x="30487" y="13833"/>
                  </a:cubicBezTo>
                  <a:cubicBezTo>
                    <a:pt x="30396" y="13164"/>
                    <a:pt x="30153" y="12587"/>
                    <a:pt x="29970" y="12009"/>
                  </a:cubicBezTo>
                  <a:cubicBezTo>
                    <a:pt x="29818" y="11493"/>
                    <a:pt x="29818" y="11493"/>
                    <a:pt x="30305" y="11219"/>
                  </a:cubicBezTo>
                  <a:cubicBezTo>
                    <a:pt x="30426" y="11888"/>
                    <a:pt x="30609" y="12526"/>
                    <a:pt x="31034" y="13195"/>
                  </a:cubicBezTo>
                  <a:cubicBezTo>
                    <a:pt x="31065" y="12496"/>
                    <a:pt x="30943" y="11918"/>
                    <a:pt x="30791" y="11371"/>
                  </a:cubicBezTo>
                  <a:cubicBezTo>
                    <a:pt x="30670" y="10824"/>
                    <a:pt x="30670" y="10854"/>
                    <a:pt x="31186" y="10581"/>
                  </a:cubicBezTo>
                  <a:cubicBezTo>
                    <a:pt x="31460" y="11158"/>
                    <a:pt x="31490" y="11797"/>
                    <a:pt x="31855" y="12344"/>
                  </a:cubicBezTo>
                  <a:cubicBezTo>
                    <a:pt x="31916" y="11736"/>
                    <a:pt x="31733" y="11189"/>
                    <a:pt x="31612" y="10611"/>
                  </a:cubicBezTo>
                  <a:cubicBezTo>
                    <a:pt x="31581" y="10368"/>
                    <a:pt x="31612" y="10186"/>
                    <a:pt x="31916" y="10094"/>
                  </a:cubicBezTo>
                  <a:cubicBezTo>
                    <a:pt x="32129" y="10581"/>
                    <a:pt x="32068" y="11189"/>
                    <a:pt x="32554" y="11584"/>
                  </a:cubicBezTo>
                  <a:cubicBezTo>
                    <a:pt x="32645" y="11067"/>
                    <a:pt x="32463" y="10611"/>
                    <a:pt x="32372" y="10155"/>
                  </a:cubicBezTo>
                  <a:cubicBezTo>
                    <a:pt x="32280" y="9851"/>
                    <a:pt x="32402" y="9730"/>
                    <a:pt x="32615" y="9669"/>
                  </a:cubicBezTo>
                  <a:cubicBezTo>
                    <a:pt x="32644" y="9662"/>
                    <a:pt x="32669" y="9659"/>
                    <a:pt x="32690" y="9659"/>
                  </a:cubicBezTo>
                  <a:cubicBezTo>
                    <a:pt x="32864" y="9659"/>
                    <a:pt x="32773" y="9864"/>
                    <a:pt x="32828" y="9973"/>
                  </a:cubicBezTo>
                  <a:cubicBezTo>
                    <a:pt x="32919" y="10094"/>
                    <a:pt x="33010" y="10246"/>
                    <a:pt x="33101" y="10398"/>
                  </a:cubicBezTo>
                  <a:cubicBezTo>
                    <a:pt x="33162" y="10155"/>
                    <a:pt x="33192" y="9943"/>
                    <a:pt x="33101" y="9730"/>
                  </a:cubicBezTo>
                  <a:cubicBezTo>
                    <a:pt x="32980" y="9456"/>
                    <a:pt x="33162" y="9365"/>
                    <a:pt x="33344" y="9335"/>
                  </a:cubicBezTo>
                  <a:cubicBezTo>
                    <a:pt x="33358" y="9333"/>
                    <a:pt x="33371" y="9332"/>
                    <a:pt x="33382" y="9332"/>
                  </a:cubicBezTo>
                  <a:cubicBezTo>
                    <a:pt x="33546" y="9332"/>
                    <a:pt x="33468" y="9523"/>
                    <a:pt x="33496" y="9608"/>
                  </a:cubicBezTo>
                  <a:cubicBezTo>
                    <a:pt x="33588" y="9943"/>
                    <a:pt x="33527" y="10338"/>
                    <a:pt x="33739" y="10672"/>
                  </a:cubicBezTo>
                  <a:cubicBezTo>
                    <a:pt x="33861" y="10246"/>
                    <a:pt x="33770" y="9851"/>
                    <a:pt x="33739" y="9456"/>
                  </a:cubicBezTo>
                  <a:cubicBezTo>
                    <a:pt x="33739" y="9243"/>
                    <a:pt x="33770" y="9122"/>
                    <a:pt x="33983" y="9061"/>
                  </a:cubicBezTo>
                  <a:cubicBezTo>
                    <a:pt x="34240" y="8984"/>
                    <a:pt x="34541" y="8798"/>
                    <a:pt x="34756" y="8798"/>
                  </a:cubicBezTo>
                  <a:close/>
                  <a:moveTo>
                    <a:pt x="882" y="12192"/>
                  </a:moveTo>
                  <a:lnTo>
                    <a:pt x="882" y="12192"/>
                  </a:lnTo>
                  <a:cubicBezTo>
                    <a:pt x="1368" y="12496"/>
                    <a:pt x="1854" y="12739"/>
                    <a:pt x="2341" y="13043"/>
                  </a:cubicBezTo>
                  <a:cubicBezTo>
                    <a:pt x="2462" y="13134"/>
                    <a:pt x="2523" y="13286"/>
                    <a:pt x="2553" y="13438"/>
                  </a:cubicBezTo>
                  <a:cubicBezTo>
                    <a:pt x="2949" y="14532"/>
                    <a:pt x="3283" y="15687"/>
                    <a:pt x="4043" y="16630"/>
                  </a:cubicBezTo>
                  <a:cubicBezTo>
                    <a:pt x="4104" y="16721"/>
                    <a:pt x="4195" y="16842"/>
                    <a:pt x="4256" y="16933"/>
                  </a:cubicBezTo>
                  <a:cubicBezTo>
                    <a:pt x="3769" y="15718"/>
                    <a:pt x="3253" y="14502"/>
                    <a:pt x="2736" y="13225"/>
                  </a:cubicBezTo>
                  <a:lnTo>
                    <a:pt x="2736" y="13225"/>
                  </a:lnTo>
                  <a:cubicBezTo>
                    <a:pt x="3131" y="13408"/>
                    <a:pt x="3465" y="13560"/>
                    <a:pt x="3800" y="13712"/>
                  </a:cubicBezTo>
                  <a:cubicBezTo>
                    <a:pt x="3982" y="13803"/>
                    <a:pt x="4012" y="13985"/>
                    <a:pt x="4073" y="14137"/>
                  </a:cubicBezTo>
                  <a:cubicBezTo>
                    <a:pt x="4408" y="15110"/>
                    <a:pt x="4803" y="16052"/>
                    <a:pt x="5623" y="16842"/>
                  </a:cubicBezTo>
                  <a:cubicBezTo>
                    <a:pt x="5289" y="15839"/>
                    <a:pt x="4833" y="14988"/>
                    <a:pt x="4408" y="13985"/>
                  </a:cubicBezTo>
                  <a:lnTo>
                    <a:pt x="4408" y="13985"/>
                  </a:lnTo>
                  <a:cubicBezTo>
                    <a:pt x="4894" y="14198"/>
                    <a:pt x="5319" y="14380"/>
                    <a:pt x="5715" y="14593"/>
                  </a:cubicBezTo>
                  <a:cubicBezTo>
                    <a:pt x="5897" y="14684"/>
                    <a:pt x="5867" y="14897"/>
                    <a:pt x="5927" y="15049"/>
                  </a:cubicBezTo>
                  <a:cubicBezTo>
                    <a:pt x="6140" y="16052"/>
                    <a:pt x="6475" y="17025"/>
                    <a:pt x="7052" y="17876"/>
                  </a:cubicBezTo>
                  <a:cubicBezTo>
                    <a:pt x="7265" y="18149"/>
                    <a:pt x="7508" y="18423"/>
                    <a:pt x="7842" y="18757"/>
                  </a:cubicBezTo>
                  <a:cubicBezTo>
                    <a:pt x="7174" y="17420"/>
                    <a:pt x="6657" y="16174"/>
                    <a:pt x="6140" y="14806"/>
                  </a:cubicBezTo>
                  <a:lnTo>
                    <a:pt x="6140" y="14806"/>
                  </a:lnTo>
                  <a:cubicBezTo>
                    <a:pt x="6475" y="14958"/>
                    <a:pt x="6748" y="15079"/>
                    <a:pt x="7022" y="15231"/>
                  </a:cubicBezTo>
                  <a:cubicBezTo>
                    <a:pt x="8785" y="16113"/>
                    <a:pt x="10396" y="17237"/>
                    <a:pt x="12159" y="18089"/>
                  </a:cubicBezTo>
                  <a:cubicBezTo>
                    <a:pt x="14377" y="19183"/>
                    <a:pt x="16566" y="20368"/>
                    <a:pt x="18937" y="21128"/>
                  </a:cubicBezTo>
                  <a:cubicBezTo>
                    <a:pt x="19271" y="21219"/>
                    <a:pt x="19575" y="21341"/>
                    <a:pt x="19909" y="21402"/>
                  </a:cubicBezTo>
                  <a:cubicBezTo>
                    <a:pt x="20122" y="21432"/>
                    <a:pt x="20153" y="21493"/>
                    <a:pt x="20183" y="21675"/>
                  </a:cubicBezTo>
                  <a:cubicBezTo>
                    <a:pt x="20213" y="22678"/>
                    <a:pt x="20396" y="23621"/>
                    <a:pt x="20639" y="24563"/>
                  </a:cubicBezTo>
                  <a:cubicBezTo>
                    <a:pt x="20700" y="24836"/>
                    <a:pt x="20791" y="25110"/>
                    <a:pt x="20943" y="25353"/>
                  </a:cubicBezTo>
                  <a:cubicBezTo>
                    <a:pt x="20973" y="25444"/>
                    <a:pt x="21125" y="25475"/>
                    <a:pt x="21034" y="25627"/>
                  </a:cubicBezTo>
                  <a:cubicBezTo>
                    <a:pt x="20984" y="25694"/>
                    <a:pt x="20924" y="25715"/>
                    <a:pt x="20860" y="25715"/>
                  </a:cubicBezTo>
                  <a:cubicBezTo>
                    <a:pt x="20808" y="25715"/>
                    <a:pt x="20754" y="25701"/>
                    <a:pt x="20700" y="25687"/>
                  </a:cubicBezTo>
                  <a:cubicBezTo>
                    <a:pt x="20031" y="25505"/>
                    <a:pt x="19423" y="25201"/>
                    <a:pt x="18815" y="24836"/>
                  </a:cubicBezTo>
                  <a:cubicBezTo>
                    <a:pt x="16049" y="23073"/>
                    <a:pt x="13222" y="21402"/>
                    <a:pt x="10152" y="20186"/>
                  </a:cubicBezTo>
                  <a:cubicBezTo>
                    <a:pt x="8511" y="19517"/>
                    <a:pt x="6778" y="19061"/>
                    <a:pt x="5137" y="18453"/>
                  </a:cubicBezTo>
                  <a:cubicBezTo>
                    <a:pt x="3982" y="18028"/>
                    <a:pt x="2797" y="17602"/>
                    <a:pt x="1885" y="16751"/>
                  </a:cubicBezTo>
                  <a:cubicBezTo>
                    <a:pt x="1642" y="16508"/>
                    <a:pt x="1429" y="16356"/>
                    <a:pt x="1611" y="15900"/>
                  </a:cubicBezTo>
                  <a:cubicBezTo>
                    <a:pt x="1794" y="15414"/>
                    <a:pt x="1581" y="14806"/>
                    <a:pt x="1459" y="14289"/>
                  </a:cubicBezTo>
                  <a:cubicBezTo>
                    <a:pt x="1277" y="13590"/>
                    <a:pt x="1064" y="12921"/>
                    <a:pt x="882" y="12192"/>
                  </a:cubicBezTo>
                  <a:close/>
                  <a:moveTo>
                    <a:pt x="29059" y="19122"/>
                  </a:moveTo>
                  <a:cubicBezTo>
                    <a:pt x="29089" y="19304"/>
                    <a:pt x="29119" y="19487"/>
                    <a:pt x="29150" y="19639"/>
                  </a:cubicBezTo>
                  <a:cubicBezTo>
                    <a:pt x="29363" y="20307"/>
                    <a:pt x="29271" y="20885"/>
                    <a:pt x="28633" y="21189"/>
                  </a:cubicBezTo>
                  <a:cubicBezTo>
                    <a:pt x="27660" y="21675"/>
                    <a:pt x="27265" y="22465"/>
                    <a:pt x="27144" y="23469"/>
                  </a:cubicBezTo>
                  <a:cubicBezTo>
                    <a:pt x="27083" y="23924"/>
                    <a:pt x="26870" y="24320"/>
                    <a:pt x="26536" y="24624"/>
                  </a:cubicBezTo>
                  <a:cubicBezTo>
                    <a:pt x="26310" y="24877"/>
                    <a:pt x="26033" y="25052"/>
                    <a:pt x="25678" y="25052"/>
                  </a:cubicBezTo>
                  <a:cubicBezTo>
                    <a:pt x="25651" y="25052"/>
                    <a:pt x="25622" y="25051"/>
                    <a:pt x="25593" y="25049"/>
                  </a:cubicBezTo>
                  <a:cubicBezTo>
                    <a:pt x="25543" y="25040"/>
                    <a:pt x="25495" y="25036"/>
                    <a:pt x="25448" y="25036"/>
                  </a:cubicBezTo>
                  <a:cubicBezTo>
                    <a:pt x="25186" y="25036"/>
                    <a:pt x="24984" y="25172"/>
                    <a:pt x="24803" y="25353"/>
                  </a:cubicBezTo>
                  <a:cubicBezTo>
                    <a:pt x="24499" y="25687"/>
                    <a:pt x="24165" y="26022"/>
                    <a:pt x="23861" y="26326"/>
                  </a:cubicBezTo>
                  <a:cubicBezTo>
                    <a:pt x="23668" y="26535"/>
                    <a:pt x="23363" y="26642"/>
                    <a:pt x="23066" y="26642"/>
                  </a:cubicBezTo>
                  <a:cubicBezTo>
                    <a:pt x="22802" y="26642"/>
                    <a:pt x="22543" y="26558"/>
                    <a:pt x="22371" y="26387"/>
                  </a:cubicBezTo>
                  <a:cubicBezTo>
                    <a:pt x="22311" y="26326"/>
                    <a:pt x="22280" y="26265"/>
                    <a:pt x="22280" y="26204"/>
                  </a:cubicBezTo>
                  <a:cubicBezTo>
                    <a:pt x="22523" y="25444"/>
                    <a:pt x="22402" y="24593"/>
                    <a:pt x="22949" y="23924"/>
                  </a:cubicBezTo>
                  <a:cubicBezTo>
                    <a:pt x="23078" y="23770"/>
                    <a:pt x="23185" y="23637"/>
                    <a:pt x="23399" y="23637"/>
                  </a:cubicBezTo>
                  <a:cubicBezTo>
                    <a:pt x="23438" y="23637"/>
                    <a:pt x="23480" y="23642"/>
                    <a:pt x="23527" y="23651"/>
                  </a:cubicBezTo>
                  <a:cubicBezTo>
                    <a:pt x="23641" y="23667"/>
                    <a:pt x="23752" y="23675"/>
                    <a:pt x="23858" y="23675"/>
                  </a:cubicBezTo>
                  <a:cubicBezTo>
                    <a:pt x="24739" y="23675"/>
                    <a:pt x="25348" y="23134"/>
                    <a:pt x="25837" y="22374"/>
                  </a:cubicBezTo>
                  <a:cubicBezTo>
                    <a:pt x="26293" y="21645"/>
                    <a:pt x="26779" y="20976"/>
                    <a:pt x="27387" y="20399"/>
                  </a:cubicBezTo>
                  <a:cubicBezTo>
                    <a:pt x="27873" y="19882"/>
                    <a:pt x="28451" y="19487"/>
                    <a:pt x="29059" y="19122"/>
                  </a:cubicBezTo>
                  <a:close/>
                  <a:moveTo>
                    <a:pt x="1186" y="17116"/>
                  </a:moveTo>
                  <a:cubicBezTo>
                    <a:pt x="3344" y="18970"/>
                    <a:pt x="6079" y="19487"/>
                    <a:pt x="8633" y="20368"/>
                  </a:cubicBezTo>
                  <a:cubicBezTo>
                    <a:pt x="11216" y="21250"/>
                    <a:pt x="13618" y="22526"/>
                    <a:pt x="15958" y="23864"/>
                  </a:cubicBezTo>
                  <a:cubicBezTo>
                    <a:pt x="17052" y="24502"/>
                    <a:pt x="18177" y="25110"/>
                    <a:pt x="19241" y="25809"/>
                  </a:cubicBezTo>
                  <a:cubicBezTo>
                    <a:pt x="19666" y="26083"/>
                    <a:pt x="20213" y="26113"/>
                    <a:pt x="20700" y="26113"/>
                  </a:cubicBezTo>
                  <a:cubicBezTo>
                    <a:pt x="20715" y="26115"/>
                    <a:pt x="20731" y="26115"/>
                    <a:pt x="20746" y="26115"/>
                  </a:cubicBezTo>
                  <a:cubicBezTo>
                    <a:pt x="21028" y="26115"/>
                    <a:pt x="21253" y="25859"/>
                    <a:pt x="21368" y="25657"/>
                  </a:cubicBezTo>
                  <a:cubicBezTo>
                    <a:pt x="21551" y="25292"/>
                    <a:pt x="21885" y="25171"/>
                    <a:pt x="22128" y="24806"/>
                  </a:cubicBezTo>
                  <a:lnTo>
                    <a:pt x="22128" y="24806"/>
                  </a:lnTo>
                  <a:cubicBezTo>
                    <a:pt x="22098" y="25201"/>
                    <a:pt x="22098" y="25505"/>
                    <a:pt x="22128" y="25779"/>
                  </a:cubicBezTo>
                  <a:cubicBezTo>
                    <a:pt x="22128" y="26391"/>
                    <a:pt x="21636" y="26832"/>
                    <a:pt x="21028" y="26832"/>
                  </a:cubicBezTo>
                  <a:cubicBezTo>
                    <a:pt x="20912" y="26832"/>
                    <a:pt x="20791" y="26816"/>
                    <a:pt x="20669" y="26782"/>
                  </a:cubicBezTo>
                  <a:cubicBezTo>
                    <a:pt x="19575" y="26508"/>
                    <a:pt x="18572" y="26022"/>
                    <a:pt x="17630" y="25475"/>
                  </a:cubicBezTo>
                  <a:cubicBezTo>
                    <a:pt x="15867" y="24472"/>
                    <a:pt x="14134" y="23408"/>
                    <a:pt x="12371" y="22496"/>
                  </a:cubicBezTo>
                  <a:cubicBezTo>
                    <a:pt x="10578" y="21554"/>
                    <a:pt x="8693" y="20885"/>
                    <a:pt x="6778" y="20307"/>
                  </a:cubicBezTo>
                  <a:cubicBezTo>
                    <a:pt x="5654" y="19973"/>
                    <a:pt x="4499" y="19821"/>
                    <a:pt x="3374" y="19517"/>
                  </a:cubicBezTo>
                  <a:cubicBezTo>
                    <a:pt x="3131" y="19456"/>
                    <a:pt x="2979" y="19365"/>
                    <a:pt x="2857" y="19152"/>
                  </a:cubicBezTo>
                  <a:cubicBezTo>
                    <a:pt x="2674" y="18706"/>
                    <a:pt x="2354" y="18532"/>
                    <a:pt x="1917" y="18532"/>
                  </a:cubicBezTo>
                  <a:cubicBezTo>
                    <a:pt x="1849" y="18532"/>
                    <a:pt x="1777" y="18536"/>
                    <a:pt x="1702" y="18544"/>
                  </a:cubicBezTo>
                  <a:cubicBezTo>
                    <a:pt x="1497" y="18574"/>
                    <a:pt x="1340" y="18592"/>
                    <a:pt x="1221" y="18592"/>
                  </a:cubicBezTo>
                  <a:cubicBezTo>
                    <a:pt x="849" y="18592"/>
                    <a:pt x="865" y="18407"/>
                    <a:pt x="1003" y="17785"/>
                  </a:cubicBezTo>
                  <a:cubicBezTo>
                    <a:pt x="1034" y="17541"/>
                    <a:pt x="1064" y="17329"/>
                    <a:pt x="1186" y="17116"/>
                  </a:cubicBezTo>
                  <a:close/>
                  <a:moveTo>
                    <a:pt x="36627" y="16690"/>
                  </a:moveTo>
                  <a:lnTo>
                    <a:pt x="36627" y="16690"/>
                  </a:lnTo>
                  <a:cubicBezTo>
                    <a:pt x="36110" y="17450"/>
                    <a:pt x="36323" y="18180"/>
                    <a:pt x="36657" y="18909"/>
                  </a:cubicBezTo>
                  <a:cubicBezTo>
                    <a:pt x="36840" y="19335"/>
                    <a:pt x="36688" y="19548"/>
                    <a:pt x="36354" y="19730"/>
                  </a:cubicBezTo>
                  <a:cubicBezTo>
                    <a:pt x="36051" y="19870"/>
                    <a:pt x="35748" y="19974"/>
                    <a:pt x="35432" y="19974"/>
                  </a:cubicBezTo>
                  <a:cubicBezTo>
                    <a:pt x="35335" y="19974"/>
                    <a:pt x="35237" y="19964"/>
                    <a:pt x="35138" y="19943"/>
                  </a:cubicBezTo>
                  <a:cubicBezTo>
                    <a:pt x="35056" y="19930"/>
                    <a:pt x="34978" y="19924"/>
                    <a:pt x="34905" y="19924"/>
                  </a:cubicBezTo>
                  <a:cubicBezTo>
                    <a:pt x="34437" y="19924"/>
                    <a:pt x="34157" y="20181"/>
                    <a:pt x="34104" y="20733"/>
                  </a:cubicBezTo>
                  <a:cubicBezTo>
                    <a:pt x="34043" y="21250"/>
                    <a:pt x="34165" y="21736"/>
                    <a:pt x="34287" y="22222"/>
                  </a:cubicBezTo>
                  <a:cubicBezTo>
                    <a:pt x="34378" y="22557"/>
                    <a:pt x="34469" y="22891"/>
                    <a:pt x="34560" y="23225"/>
                  </a:cubicBezTo>
                  <a:cubicBezTo>
                    <a:pt x="34621" y="23469"/>
                    <a:pt x="34530" y="23621"/>
                    <a:pt x="34287" y="23712"/>
                  </a:cubicBezTo>
                  <a:cubicBezTo>
                    <a:pt x="34079" y="23807"/>
                    <a:pt x="33806" y="23850"/>
                    <a:pt x="33510" y="23850"/>
                  </a:cubicBezTo>
                  <a:cubicBezTo>
                    <a:pt x="32767" y="23850"/>
                    <a:pt x="31873" y="23577"/>
                    <a:pt x="31460" y="23165"/>
                  </a:cubicBezTo>
                  <a:cubicBezTo>
                    <a:pt x="31347" y="23024"/>
                    <a:pt x="31235" y="22857"/>
                    <a:pt x="31098" y="22857"/>
                  </a:cubicBezTo>
                  <a:cubicBezTo>
                    <a:pt x="31087" y="22857"/>
                    <a:pt x="31076" y="22858"/>
                    <a:pt x="31065" y="22861"/>
                  </a:cubicBezTo>
                  <a:cubicBezTo>
                    <a:pt x="30852" y="22921"/>
                    <a:pt x="30791" y="23165"/>
                    <a:pt x="30730" y="23377"/>
                  </a:cubicBezTo>
                  <a:cubicBezTo>
                    <a:pt x="30609" y="23803"/>
                    <a:pt x="30761" y="24228"/>
                    <a:pt x="30821" y="24654"/>
                  </a:cubicBezTo>
                  <a:cubicBezTo>
                    <a:pt x="30973" y="25414"/>
                    <a:pt x="30730" y="25748"/>
                    <a:pt x="29940" y="25839"/>
                  </a:cubicBezTo>
                  <a:cubicBezTo>
                    <a:pt x="29758" y="25870"/>
                    <a:pt x="29606" y="25900"/>
                    <a:pt x="29423" y="25900"/>
                  </a:cubicBezTo>
                  <a:cubicBezTo>
                    <a:pt x="28755" y="25931"/>
                    <a:pt x="28359" y="26265"/>
                    <a:pt x="28207" y="26903"/>
                  </a:cubicBezTo>
                  <a:cubicBezTo>
                    <a:pt x="28147" y="27146"/>
                    <a:pt x="28086" y="27359"/>
                    <a:pt x="27995" y="27602"/>
                  </a:cubicBezTo>
                  <a:cubicBezTo>
                    <a:pt x="27800" y="28205"/>
                    <a:pt x="27357" y="28534"/>
                    <a:pt x="26857" y="28534"/>
                  </a:cubicBezTo>
                  <a:cubicBezTo>
                    <a:pt x="26574" y="28534"/>
                    <a:pt x="26273" y="28429"/>
                    <a:pt x="25989" y="28210"/>
                  </a:cubicBezTo>
                  <a:cubicBezTo>
                    <a:pt x="25441" y="27785"/>
                    <a:pt x="25441" y="27785"/>
                    <a:pt x="25897" y="27268"/>
                  </a:cubicBezTo>
                  <a:cubicBezTo>
                    <a:pt x="27052" y="26022"/>
                    <a:pt x="28359" y="24988"/>
                    <a:pt x="29606" y="23864"/>
                  </a:cubicBezTo>
                  <a:cubicBezTo>
                    <a:pt x="30943" y="22678"/>
                    <a:pt x="32189" y="21432"/>
                    <a:pt x="33375" y="20125"/>
                  </a:cubicBezTo>
                  <a:cubicBezTo>
                    <a:pt x="33709" y="19760"/>
                    <a:pt x="34043" y="19365"/>
                    <a:pt x="34439" y="19031"/>
                  </a:cubicBezTo>
                  <a:cubicBezTo>
                    <a:pt x="35138" y="18392"/>
                    <a:pt x="35685" y="17602"/>
                    <a:pt x="36354" y="16933"/>
                  </a:cubicBezTo>
                  <a:cubicBezTo>
                    <a:pt x="36414" y="16842"/>
                    <a:pt x="36536" y="16782"/>
                    <a:pt x="36627" y="16690"/>
                  </a:cubicBezTo>
                  <a:close/>
                  <a:moveTo>
                    <a:pt x="4322" y="23832"/>
                  </a:moveTo>
                  <a:cubicBezTo>
                    <a:pt x="4429" y="23832"/>
                    <a:pt x="4541" y="23887"/>
                    <a:pt x="4590" y="23985"/>
                  </a:cubicBezTo>
                  <a:cubicBezTo>
                    <a:pt x="4878" y="24525"/>
                    <a:pt x="5059" y="24767"/>
                    <a:pt x="5342" y="24767"/>
                  </a:cubicBezTo>
                  <a:cubicBezTo>
                    <a:pt x="5537" y="24767"/>
                    <a:pt x="5781" y="24652"/>
                    <a:pt x="6140" y="24441"/>
                  </a:cubicBezTo>
                  <a:cubicBezTo>
                    <a:pt x="6262" y="24350"/>
                    <a:pt x="6383" y="24289"/>
                    <a:pt x="6505" y="24228"/>
                  </a:cubicBezTo>
                  <a:cubicBezTo>
                    <a:pt x="6767" y="24077"/>
                    <a:pt x="6910" y="23994"/>
                    <a:pt x="7028" y="23994"/>
                  </a:cubicBezTo>
                  <a:cubicBezTo>
                    <a:pt x="7170" y="23994"/>
                    <a:pt x="7275" y="24115"/>
                    <a:pt x="7508" y="24380"/>
                  </a:cubicBezTo>
                  <a:cubicBezTo>
                    <a:pt x="7743" y="24631"/>
                    <a:pt x="8010" y="24761"/>
                    <a:pt x="8302" y="24761"/>
                  </a:cubicBezTo>
                  <a:cubicBezTo>
                    <a:pt x="8576" y="24761"/>
                    <a:pt x="8871" y="24646"/>
                    <a:pt x="9180" y="24411"/>
                  </a:cubicBezTo>
                  <a:cubicBezTo>
                    <a:pt x="9287" y="24325"/>
                    <a:pt x="9379" y="24239"/>
                    <a:pt x="9500" y="24239"/>
                  </a:cubicBezTo>
                  <a:cubicBezTo>
                    <a:pt x="9549" y="24239"/>
                    <a:pt x="9604" y="24254"/>
                    <a:pt x="9666" y="24289"/>
                  </a:cubicBezTo>
                  <a:cubicBezTo>
                    <a:pt x="9909" y="24441"/>
                    <a:pt x="9757" y="24593"/>
                    <a:pt x="9757" y="24745"/>
                  </a:cubicBezTo>
                  <a:cubicBezTo>
                    <a:pt x="9696" y="25080"/>
                    <a:pt x="9666" y="25444"/>
                    <a:pt x="9696" y="25779"/>
                  </a:cubicBezTo>
                  <a:cubicBezTo>
                    <a:pt x="9788" y="26569"/>
                    <a:pt x="10274" y="27086"/>
                    <a:pt x="11034" y="27207"/>
                  </a:cubicBezTo>
                  <a:cubicBezTo>
                    <a:pt x="11520" y="27268"/>
                    <a:pt x="12007" y="27390"/>
                    <a:pt x="12523" y="27390"/>
                  </a:cubicBezTo>
                  <a:cubicBezTo>
                    <a:pt x="12543" y="27387"/>
                    <a:pt x="12563" y="27386"/>
                    <a:pt x="12582" y="27386"/>
                  </a:cubicBezTo>
                  <a:cubicBezTo>
                    <a:pt x="12819" y="27386"/>
                    <a:pt x="12958" y="27557"/>
                    <a:pt x="13070" y="27754"/>
                  </a:cubicBezTo>
                  <a:cubicBezTo>
                    <a:pt x="13526" y="28514"/>
                    <a:pt x="13982" y="29274"/>
                    <a:pt x="14499" y="30004"/>
                  </a:cubicBezTo>
                  <a:cubicBezTo>
                    <a:pt x="13466" y="29456"/>
                    <a:pt x="12462" y="28879"/>
                    <a:pt x="11399" y="28423"/>
                  </a:cubicBezTo>
                  <a:cubicBezTo>
                    <a:pt x="9028" y="27359"/>
                    <a:pt x="6778" y="26083"/>
                    <a:pt x="4468" y="24988"/>
                  </a:cubicBezTo>
                  <a:cubicBezTo>
                    <a:pt x="4225" y="24867"/>
                    <a:pt x="3982" y="24137"/>
                    <a:pt x="4104" y="23955"/>
                  </a:cubicBezTo>
                  <a:cubicBezTo>
                    <a:pt x="4145" y="23871"/>
                    <a:pt x="4232" y="23832"/>
                    <a:pt x="4322" y="23832"/>
                  </a:cubicBezTo>
                  <a:close/>
                  <a:moveTo>
                    <a:pt x="10128" y="24587"/>
                  </a:moveTo>
                  <a:cubicBezTo>
                    <a:pt x="10271" y="24587"/>
                    <a:pt x="10563" y="24862"/>
                    <a:pt x="10791" y="24988"/>
                  </a:cubicBezTo>
                  <a:cubicBezTo>
                    <a:pt x="12523" y="25961"/>
                    <a:pt x="14377" y="26690"/>
                    <a:pt x="16232" y="27481"/>
                  </a:cubicBezTo>
                  <a:cubicBezTo>
                    <a:pt x="17356" y="27937"/>
                    <a:pt x="18481" y="28393"/>
                    <a:pt x="19484" y="29122"/>
                  </a:cubicBezTo>
                  <a:cubicBezTo>
                    <a:pt x="19605" y="29213"/>
                    <a:pt x="19757" y="29335"/>
                    <a:pt x="19940" y="29456"/>
                  </a:cubicBezTo>
                  <a:cubicBezTo>
                    <a:pt x="19545" y="29608"/>
                    <a:pt x="19302" y="29852"/>
                    <a:pt x="19089" y="30125"/>
                  </a:cubicBezTo>
                  <a:cubicBezTo>
                    <a:pt x="19001" y="30243"/>
                    <a:pt x="18920" y="30296"/>
                    <a:pt x="18839" y="30296"/>
                  </a:cubicBezTo>
                  <a:cubicBezTo>
                    <a:pt x="18752" y="30296"/>
                    <a:pt x="18666" y="30235"/>
                    <a:pt x="18572" y="30125"/>
                  </a:cubicBezTo>
                  <a:cubicBezTo>
                    <a:pt x="18298" y="29852"/>
                    <a:pt x="18146" y="29517"/>
                    <a:pt x="17995" y="29183"/>
                  </a:cubicBezTo>
                  <a:cubicBezTo>
                    <a:pt x="17801" y="28849"/>
                    <a:pt x="17628" y="28688"/>
                    <a:pt x="17416" y="28688"/>
                  </a:cubicBezTo>
                  <a:cubicBezTo>
                    <a:pt x="17262" y="28688"/>
                    <a:pt x="17088" y="28773"/>
                    <a:pt x="16870" y="28940"/>
                  </a:cubicBezTo>
                  <a:cubicBezTo>
                    <a:pt x="16444" y="29244"/>
                    <a:pt x="16140" y="29700"/>
                    <a:pt x="15836" y="30125"/>
                  </a:cubicBezTo>
                  <a:cubicBezTo>
                    <a:pt x="15745" y="30247"/>
                    <a:pt x="15677" y="30308"/>
                    <a:pt x="15608" y="30308"/>
                  </a:cubicBezTo>
                  <a:cubicBezTo>
                    <a:pt x="15540" y="30308"/>
                    <a:pt x="15472" y="30247"/>
                    <a:pt x="15380" y="30125"/>
                  </a:cubicBezTo>
                  <a:cubicBezTo>
                    <a:pt x="14742" y="29304"/>
                    <a:pt x="14104" y="28453"/>
                    <a:pt x="13557" y="27542"/>
                  </a:cubicBezTo>
                  <a:cubicBezTo>
                    <a:pt x="13283" y="27086"/>
                    <a:pt x="12918" y="26873"/>
                    <a:pt x="12371" y="26873"/>
                  </a:cubicBezTo>
                  <a:cubicBezTo>
                    <a:pt x="11885" y="26873"/>
                    <a:pt x="11368" y="26782"/>
                    <a:pt x="10852" y="26721"/>
                  </a:cubicBezTo>
                  <a:cubicBezTo>
                    <a:pt x="10608" y="26690"/>
                    <a:pt x="10426" y="26538"/>
                    <a:pt x="10274" y="26326"/>
                  </a:cubicBezTo>
                  <a:cubicBezTo>
                    <a:pt x="10122" y="26113"/>
                    <a:pt x="10000" y="25870"/>
                    <a:pt x="9970" y="25627"/>
                  </a:cubicBezTo>
                  <a:cubicBezTo>
                    <a:pt x="9909" y="25262"/>
                    <a:pt x="9848" y="24836"/>
                    <a:pt x="10061" y="24624"/>
                  </a:cubicBezTo>
                  <a:cubicBezTo>
                    <a:pt x="10076" y="24598"/>
                    <a:pt x="10099" y="24587"/>
                    <a:pt x="10128" y="24587"/>
                  </a:cubicBezTo>
                  <a:close/>
                  <a:moveTo>
                    <a:pt x="36688" y="14867"/>
                  </a:moveTo>
                  <a:cubicBezTo>
                    <a:pt x="37478" y="15383"/>
                    <a:pt x="37478" y="15444"/>
                    <a:pt x="36840" y="16022"/>
                  </a:cubicBezTo>
                  <a:cubicBezTo>
                    <a:pt x="35411" y="17237"/>
                    <a:pt x="34165" y="18605"/>
                    <a:pt x="32919" y="19973"/>
                  </a:cubicBezTo>
                  <a:cubicBezTo>
                    <a:pt x="31156" y="21888"/>
                    <a:pt x="29241" y="23621"/>
                    <a:pt x="27296" y="25292"/>
                  </a:cubicBezTo>
                  <a:cubicBezTo>
                    <a:pt x="25593" y="26782"/>
                    <a:pt x="24104" y="28423"/>
                    <a:pt x="23101" y="30460"/>
                  </a:cubicBezTo>
                  <a:cubicBezTo>
                    <a:pt x="22949" y="30781"/>
                    <a:pt x="22872" y="30924"/>
                    <a:pt x="22739" y="30924"/>
                  </a:cubicBezTo>
                  <a:cubicBezTo>
                    <a:pt x="22633" y="30924"/>
                    <a:pt x="22492" y="30834"/>
                    <a:pt x="22250" y="30672"/>
                  </a:cubicBezTo>
                  <a:cubicBezTo>
                    <a:pt x="21885" y="30429"/>
                    <a:pt x="21551" y="30186"/>
                    <a:pt x="21216" y="29912"/>
                  </a:cubicBezTo>
                  <a:cubicBezTo>
                    <a:pt x="19788" y="28605"/>
                    <a:pt x="18146" y="27724"/>
                    <a:pt x="16353" y="27025"/>
                  </a:cubicBezTo>
                  <a:cubicBezTo>
                    <a:pt x="14256" y="26204"/>
                    <a:pt x="12189" y="25323"/>
                    <a:pt x="10183" y="24289"/>
                  </a:cubicBezTo>
                  <a:cubicBezTo>
                    <a:pt x="10000" y="24198"/>
                    <a:pt x="9818" y="24137"/>
                    <a:pt x="9636" y="24046"/>
                  </a:cubicBezTo>
                  <a:cubicBezTo>
                    <a:pt x="9666" y="24016"/>
                    <a:pt x="9666" y="23955"/>
                    <a:pt x="9696" y="23955"/>
                  </a:cubicBezTo>
                  <a:cubicBezTo>
                    <a:pt x="9943" y="23662"/>
                    <a:pt x="10064" y="23518"/>
                    <a:pt x="10192" y="23518"/>
                  </a:cubicBezTo>
                  <a:cubicBezTo>
                    <a:pt x="10316" y="23518"/>
                    <a:pt x="10445" y="23655"/>
                    <a:pt x="10700" y="23924"/>
                  </a:cubicBezTo>
                  <a:cubicBezTo>
                    <a:pt x="11095" y="24350"/>
                    <a:pt x="11551" y="24624"/>
                    <a:pt x="12098" y="24715"/>
                  </a:cubicBezTo>
                  <a:cubicBezTo>
                    <a:pt x="12149" y="24720"/>
                    <a:pt x="12197" y="24722"/>
                    <a:pt x="12244" y="24722"/>
                  </a:cubicBezTo>
                  <a:cubicBezTo>
                    <a:pt x="12748" y="24722"/>
                    <a:pt x="12964" y="24421"/>
                    <a:pt x="12797" y="23864"/>
                  </a:cubicBezTo>
                  <a:cubicBezTo>
                    <a:pt x="12766" y="23712"/>
                    <a:pt x="12736" y="23529"/>
                    <a:pt x="12675" y="23256"/>
                  </a:cubicBezTo>
                  <a:lnTo>
                    <a:pt x="12675" y="23256"/>
                  </a:lnTo>
                  <a:cubicBezTo>
                    <a:pt x="13557" y="23772"/>
                    <a:pt x="14347" y="24259"/>
                    <a:pt x="15168" y="24715"/>
                  </a:cubicBezTo>
                  <a:cubicBezTo>
                    <a:pt x="16687" y="25566"/>
                    <a:pt x="18146" y="26508"/>
                    <a:pt x="19788" y="27086"/>
                  </a:cubicBezTo>
                  <a:cubicBezTo>
                    <a:pt x="20031" y="27177"/>
                    <a:pt x="20274" y="27238"/>
                    <a:pt x="20487" y="27298"/>
                  </a:cubicBezTo>
                  <a:cubicBezTo>
                    <a:pt x="20751" y="27367"/>
                    <a:pt x="20970" y="27404"/>
                    <a:pt x="21159" y="27404"/>
                  </a:cubicBezTo>
                  <a:cubicBezTo>
                    <a:pt x="21643" y="27404"/>
                    <a:pt x="21930" y="27159"/>
                    <a:pt x="22280" y="26569"/>
                  </a:cubicBezTo>
                  <a:cubicBezTo>
                    <a:pt x="22595" y="26814"/>
                    <a:pt x="22930" y="26968"/>
                    <a:pt x="23274" y="26968"/>
                  </a:cubicBezTo>
                  <a:cubicBezTo>
                    <a:pt x="23527" y="26968"/>
                    <a:pt x="23785" y="26884"/>
                    <a:pt x="24043" y="26690"/>
                  </a:cubicBezTo>
                  <a:cubicBezTo>
                    <a:pt x="24378" y="26478"/>
                    <a:pt x="24651" y="26174"/>
                    <a:pt x="24925" y="25900"/>
                  </a:cubicBezTo>
                  <a:cubicBezTo>
                    <a:pt x="25168" y="25627"/>
                    <a:pt x="25411" y="25505"/>
                    <a:pt x="25806" y="25505"/>
                  </a:cubicBezTo>
                  <a:cubicBezTo>
                    <a:pt x="26475" y="25505"/>
                    <a:pt x="27235" y="24806"/>
                    <a:pt x="27478" y="23985"/>
                  </a:cubicBezTo>
                  <a:cubicBezTo>
                    <a:pt x="27600" y="23621"/>
                    <a:pt x="27660" y="23256"/>
                    <a:pt x="27752" y="22891"/>
                  </a:cubicBezTo>
                  <a:cubicBezTo>
                    <a:pt x="27843" y="22435"/>
                    <a:pt x="28055" y="22070"/>
                    <a:pt x="28511" y="21858"/>
                  </a:cubicBezTo>
                  <a:cubicBezTo>
                    <a:pt x="29302" y="21462"/>
                    <a:pt x="29788" y="20855"/>
                    <a:pt x="29758" y="19943"/>
                  </a:cubicBezTo>
                  <a:cubicBezTo>
                    <a:pt x="29795" y="19924"/>
                    <a:pt x="29830" y="19917"/>
                    <a:pt x="29862" y="19917"/>
                  </a:cubicBezTo>
                  <a:cubicBezTo>
                    <a:pt x="29933" y="19917"/>
                    <a:pt x="29989" y="19952"/>
                    <a:pt x="30031" y="19973"/>
                  </a:cubicBezTo>
                  <a:cubicBezTo>
                    <a:pt x="30296" y="20046"/>
                    <a:pt x="30553" y="20084"/>
                    <a:pt x="30802" y="20084"/>
                  </a:cubicBezTo>
                  <a:cubicBezTo>
                    <a:pt x="31380" y="20084"/>
                    <a:pt x="31913" y="19881"/>
                    <a:pt x="32402" y="19456"/>
                  </a:cubicBezTo>
                  <a:cubicBezTo>
                    <a:pt x="32767" y="19122"/>
                    <a:pt x="33162" y="18818"/>
                    <a:pt x="33466" y="18453"/>
                  </a:cubicBezTo>
                  <a:cubicBezTo>
                    <a:pt x="33709" y="18119"/>
                    <a:pt x="33891" y="17785"/>
                    <a:pt x="33952" y="17389"/>
                  </a:cubicBezTo>
                  <a:cubicBezTo>
                    <a:pt x="34013" y="17025"/>
                    <a:pt x="33952" y="16690"/>
                    <a:pt x="33648" y="16447"/>
                  </a:cubicBezTo>
                  <a:cubicBezTo>
                    <a:pt x="33557" y="16386"/>
                    <a:pt x="33436" y="16295"/>
                    <a:pt x="33496" y="16174"/>
                  </a:cubicBezTo>
                  <a:cubicBezTo>
                    <a:pt x="33527" y="16052"/>
                    <a:pt x="33679" y="16052"/>
                    <a:pt x="33770" y="16022"/>
                  </a:cubicBezTo>
                  <a:cubicBezTo>
                    <a:pt x="33952" y="16022"/>
                    <a:pt x="34121" y="16008"/>
                    <a:pt x="34285" y="16008"/>
                  </a:cubicBezTo>
                  <a:cubicBezTo>
                    <a:pt x="34368" y="16008"/>
                    <a:pt x="34449" y="16011"/>
                    <a:pt x="34530" y="16022"/>
                  </a:cubicBezTo>
                  <a:cubicBezTo>
                    <a:pt x="34895" y="16022"/>
                    <a:pt x="35259" y="15961"/>
                    <a:pt x="35594" y="15839"/>
                  </a:cubicBezTo>
                  <a:cubicBezTo>
                    <a:pt x="36080" y="15657"/>
                    <a:pt x="36536" y="15414"/>
                    <a:pt x="36688" y="14867"/>
                  </a:cubicBezTo>
                  <a:close/>
                  <a:moveTo>
                    <a:pt x="17333" y="29319"/>
                  </a:moveTo>
                  <a:cubicBezTo>
                    <a:pt x="17400" y="29319"/>
                    <a:pt x="17459" y="29372"/>
                    <a:pt x="17508" y="29487"/>
                  </a:cubicBezTo>
                  <a:cubicBezTo>
                    <a:pt x="17691" y="29852"/>
                    <a:pt x="17873" y="30216"/>
                    <a:pt x="18177" y="30520"/>
                  </a:cubicBezTo>
                  <a:cubicBezTo>
                    <a:pt x="18413" y="30756"/>
                    <a:pt x="18635" y="30878"/>
                    <a:pt x="18849" y="30878"/>
                  </a:cubicBezTo>
                  <a:cubicBezTo>
                    <a:pt x="19076" y="30878"/>
                    <a:pt x="19295" y="30741"/>
                    <a:pt x="19514" y="30460"/>
                  </a:cubicBezTo>
                  <a:cubicBezTo>
                    <a:pt x="19727" y="30216"/>
                    <a:pt x="19940" y="29821"/>
                    <a:pt x="20183" y="29760"/>
                  </a:cubicBezTo>
                  <a:cubicBezTo>
                    <a:pt x="20203" y="29756"/>
                    <a:pt x="20223" y="29755"/>
                    <a:pt x="20242" y="29755"/>
                  </a:cubicBezTo>
                  <a:cubicBezTo>
                    <a:pt x="20519" y="29755"/>
                    <a:pt x="20746" y="30137"/>
                    <a:pt x="20973" y="30308"/>
                  </a:cubicBezTo>
                  <a:cubicBezTo>
                    <a:pt x="21216" y="30490"/>
                    <a:pt x="21399" y="30703"/>
                    <a:pt x="21642" y="30824"/>
                  </a:cubicBezTo>
                  <a:cubicBezTo>
                    <a:pt x="22311" y="31128"/>
                    <a:pt x="22463" y="31615"/>
                    <a:pt x="22402" y="32283"/>
                  </a:cubicBezTo>
                  <a:cubicBezTo>
                    <a:pt x="22341" y="32648"/>
                    <a:pt x="22463" y="33013"/>
                    <a:pt x="22554" y="33408"/>
                  </a:cubicBezTo>
                  <a:cubicBezTo>
                    <a:pt x="21429" y="33256"/>
                    <a:pt x="20457" y="32770"/>
                    <a:pt x="19454" y="32314"/>
                  </a:cubicBezTo>
                  <a:cubicBezTo>
                    <a:pt x="18420" y="31797"/>
                    <a:pt x="17387" y="31280"/>
                    <a:pt x="16353" y="30794"/>
                  </a:cubicBezTo>
                  <a:cubicBezTo>
                    <a:pt x="16232" y="30733"/>
                    <a:pt x="16080" y="30733"/>
                    <a:pt x="16201" y="30551"/>
                  </a:cubicBezTo>
                  <a:cubicBezTo>
                    <a:pt x="16505" y="30156"/>
                    <a:pt x="16779" y="29730"/>
                    <a:pt x="17143" y="29426"/>
                  </a:cubicBezTo>
                  <a:cubicBezTo>
                    <a:pt x="17213" y="29356"/>
                    <a:pt x="17276" y="29319"/>
                    <a:pt x="17333" y="29319"/>
                  </a:cubicBezTo>
                  <a:close/>
                  <a:moveTo>
                    <a:pt x="31247" y="23317"/>
                  </a:moveTo>
                  <a:cubicBezTo>
                    <a:pt x="31733" y="23985"/>
                    <a:pt x="32402" y="24228"/>
                    <a:pt x="33253" y="24320"/>
                  </a:cubicBezTo>
                  <a:cubicBezTo>
                    <a:pt x="32554" y="24928"/>
                    <a:pt x="31946" y="25475"/>
                    <a:pt x="31308" y="26052"/>
                  </a:cubicBezTo>
                  <a:cubicBezTo>
                    <a:pt x="28663" y="28453"/>
                    <a:pt x="25989" y="30855"/>
                    <a:pt x="23344" y="33256"/>
                  </a:cubicBezTo>
                  <a:cubicBezTo>
                    <a:pt x="23180" y="33393"/>
                    <a:pt x="23090" y="33468"/>
                    <a:pt x="23032" y="33468"/>
                  </a:cubicBezTo>
                  <a:cubicBezTo>
                    <a:pt x="22961" y="33468"/>
                    <a:pt x="22938" y="33355"/>
                    <a:pt x="22888" y="33104"/>
                  </a:cubicBezTo>
                  <a:cubicBezTo>
                    <a:pt x="22797" y="32648"/>
                    <a:pt x="22706" y="32162"/>
                    <a:pt x="22645" y="31706"/>
                  </a:cubicBezTo>
                  <a:cubicBezTo>
                    <a:pt x="22615" y="31615"/>
                    <a:pt x="22554" y="31463"/>
                    <a:pt x="22736" y="31463"/>
                  </a:cubicBezTo>
                  <a:cubicBezTo>
                    <a:pt x="23101" y="31432"/>
                    <a:pt x="23253" y="31159"/>
                    <a:pt x="23405" y="30885"/>
                  </a:cubicBezTo>
                  <a:cubicBezTo>
                    <a:pt x="23952" y="29943"/>
                    <a:pt x="24408" y="28940"/>
                    <a:pt x="25138" y="28119"/>
                  </a:cubicBezTo>
                  <a:cubicBezTo>
                    <a:pt x="25247" y="28009"/>
                    <a:pt x="25325" y="27948"/>
                    <a:pt x="25399" y="27948"/>
                  </a:cubicBezTo>
                  <a:cubicBezTo>
                    <a:pt x="25469" y="27948"/>
                    <a:pt x="25536" y="28002"/>
                    <a:pt x="25624" y="28119"/>
                  </a:cubicBezTo>
                  <a:cubicBezTo>
                    <a:pt x="25968" y="28543"/>
                    <a:pt x="26359" y="28805"/>
                    <a:pt x="26876" y="28805"/>
                  </a:cubicBezTo>
                  <a:cubicBezTo>
                    <a:pt x="26952" y="28805"/>
                    <a:pt x="27031" y="28799"/>
                    <a:pt x="27113" y="28788"/>
                  </a:cubicBezTo>
                  <a:cubicBezTo>
                    <a:pt x="27691" y="28697"/>
                    <a:pt x="28055" y="28423"/>
                    <a:pt x="28268" y="27906"/>
                  </a:cubicBezTo>
                  <a:cubicBezTo>
                    <a:pt x="28390" y="27602"/>
                    <a:pt x="28511" y="27329"/>
                    <a:pt x="28603" y="26994"/>
                  </a:cubicBezTo>
                  <a:cubicBezTo>
                    <a:pt x="28755" y="26569"/>
                    <a:pt x="28998" y="26387"/>
                    <a:pt x="29454" y="26356"/>
                  </a:cubicBezTo>
                  <a:cubicBezTo>
                    <a:pt x="29940" y="26356"/>
                    <a:pt x="30396" y="26295"/>
                    <a:pt x="30821" y="26052"/>
                  </a:cubicBezTo>
                  <a:cubicBezTo>
                    <a:pt x="31247" y="25809"/>
                    <a:pt x="31460" y="25475"/>
                    <a:pt x="31399" y="24958"/>
                  </a:cubicBezTo>
                  <a:cubicBezTo>
                    <a:pt x="31308" y="24441"/>
                    <a:pt x="31095" y="23924"/>
                    <a:pt x="31247" y="23317"/>
                  </a:cubicBezTo>
                  <a:close/>
                  <a:moveTo>
                    <a:pt x="16481" y="1"/>
                  </a:moveTo>
                  <a:cubicBezTo>
                    <a:pt x="16004" y="1"/>
                    <a:pt x="15525" y="47"/>
                    <a:pt x="15046" y="155"/>
                  </a:cubicBezTo>
                  <a:cubicBezTo>
                    <a:pt x="14013" y="368"/>
                    <a:pt x="13800" y="885"/>
                    <a:pt x="14438" y="1705"/>
                  </a:cubicBezTo>
                  <a:cubicBezTo>
                    <a:pt x="12675" y="3012"/>
                    <a:pt x="10730" y="3985"/>
                    <a:pt x="8876" y="5049"/>
                  </a:cubicBezTo>
                  <a:cubicBezTo>
                    <a:pt x="5867" y="6781"/>
                    <a:pt x="3040" y="8757"/>
                    <a:pt x="395" y="11006"/>
                  </a:cubicBezTo>
                  <a:cubicBezTo>
                    <a:pt x="152" y="11219"/>
                    <a:pt x="0" y="11432"/>
                    <a:pt x="274" y="11766"/>
                  </a:cubicBezTo>
                  <a:cubicBezTo>
                    <a:pt x="365" y="11888"/>
                    <a:pt x="426" y="12070"/>
                    <a:pt x="456" y="12222"/>
                  </a:cubicBezTo>
                  <a:cubicBezTo>
                    <a:pt x="608" y="13043"/>
                    <a:pt x="791" y="13833"/>
                    <a:pt x="912" y="14623"/>
                  </a:cubicBezTo>
                  <a:cubicBezTo>
                    <a:pt x="1003" y="15140"/>
                    <a:pt x="1155" y="15687"/>
                    <a:pt x="791" y="16174"/>
                  </a:cubicBezTo>
                  <a:cubicBezTo>
                    <a:pt x="699" y="16326"/>
                    <a:pt x="669" y="16569"/>
                    <a:pt x="821" y="16690"/>
                  </a:cubicBezTo>
                  <a:cubicBezTo>
                    <a:pt x="1034" y="16873"/>
                    <a:pt x="1003" y="17025"/>
                    <a:pt x="882" y="17237"/>
                  </a:cubicBezTo>
                  <a:cubicBezTo>
                    <a:pt x="821" y="17359"/>
                    <a:pt x="791" y="17511"/>
                    <a:pt x="760" y="17633"/>
                  </a:cubicBezTo>
                  <a:cubicBezTo>
                    <a:pt x="426" y="18818"/>
                    <a:pt x="578" y="19000"/>
                    <a:pt x="1824" y="19031"/>
                  </a:cubicBezTo>
                  <a:cubicBezTo>
                    <a:pt x="1885" y="19031"/>
                    <a:pt x="1955" y="19021"/>
                    <a:pt x="2022" y="19021"/>
                  </a:cubicBezTo>
                  <a:cubicBezTo>
                    <a:pt x="2122" y="19021"/>
                    <a:pt x="2213" y="19043"/>
                    <a:pt x="2250" y="19152"/>
                  </a:cubicBezTo>
                  <a:cubicBezTo>
                    <a:pt x="2280" y="19304"/>
                    <a:pt x="2098" y="19335"/>
                    <a:pt x="2006" y="19426"/>
                  </a:cubicBezTo>
                  <a:cubicBezTo>
                    <a:pt x="1094" y="20155"/>
                    <a:pt x="517" y="21067"/>
                    <a:pt x="365" y="22222"/>
                  </a:cubicBezTo>
                  <a:cubicBezTo>
                    <a:pt x="297" y="22906"/>
                    <a:pt x="604" y="23299"/>
                    <a:pt x="1109" y="23299"/>
                  </a:cubicBezTo>
                  <a:cubicBezTo>
                    <a:pt x="1277" y="23299"/>
                    <a:pt x="1467" y="23256"/>
                    <a:pt x="1672" y="23165"/>
                  </a:cubicBezTo>
                  <a:cubicBezTo>
                    <a:pt x="1915" y="23073"/>
                    <a:pt x="2098" y="22952"/>
                    <a:pt x="2341" y="22861"/>
                  </a:cubicBezTo>
                  <a:cubicBezTo>
                    <a:pt x="2426" y="22818"/>
                    <a:pt x="2496" y="22794"/>
                    <a:pt x="2552" y="22794"/>
                  </a:cubicBezTo>
                  <a:cubicBezTo>
                    <a:pt x="2654" y="22794"/>
                    <a:pt x="2705" y="22876"/>
                    <a:pt x="2705" y="23073"/>
                  </a:cubicBezTo>
                  <a:cubicBezTo>
                    <a:pt x="2705" y="23317"/>
                    <a:pt x="2705" y="23529"/>
                    <a:pt x="2705" y="23772"/>
                  </a:cubicBezTo>
                  <a:cubicBezTo>
                    <a:pt x="2762" y="24086"/>
                    <a:pt x="2979" y="24292"/>
                    <a:pt x="3256" y="24292"/>
                  </a:cubicBezTo>
                  <a:cubicBezTo>
                    <a:pt x="3275" y="24292"/>
                    <a:pt x="3294" y="24291"/>
                    <a:pt x="3313" y="24289"/>
                  </a:cubicBezTo>
                  <a:cubicBezTo>
                    <a:pt x="3423" y="24289"/>
                    <a:pt x="3548" y="24147"/>
                    <a:pt x="3655" y="24147"/>
                  </a:cubicBezTo>
                  <a:cubicBezTo>
                    <a:pt x="3696" y="24147"/>
                    <a:pt x="3735" y="24169"/>
                    <a:pt x="3769" y="24228"/>
                  </a:cubicBezTo>
                  <a:cubicBezTo>
                    <a:pt x="3861" y="24350"/>
                    <a:pt x="3800" y="24593"/>
                    <a:pt x="3800" y="24776"/>
                  </a:cubicBezTo>
                  <a:cubicBezTo>
                    <a:pt x="3800" y="24897"/>
                    <a:pt x="3830" y="25019"/>
                    <a:pt x="3830" y="25140"/>
                  </a:cubicBezTo>
                  <a:cubicBezTo>
                    <a:pt x="3861" y="25262"/>
                    <a:pt x="3921" y="25353"/>
                    <a:pt x="4043" y="25383"/>
                  </a:cubicBezTo>
                  <a:cubicBezTo>
                    <a:pt x="4712" y="25566"/>
                    <a:pt x="5319" y="25931"/>
                    <a:pt x="5927" y="26265"/>
                  </a:cubicBezTo>
                  <a:cubicBezTo>
                    <a:pt x="7356" y="27025"/>
                    <a:pt x="8815" y="27694"/>
                    <a:pt x="10274" y="28393"/>
                  </a:cubicBezTo>
                  <a:cubicBezTo>
                    <a:pt x="11976" y="29183"/>
                    <a:pt x="13830" y="29639"/>
                    <a:pt x="15289" y="30885"/>
                  </a:cubicBezTo>
                  <a:cubicBezTo>
                    <a:pt x="15380" y="30946"/>
                    <a:pt x="15487" y="30946"/>
                    <a:pt x="15589" y="30946"/>
                  </a:cubicBezTo>
                  <a:cubicBezTo>
                    <a:pt x="15692" y="30946"/>
                    <a:pt x="15791" y="30946"/>
                    <a:pt x="15867" y="31007"/>
                  </a:cubicBezTo>
                  <a:cubicBezTo>
                    <a:pt x="16201" y="31280"/>
                    <a:pt x="16596" y="31402"/>
                    <a:pt x="16991" y="31584"/>
                  </a:cubicBezTo>
                  <a:cubicBezTo>
                    <a:pt x="18329" y="32222"/>
                    <a:pt x="19636" y="32982"/>
                    <a:pt x="21034" y="33408"/>
                  </a:cubicBezTo>
                  <a:cubicBezTo>
                    <a:pt x="21557" y="33565"/>
                    <a:pt x="22074" y="33688"/>
                    <a:pt x="22569" y="33688"/>
                  </a:cubicBezTo>
                  <a:cubicBezTo>
                    <a:pt x="23224" y="33688"/>
                    <a:pt x="23840" y="33471"/>
                    <a:pt x="24378" y="32830"/>
                  </a:cubicBezTo>
                  <a:cubicBezTo>
                    <a:pt x="24560" y="32648"/>
                    <a:pt x="24773" y="32496"/>
                    <a:pt x="24986" y="32344"/>
                  </a:cubicBezTo>
                  <a:cubicBezTo>
                    <a:pt x="27539" y="30186"/>
                    <a:pt x="29940" y="27845"/>
                    <a:pt x="32463" y="25657"/>
                  </a:cubicBezTo>
                  <a:cubicBezTo>
                    <a:pt x="32828" y="25323"/>
                    <a:pt x="33253" y="25049"/>
                    <a:pt x="33527" y="24654"/>
                  </a:cubicBezTo>
                  <a:cubicBezTo>
                    <a:pt x="33739" y="24380"/>
                    <a:pt x="33922" y="24320"/>
                    <a:pt x="34195" y="24259"/>
                  </a:cubicBezTo>
                  <a:cubicBezTo>
                    <a:pt x="34864" y="24107"/>
                    <a:pt x="35047" y="23924"/>
                    <a:pt x="35047" y="23195"/>
                  </a:cubicBezTo>
                  <a:cubicBezTo>
                    <a:pt x="35047" y="23043"/>
                    <a:pt x="35138" y="22952"/>
                    <a:pt x="35229" y="22861"/>
                  </a:cubicBezTo>
                  <a:cubicBezTo>
                    <a:pt x="36110" y="21918"/>
                    <a:pt x="36961" y="20976"/>
                    <a:pt x="37843" y="20034"/>
                  </a:cubicBezTo>
                  <a:cubicBezTo>
                    <a:pt x="38086" y="19791"/>
                    <a:pt x="38147" y="19578"/>
                    <a:pt x="38116" y="19274"/>
                  </a:cubicBezTo>
                  <a:cubicBezTo>
                    <a:pt x="37995" y="18271"/>
                    <a:pt x="37752" y="17268"/>
                    <a:pt x="37600" y="16265"/>
                  </a:cubicBezTo>
                  <a:cubicBezTo>
                    <a:pt x="37539" y="16052"/>
                    <a:pt x="37509" y="15900"/>
                    <a:pt x="37721" y="15748"/>
                  </a:cubicBezTo>
                  <a:cubicBezTo>
                    <a:pt x="37904" y="15596"/>
                    <a:pt x="37873" y="15414"/>
                    <a:pt x="37752" y="15262"/>
                  </a:cubicBezTo>
                  <a:cubicBezTo>
                    <a:pt x="37509" y="14897"/>
                    <a:pt x="37205" y="14623"/>
                    <a:pt x="36840" y="14441"/>
                  </a:cubicBezTo>
                  <a:cubicBezTo>
                    <a:pt x="36749" y="14380"/>
                    <a:pt x="36627" y="14350"/>
                    <a:pt x="36566" y="14259"/>
                  </a:cubicBezTo>
                  <a:cubicBezTo>
                    <a:pt x="36171" y="13681"/>
                    <a:pt x="36232" y="13104"/>
                    <a:pt x="36749" y="12648"/>
                  </a:cubicBezTo>
                  <a:cubicBezTo>
                    <a:pt x="36931" y="12496"/>
                    <a:pt x="37113" y="12374"/>
                    <a:pt x="37296" y="12222"/>
                  </a:cubicBezTo>
                  <a:cubicBezTo>
                    <a:pt x="37995" y="11675"/>
                    <a:pt x="37934" y="11037"/>
                    <a:pt x="37113" y="10642"/>
                  </a:cubicBezTo>
                  <a:cubicBezTo>
                    <a:pt x="36762" y="10466"/>
                    <a:pt x="36411" y="10352"/>
                    <a:pt x="36025" y="10352"/>
                  </a:cubicBezTo>
                  <a:cubicBezTo>
                    <a:pt x="35944" y="10352"/>
                    <a:pt x="35861" y="10357"/>
                    <a:pt x="35776" y="10368"/>
                  </a:cubicBezTo>
                  <a:cubicBezTo>
                    <a:pt x="35742" y="10373"/>
                    <a:pt x="35712" y="10375"/>
                    <a:pt x="35686" y="10375"/>
                  </a:cubicBezTo>
                  <a:cubicBezTo>
                    <a:pt x="35546" y="10375"/>
                    <a:pt x="35507" y="10304"/>
                    <a:pt x="35533" y="10125"/>
                  </a:cubicBezTo>
                  <a:cubicBezTo>
                    <a:pt x="35563" y="9639"/>
                    <a:pt x="35442" y="9213"/>
                    <a:pt x="35290" y="8787"/>
                  </a:cubicBezTo>
                  <a:cubicBezTo>
                    <a:pt x="35259" y="8666"/>
                    <a:pt x="35198" y="8575"/>
                    <a:pt x="35259" y="8453"/>
                  </a:cubicBezTo>
                  <a:cubicBezTo>
                    <a:pt x="35533" y="8058"/>
                    <a:pt x="35442" y="7632"/>
                    <a:pt x="35290" y="7207"/>
                  </a:cubicBezTo>
                  <a:cubicBezTo>
                    <a:pt x="34986" y="6417"/>
                    <a:pt x="34287" y="5991"/>
                    <a:pt x="33618" y="5596"/>
                  </a:cubicBezTo>
                  <a:cubicBezTo>
                    <a:pt x="32463" y="4866"/>
                    <a:pt x="31217" y="4319"/>
                    <a:pt x="29940" y="3803"/>
                  </a:cubicBezTo>
                  <a:cubicBezTo>
                    <a:pt x="26293" y="2313"/>
                    <a:pt x="22523" y="1158"/>
                    <a:pt x="18663" y="277"/>
                  </a:cubicBezTo>
                  <a:cubicBezTo>
                    <a:pt x="17945" y="111"/>
                    <a:pt x="17215" y="1"/>
                    <a:pt x="16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510275" y="884800"/>
              <a:ext cx="38775" cy="401250"/>
            </a:xfrm>
            <a:custGeom>
              <a:avLst/>
              <a:gdLst/>
              <a:ahLst/>
              <a:cxnLst/>
              <a:rect l="l" t="t" r="r" b="b"/>
              <a:pathLst>
                <a:path w="1551" h="16050" extrusionOk="0">
                  <a:moveTo>
                    <a:pt x="31" y="1"/>
                  </a:moveTo>
                  <a:cubicBezTo>
                    <a:pt x="31" y="365"/>
                    <a:pt x="61" y="730"/>
                    <a:pt x="31" y="1095"/>
                  </a:cubicBezTo>
                  <a:cubicBezTo>
                    <a:pt x="0" y="4864"/>
                    <a:pt x="0" y="8663"/>
                    <a:pt x="152" y="12432"/>
                  </a:cubicBezTo>
                  <a:cubicBezTo>
                    <a:pt x="183" y="13770"/>
                    <a:pt x="760" y="14894"/>
                    <a:pt x="1429" y="15958"/>
                  </a:cubicBezTo>
                  <a:cubicBezTo>
                    <a:pt x="1459" y="15989"/>
                    <a:pt x="1490" y="15989"/>
                    <a:pt x="1550" y="16049"/>
                  </a:cubicBezTo>
                  <a:cubicBezTo>
                    <a:pt x="1520" y="15928"/>
                    <a:pt x="1490" y="15837"/>
                    <a:pt x="1490" y="15776"/>
                  </a:cubicBezTo>
                  <a:cubicBezTo>
                    <a:pt x="1216" y="14651"/>
                    <a:pt x="851" y="13557"/>
                    <a:pt x="821" y="12402"/>
                  </a:cubicBezTo>
                  <a:cubicBezTo>
                    <a:pt x="638" y="8694"/>
                    <a:pt x="486" y="4955"/>
                    <a:pt x="304" y="1247"/>
                  </a:cubicBezTo>
                  <a:cubicBezTo>
                    <a:pt x="274" y="821"/>
                    <a:pt x="213" y="426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596125" y="887850"/>
              <a:ext cx="50175" cy="264450"/>
            </a:xfrm>
            <a:custGeom>
              <a:avLst/>
              <a:gdLst/>
              <a:ahLst/>
              <a:cxnLst/>
              <a:rect l="l" t="t" r="r" b="b"/>
              <a:pathLst>
                <a:path w="2007" h="10578" extrusionOk="0">
                  <a:moveTo>
                    <a:pt x="62" y="0"/>
                  </a:moveTo>
                  <a:cubicBezTo>
                    <a:pt x="1" y="122"/>
                    <a:pt x="31" y="243"/>
                    <a:pt x="62" y="335"/>
                  </a:cubicBezTo>
                  <a:cubicBezTo>
                    <a:pt x="670" y="2827"/>
                    <a:pt x="974" y="5350"/>
                    <a:pt x="1338" y="7842"/>
                  </a:cubicBezTo>
                  <a:cubicBezTo>
                    <a:pt x="1460" y="8784"/>
                    <a:pt x="1642" y="9696"/>
                    <a:pt x="2007" y="10578"/>
                  </a:cubicBezTo>
                  <a:cubicBezTo>
                    <a:pt x="1885" y="7052"/>
                    <a:pt x="852" y="149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330175" y="1001825"/>
              <a:ext cx="32700" cy="220400"/>
            </a:xfrm>
            <a:custGeom>
              <a:avLst/>
              <a:gdLst/>
              <a:ahLst/>
              <a:cxnLst/>
              <a:rect l="l" t="t" r="r" b="b"/>
              <a:pathLst>
                <a:path w="1308" h="8816" extrusionOk="0">
                  <a:moveTo>
                    <a:pt x="547" y="1"/>
                  </a:moveTo>
                  <a:cubicBezTo>
                    <a:pt x="274" y="2979"/>
                    <a:pt x="0" y="5958"/>
                    <a:pt x="1307" y="8815"/>
                  </a:cubicBezTo>
                  <a:cubicBezTo>
                    <a:pt x="821" y="5897"/>
                    <a:pt x="699" y="2949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537625" y="1064125"/>
              <a:ext cx="19025" cy="160375"/>
            </a:xfrm>
            <a:custGeom>
              <a:avLst/>
              <a:gdLst/>
              <a:ahLst/>
              <a:cxnLst/>
              <a:rect l="l" t="t" r="r" b="b"/>
              <a:pathLst>
                <a:path w="761" h="6415" extrusionOk="0">
                  <a:moveTo>
                    <a:pt x="608" y="1"/>
                  </a:moveTo>
                  <a:cubicBezTo>
                    <a:pt x="608" y="2159"/>
                    <a:pt x="0" y="4287"/>
                    <a:pt x="760" y="6414"/>
                  </a:cubicBezTo>
                  <a:lnTo>
                    <a:pt x="760" y="6414"/>
                  </a:lnTo>
                  <a:cubicBezTo>
                    <a:pt x="669" y="4287"/>
                    <a:pt x="730" y="2159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267100" y="1053500"/>
              <a:ext cx="18250" cy="91975"/>
            </a:xfrm>
            <a:custGeom>
              <a:avLst/>
              <a:gdLst/>
              <a:ahLst/>
              <a:cxnLst/>
              <a:rect l="l" t="t" r="r" b="b"/>
              <a:pathLst>
                <a:path w="730" h="3679" extrusionOk="0">
                  <a:moveTo>
                    <a:pt x="244" y="0"/>
                  </a:moveTo>
                  <a:lnTo>
                    <a:pt x="244" y="0"/>
                  </a:lnTo>
                  <a:cubicBezTo>
                    <a:pt x="335" y="1247"/>
                    <a:pt x="1" y="2523"/>
                    <a:pt x="730" y="3678"/>
                  </a:cubicBezTo>
                  <a:cubicBezTo>
                    <a:pt x="700" y="2645"/>
                    <a:pt x="639" y="1642"/>
                    <a:pt x="548" y="639"/>
                  </a:cubicBezTo>
                  <a:cubicBezTo>
                    <a:pt x="548" y="396"/>
                    <a:pt x="517" y="152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792950" y="1002575"/>
              <a:ext cx="9900" cy="70700"/>
            </a:xfrm>
            <a:custGeom>
              <a:avLst/>
              <a:gdLst/>
              <a:ahLst/>
              <a:cxnLst/>
              <a:rect l="l" t="t" r="r" b="b"/>
              <a:pathLst>
                <a:path w="396" h="2828" extrusionOk="0">
                  <a:moveTo>
                    <a:pt x="92" y="1"/>
                  </a:moveTo>
                  <a:lnTo>
                    <a:pt x="92" y="1"/>
                  </a:lnTo>
                  <a:cubicBezTo>
                    <a:pt x="152" y="943"/>
                    <a:pt x="0" y="1916"/>
                    <a:pt x="274" y="2828"/>
                  </a:cubicBezTo>
                  <a:cubicBezTo>
                    <a:pt x="395" y="2007"/>
                    <a:pt x="304" y="457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6823350" y="992700"/>
              <a:ext cx="10650" cy="37275"/>
            </a:xfrm>
            <a:custGeom>
              <a:avLst/>
              <a:gdLst/>
              <a:ahLst/>
              <a:cxnLst/>
              <a:rect l="l" t="t" r="r" b="b"/>
              <a:pathLst>
                <a:path w="426" h="1491" extrusionOk="0">
                  <a:moveTo>
                    <a:pt x="304" y="1"/>
                  </a:moveTo>
                  <a:lnTo>
                    <a:pt x="304" y="1"/>
                  </a:lnTo>
                  <a:cubicBezTo>
                    <a:pt x="61" y="396"/>
                    <a:pt x="0" y="1156"/>
                    <a:pt x="213" y="1490"/>
                  </a:cubicBezTo>
                  <a:cubicBezTo>
                    <a:pt x="395" y="973"/>
                    <a:pt x="426" y="274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656175" y="1011700"/>
              <a:ext cx="9900" cy="31175"/>
            </a:xfrm>
            <a:custGeom>
              <a:avLst/>
              <a:gdLst/>
              <a:ahLst/>
              <a:cxnLst/>
              <a:rect l="l" t="t" r="r" b="b"/>
              <a:pathLst>
                <a:path w="396" h="1247" extrusionOk="0">
                  <a:moveTo>
                    <a:pt x="91" y="1"/>
                  </a:moveTo>
                  <a:lnTo>
                    <a:pt x="91" y="1"/>
                  </a:lnTo>
                  <a:cubicBezTo>
                    <a:pt x="152" y="396"/>
                    <a:pt x="0" y="852"/>
                    <a:pt x="365" y="1247"/>
                  </a:cubicBezTo>
                  <a:cubicBezTo>
                    <a:pt x="395" y="761"/>
                    <a:pt x="274" y="365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840050" y="1028425"/>
              <a:ext cx="7625" cy="25100"/>
            </a:xfrm>
            <a:custGeom>
              <a:avLst/>
              <a:gdLst/>
              <a:ahLst/>
              <a:cxnLst/>
              <a:rect l="l" t="t" r="r" b="b"/>
              <a:pathLst>
                <a:path w="305" h="10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335"/>
                    <a:pt x="92" y="669"/>
                    <a:pt x="183" y="1003"/>
                  </a:cubicBezTo>
                  <a:cubicBezTo>
                    <a:pt x="305" y="487"/>
                    <a:pt x="305" y="335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300525" y="1227850"/>
              <a:ext cx="35000" cy="68075"/>
            </a:xfrm>
            <a:custGeom>
              <a:avLst/>
              <a:gdLst/>
              <a:ahLst/>
              <a:cxnLst/>
              <a:rect l="l" t="t" r="r" b="b"/>
              <a:pathLst>
                <a:path w="1400" h="2723" extrusionOk="0">
                  <a:moveTo>
                    <a:pt x="219" y="1"/>
                  </a:moveTo>
                  <a:cubicBezTo>
                    <a:pt x="198" y="1"/>
                    <a:pt x="176" y="6"/>
                    <a:pt x="153" y="17"/>
                  </a:cubicBezTo>
                  <a:cubicBezTo>
                    <a:pt x="1" y="109"/>
                    <a:pt x="92" y="230"/>
                    <a:pt x="123" y="321"/>
                  </a:cubicBezTo>
                  <a:cubicBezTo>
                    <a:pt x="335" y="808"/>
                    <a:pt x="548" y="1264"/>
                    <a:pt x="761" y="1720"/>
                  </a:cubicBezTo>
                  <a:cubicBezTo>
                    <a:pt x="913" y="2054"/>
                    <a:pt x="1095" y="2388"/>
                    <a:pt x="1399" y="2723"/>
                  </a:cubicBezTo>
                  <a:cubicBezTo>
                    <a:pt x="1186" y="1841"/>
                    <a:pt x="822" y="1081"/>
                    <a:pt x="548" y="291"/>
                  </a:cubicBezTo>
                  <a:cubicBezTo>
                    <a:pt x="518" y="230"/>
                    <a:pt x="487" y="169"/>
                    <a:pt x="457" y="139"/>
                  </a:cubicBezTo>
                  <a:cubicBezTo>
                    <a:pt x="383" y="90"/>
                    <a:pt x="309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3"/>
          <p:cNvGrpSpPr/>
          <p:nvPr/>
        </p:nvGrpSpPr>
        <p:grpSpPr>
          <a:xfrm>
            <a:off x="8430893" y="1540989"/>
            <a:ext cx="489864" cy="413228"/>
            <a:chOff x="2188750" y="2161800"/>
            <a:chExt cx="230275" cy="194250"/>
          </a:xfrm>
        </p:grpSpPr>
        <p:sp>
          <p:nvSpPr>
            <p:cNvPr id="95" name="Google Shape;95;p3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4790018" y="4416939"/>
            <a:ext cx="489864" cy="413228"/>
            <a:chOff x="2188750" y="2161800"/>
            <a:chExt cx="230275" cy="194250"/>
          </a:xfrm>
        </p:grpSpPr>
        <p:sp>
          <p:nvSpPr>
            <p:cNvPr id="100" name="Google Shape;100;p3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3"/>
          <p:cNvGrpSpPr/>
          <p:nvPr/>
        </p:nvGrpSpPr>
        <p:grpSpPr>
          <a:xfrm>
            <a:off x="4006906" y="270314"/>
            <a:ext cx="489864" cy="413228"/>
            <a:chOff x="2188750" y="2161800"/>
            <a:chExt cx="230275" cy="194250"/>
          </a:xfrm>
        </p:grpSpPr>
        <p:sp>
          <p:nvSpPr>
            <p:cNvPr id="105" name="Google Shape;105;p3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 rot="-1682004">
            <a:off x="6787584" y="483427"/>
            <a:ext cx="1022880" cy="704796"/>
            <a:chOff x="938725" y="2167075"/>
            <a:chExt cx="1022850" cy="704775"/>
          </a:xfrm>
        </p:grpSpPr>
        <p:sp>
          <p:nvSpPr>
            <p:cNvPr id="110" name="Google Shape;110;p3"/>
            <p:cNvSpPr/>
            <p:nvPr/>
          </p:nvSpPr>
          <p:spPr>
            <a:xfrm>
              <a:off x="938725" y="2167075"/>
              <a:ext cx="1022850" cy="704775"/>
            </a:xfrm>
            <a:custGeom>
              <a:avLst/>
              <a:gdLst/>
              <a:ahLst/>
              <a:cxnLst/>
              <a:rect l="l" t="t" r="r" b="b"/>
              <a:pathLst>
                <a:path w="40914" h="28191" extrusionOk="0">
                  <a:moveTo>
                    <a:pt x="25173" y="1183"/>
                  </a:moveTo>
                  <a:cubicBezTo>
                    <a:pt x="25541" y="1183"/>
                    <a:pt x="25915" y="1282"/>
                    <a:pt x="26141" y="1476"/>
                  </a:cubicBezTo>
                  <a:cubicBezTo>
                    <a:pt x="26293" y="1628"/>
                    <a:pt x="26536" y="1750"/>
                    <a:pt x="26445" y="1993"/>
                  </a:cubicBezTo>
                  <a:cubicBezTo>
                    <a:pt x="26354" y="2267"/>
                    <a:pt x="26141" y="2449"/>
                    <a:pt x="25837" y="2479"/>
                  </a:cubicBezTo>
                  <a:cubicBezTo>
                    <a:pt x="25757" y="2488"/>
                    <a:pt x="25677" y="2492"/>
                    <a:pt x="25601" y="2492"/>
                  </a:cubicBezTo>
                  <a:cubicBezTo>
                    <a:pt x="25416" y="2492"/>
                    <a:pt x="25254" y="2470"/>
                    <a:pt x="25168" y="2449"/>
                  </a:cubicBezTo>
                  <a:cubicBezTo>
                    <a:pt x="24682" y="2327"/>
                    <a:pt x="24378" y="2175"/>
                    <a:pt x="24226" y="1811"/>
                  </a:cubicBezTo>
                  <a:cubicBezTo>
                    <a:pt x="24165" y="1659"/>
                    <a:pt x="24135" y="1537"/>
                    <a:pt x="24317" y="1416"/>
                  </a:cubicBezTo>
                  <a:cubicBezTo>
                    <a:pt x="24531" y="1259"/>
                    <a:pt x="24850" y="1183"/>
                    <a:pt x="25173" y="1183"/>
                  </a:cubicBezTo>
                  <a:close/>
                  <a:moveTo>
                    <a:pt x="29450" y="3235"/>
                  </a:moveTo>
                  <a:cubicBezTo>
                    <a:pt x="29604" y="3235"/>
                    <a:pt x="29758" y="3270"/>
                    <a:pt x="29758" y="3543"/>
                  </a:cubicBezTo>
                  <a:cubicBezTo>
                    <a:pt x="29758" y="3847"/>
                    <a:pt x="29637" y="4090"/>
                    <a:pt x="29302" y="4090"/>
                  </a:cubicBezTo>
                  <a:cubicBezTo>
                    <a:pt x="29265" y="4093"/>
                    <a:pt x="29228" y="4094"/>
                    <a:pt x="29192" y="4094"/>
                  </a:cubicBezTo>
                  <a:cubicBezTo>
                    <a:pt x="28728" y="4094"/>
                    <a:pt x="28362" y="3916"/>
                    <a:pt x="27995" y="3634"/>
                  </a:cubicBezTo>
                  <a:cubicBezTo>
                    <a:pt x="28360" y="3270"/>
                    <a:pt x="28846" y="3270"/>
                    <a:pt x="29302" y="3239"/>
                  </a:cubicBezTo>
                  <a:cubicBezTo>
                    <a:pt x="29348" y="3239"/>
                    <a:pt x="29399" y="3235"/>
                    <a:pt x="29450" y="3235"/>
                  </a:cubicBezTo>
                  <a:close/>
                  <a:moveTo>
                    <a:pt x="27412" y="2263"/>
                  </a:moveTo>
                  <a:cubicBezTo>
                    <a:pt x="27646" y="2263"/>
                    <a:pt x="27890" y="2305"/>
                    <a:pt x="28132" y="2305"/>
                  </a:cubicBezTo>
                  <a:cubicBezTo>
                    <a:pt x="28188" y="2305"/>
                    <a:pt x="28244" y="2303"/>
                    <a:pt x="28299" y="2297"/>
                  </a:cubicBezTo>
                  <a:cubicBezTo>
                    <a:pt x="28542" y="2297"/>
                    <a:pt x="28542" y="2571"/>
                    <a:pt x="28603" y="2753"/>
                  </a:cubicBezTo>
                  <a:cubicBezTo>
                    <a:pt x="28664" y="2935"/>
                    <a:pt x="28482" y="2935"/>
                    <a:pt x="28390" y="2966"/>
                  </a:cubicBezTo>
                  <a:cubicBezTo>
                    <a:pt x="27995" y="3118"/>
                    <a:pt x="27752" y="3452"/>
                    <a:pt x="27539" y="3786"/>
                  </a:cubicBezTo>
                  <a:cubicBezTo>
                    <a:pt x="27496" y="3895"/>
                    <a:pt x="27453" y="3910"/>
                    <a:pt x="27398" y="3910"/>
                  </a:cubicBezTo>
                  <a:cubicBezTo>
                    <a:pt x="27376" y="3910"/>
                    <a:pt x="27353" y="3908"/>
                    <a:pt x="27327" y="3908"/>
                  </a:cubicBezTo>
                  <a:cubicBezTo>
                    <a:pt x="26506" y="3908"/>
                    <a:pt x="25716" y="3969"/>
                    <a:pt x="24865" y="4151"/>
                  </a:cubicBezTo>
                  <a:cubicBezTo>
                    <a:pt x="25108" y="3756"/>
                    <a:pt x="25320" y="3422"/>
                    <a:pt x="25503" y="3087"/>
                  </a:cubicBezTo>
                  <a:cubicBezTo>
                    <a:pt x="25594" y="2935"/>
                    <a:pt x="25716" y="2935"/>
                    <a:pt x="25837" y="2935"/>
                  </a:cubicBezTo>
                  <a:cubicBezTo>
                    <a:pt x="26111" y="2935"/>
                    <a:pt x="26384" y="2875"/>
                    <a:pt x="26567" y="2662"/>
                  </a:cubicBezTo>
                  <a:cubicBezTo>
                    <a:pt x="26816" y="2334"/>
                    <a:pt x="27106" y="2263"/>
                    <a:pt x="27412" y="2263"/>
                  </a:cubicBezTo>
                  <a:close/>
                  <a:moveTo>
                    <a:pt x="25100" y="2845"/>
                  </a:moveTo>
                  <a:cubicBezTo>
                    <a:pt x="25128" y="2845"/>
                    <a:pt x="25160" y="2855"/>
                    <a:pt x="25199" y="2875"/>
                  </a:cubicBezTo>
                  <a:cubicBezTo>
                    <a:pt x="25351" y="2966"/>
                    <a:pt x="25229" y="3057"/>
                    <a:pt x="25199" y="3118"/>
                  </a:cubicBezTo>
                  <a:cubicBezTo>
                    <a:pt x="25017" y="3452"/>
                    <a:pt x="24804" y="3786"/>
                    <a:pt x="24621" y="4121"/>
                  </a:cubicBezTo>
                  <a:cubicBezTo>
                    <a:pt x="24469" y="4364"/>
                    <a:pt x="24226" y="4333"/>
                    <a:pt x="23983" y="4394"/>
                  </a:cubicBezTo>
                  <a:cubicBezTo>
                    <a:pt x="24348" y="3938"/>
                    <a:pt x="24713" y="3513"/>
                    <a:pt x="24956" y="2996"/>
                  </a:cubicBezTo>
                  <a:cubicBezTo>
                    <a:pt x="24997" y="2892"/>
                    <a:pt x="25039" y="2845"/>
                    <a:pt x="25100" y="2845"/>
                  </a:cubicBezTo>
                  <a:close/>
                  <a:moveTo>
                    <a:pt x="23856" y="940"/>
                  </a:moveTo>
                  <a:cubicBezTo>
                    <a:pt x="23967" y="940"/>
                    <a:pt x="24080" y="954"/>
                    <a:pt x="24196" y="990"/>
                  </a:cubicBezTo>
                  <a:cubicBezTo>
                    <a:pt x="23558" y="1476"/>
                    <a:pt x="23679" y="2297"/>
                    <a:pt x="24500" y="2662"/>
                  </a:cubicBezTo>
                  <a:cubicBezTo>
                    <a:pt x="24925" y="2844"/>
                    <a:pt x="24804" y="2966"/>
                    <a:pt x="24591" y="3178"/>
                  </a:cubicBezTo>
                  <a:cubicBezTo>
                    <a:pt x="24196" y="3634"/>
                    <a:pt x="23801" y="4060"/>
                    <a:pt x="23406" y="4516"/>
                  </a:cubicBezTo>
                  <a:cubicBezTo>
                    <a:pt x="23284" y="4637"/>
                    <a:pt x="23132" y="4698"/>
                    <a:pt x="22980" y="4729"/>
                  </a:cubicBezTo>
                  <a:cubicBezTo>
                    <a:pt x="22585" y="4881"/>
                    <a:pt x="22190" y="5002"/>
                    <a:pt x="21703" y="5154"/>
                  </a:cubicBezTo>
                  <a:cubicBezTo>
                    <a:pt x="22099" y="4090"/>
                    <a:pt x="22311" y="3026"/>
                    <a:pt x="22706" y="2023"/>
                  </a:cubicBezTo>
                  <a:cubicBezTo>
                    <a:pt x="22828" y="1780"/>
                    <a:pt x="22980" y="1567"/>
                    <a:pt x="22950" y="1294"/>
                  </a:cubicBezTo>
                  <a:cubicBezTo>
                    <a:pt x="22950" y="1142"/>
                    <a:pt x="23010" y="1142"/>
                    <a:pt x="23102" y="1112"/>
                  </a:cubicBezTo>
                  <a:cubicBezTo>
                    <a:pt x="23338" y="1026"/>
                    <a:pt x="23590" y="940"/>
                    <a:pt x="23856" y="940"/>
                  </a:cubicBezTo>
                  <a:close/>
                  <a:moveTo>
                    <a:pt x="31542" y="4162"/>
                  </a:moveTo>
                  <a:cubicBezTo>
                    <a:pt x="31667" y="4162"/>
                    <a:pt x="31792" y="4176"/>
                    <a:pt x="31916" y="4212"/>
                  </a:cubicBezTo>
                  <a:cubicBezTo>
                    <a:pt x="32281" y="4303"/>
                    <a:pt x="32494" y="4637"/>
                    <a:pt x="32403" y="5033"/>
                  </a:cubicBezTo>
                  <a:cubicBezTo>
                    <a:pt x="32403" y="5120"/>
                    <a:pt x="32371" y="5191"/>
                    <a:pt x="32298" y="5191"/>
                  </a:cubicBezTo>
                  <a:cubicBezTo>
                    <a:pt x="32269" y="5191"/>
                    <a:pt x="32233" y="5180"/>
                    <a:pt x="32190" y="5154"/>
                  </a:cubicBezTo>
                  <a:cubicBezTo>
                    <a:pt x="31856" y="5002"/>
                    <a:pt x="31521" y="4850"/>
                    <a:pt x="31187" y="4698"/>
                  </a:cubicBezTo>
                  <a:cubicBezTo>
                    <a:pt x="31065" y="4637"/>
                    <a:pt x="31004" y="4546"/>
                    <a:pt x="31004" y="4394"/>
                  </a:cubicBezTo>
                  <a:cubicBezTo>
                    <a:pt x="31035" y="4273"/>
                    <a:pt x="31156" y="4182"/>
                    <a:pt x="31278" y="4182"/>
                  </a:cubicBezTo>
                  <a:cubicBezTo>
                    <a:pt x="31366" y="4169"/>
                    <a:pt x="31454" y="4162"/>
                    <a:pt x="31542" y="4162"/>
                  </a:cubicBezTo>
                  <a:close/>
                  <a:moveTo>
                    <a:pt x="22646" y="1476"/>
                  </a:moveTo>
                  <a:lnTo>
                    <a:pt x="22646" y="1476"/>
                  </a:lnTo>
                  <a:cubicBezTo>
                    <a:pt x="22402" y="2084"/>
                    <a:pt x="22129" y="2662"/>
                    <a:pt x="21886" y="3270"/>
                  </a:cubicBezTo>
                  <a:cubicBezTo>
                    <a:pt x="21703" y="3756"/>
                    <a:pt x="21551" y="4242"/>
                    <a:pt x="21582" y="4759"/>
                  </a:cubicBezTo>
                  <a:cubicBezTo>
                    <a:pt x="21582" y="5215"/>
                    <a:pt x="21339" y="5397"/>
                    <a:pt x="20913" y="5428"/>
                  </a:cubicBezTo>
                  <a:cubicBezTo>
                    <a:pt x="20852" y="4182"/>
                    <a:pt x="21278" y="3087"/>
                    <a:pt x="21825" y="2023"/>
                  </a:cubicBezTo>
                  <a:cubicBezTo>
                    <a:pt x="22099" y="1537"/>
                    <a:pt x="22099" y="1537"/>
                    <a:pt x="22646" y="1476"/>
                  </a:cubicBezTo>
                  <a:close/>
                  <a:moveTo>
                    <a:pt x="12391" y="4452"/>
                  </a:moveTo>
                  <a:cubicBezTo>
                    <a:pt x="12484" y="4452"/>
                    <a:pt x="12579" y="4463"/>
                    <a:pt x="12676" y="4485"/>
                  </a:cubicBezTo>
                  <a:cubicBezTo>
                    <a:pt x="12858" y="4546"/>
                    <a:pt x="12949" y="4607"/>
                    <a:pt x="12980" y="4789"/>
                  </a:cubicBezTo>
                  <a:cubicBezTo>
                    <a:pt x="13008" y="5241"/>
                    <a:pt x="12433" y="5772"/>
                    <a:pt x="11937" y="5772"/>
                  </a:cubicBezTo>
                  <a:cubicBezTo>
                    <a:pt x="11899" y="5772"/>
                    <a:pt x="11861" y="5769"/>
                    <a:pt x="11825" y="5762"/>
                  </a:cubicBezTo>
                  <a:cubicBezTo>
                    <a:pt x="11642" y="5671"/>
                    <a:pt x="11430" y="5580"/>
                    <a:pt x="11369" y="5337"/>
                  </a:cubicBezTo>
                  <a:cubicBezTo>
                    <a:pt x="11308" y="5093"/>
                    <a:pt x="11460" y="4941"/>
                    <a:pt x="11612" y="4789"/>
                  </a:cubicBezTo>
                  <a:cubicBezTo>
                    <a:pt x="11841" y="4560"/>
                    <a:pt x="12106" y="4452"/>
                    <a:pt x="12391" y="4452"/>
                  </a:cubicBezTo>
                  <a:close/>
                  <a:moveTo>
                    <a:pt x="14683" y="5061"/>
                  </a:moveTo>
                  <a:cubicBezTo>
                    <a:pt x="14693" y="5061"/>
                    <a:pt x="14703" y="5062"/>
                    <a:pt x="14712" y="5063"/>
                  </a:cubicBezTo>
                  <a:cubicBezTo>
                    <a:pt x="15047" y="5154"/>
                    <a:pt x="15290" y="5549"/>
                    <a:pt x="15199" y="5884"/>
                  </a:cubicBezTo>
                  <a:cubicBezTo>
                    <a:pt x="15122" y="6189"/>
                    <a:pt x="14791" y="6430"/>
                    <a:pt x="14454" y="6430"/>
                  </a:cubicBezTo>
                  <a:cubicBezTo>
                    <a:pt x="14388" y="6430"/>
                    <a:pt x="14321" y="6420"/>
                    <a:pt x="14256" y="6400"/>
                  </a:cubicBezTo>
                  <a:cubicBezTo>
                    <a:pt x="13952" y="6309"/>
                    <a:pt x="13800" y="6036"/>
                    <a:pt x="13892" y="5701"/>
                  </a:cubicBezTo>
                  <a:cubicBezTo>
                    <a:pt x="13979" y="5409"/>
                    <a:pt x="14432" y="5061"/>
                    <a:pt x="14683" y="5061"/>
                  </a:cubicBezTo>
                  <a:close/>
                  <a:moveTo>
                    <a:pt x="19971" y="595"/>
                  </a:moveTo>
                  <a:cubicBezTo>
                    <a:pt x="20640" y="868"/>
                    <a:pt x="21278" y="1112"/>
                    <a:pt x="21977" y="1355"/>
                  </a:cubicBezTo>
                  <a:cubicBezTo>
                    <a:pt x="21764" y="1689"/>
                    <a:pt x="21582" y="1993"/>
                    <a:pt x="21399" y="2297"/>
                  </a:cubicBezTo>
                  <a:cubicBezTo>
                    <a:pt x="20822" y="3239"/>
                    <a:pt x="20518" y="4273"/>
                    <a:pt x="20548" y="5397"/>
                  </a:cubicBezTo>
                  <a:cubicBezTo>
                    <a:pt x="20548" y="5549"/>
                    <a:pt x="20548" y="5641"/>
                    <a:pt x="20366" y="5701"/>
                  </a:cubicBezTo>
                  <a:cubicBezTo>
                    <a:pt x="19545" y="6066"/>
                    <a:pt x="18785" y="6522"/>
                    <a:pt x="18056" y="6948"/>
                  </a:cubicBezTo>
                  <a:cubicBezTo>
                    <a:pt x="18086" y="5185"/>
                    <a:pt x="18117" y="3422"/>
                    <a:pt x="17083" y="1811"/>
                  </a:cubicBezTo>
                  <a:cubicBezTo>
                    <a:pt x="17158" y="1807"/>
                    <a:pt x="17234" y="1805"/>
                    <a:pt x="17311" y="1805"/>
                  </a:cubicBezTo>
                  <a:cubicBezTo>
                    <a:pt x="17796" y="1805"/>
                    <a:pt x="18317" y="1880"/>
                    <a:pt x="18816" y="1932"/>
                  </a:cubicBezTo>
                  <a:cubicBezTo>
                    <a:pt x="19181" y="1993"/>
                    <a:pt x="19545" y="2023"/>
                    <a:pt x="19910" y="2054"/>
                  </a:cubicBezTo>
                  <a:cubicBezTo>
                    <a:pt x="19936" y="2056"/>
                    <a:pt x="19960" y="2058"/>
                    <a:pt x="19983" y="2058"/>
                  </a:cubicBezTo>
                  <a:cubicBezTo>
                    <a:pt x="20238" y="2058"/>
                    <a:pt x="20358" y="1907"/>
                    <a:pt x="20275" y="1628"/>
                  </a:cubicBezTo>
                  <a:cubicBezTo>
                    <a:pt x="20184" y="1294"/>
                    <a:pt x="20062" y="960"/>
                    <a:pt x="19971" y="595"/>
                  </a:cubicBezTo>
                  <a:close/>
                  <a:moveTo>
                    <a:pt x="32859" y="5397"/>
                  </a:moveTo>
                  <a:cubicBezTo>
                    <a:pt x="33375" y="5519"/>
                    <a:pt x="33922" y="5610"/>
                    <a:pt x="34500" y="5732"/>
                  </a:cubicBezTo>
                  <a:cubicBezTo>
                    <a:pt x="34378" y="5944"/>
                    <a:pt x="34196" y="6127"/>
                    <a:pt x="34439" y="6340"/>
                  </a:cubicBezTo>
                  <a:cubicBezTo>
                    <a:pt x="34774" y="6461"/>
                    <a:pt x="35169" y="6370"/>
                    <a:pt x="35533" y="6552"/>
                  </a:cubicBezTo>
                  <a:cubicBezTo>
                    <a:pt x="35477" y="6797"/>
                    <a:pt x="35385" y="6949"/>
                    <a:pt x="35244" y="6949"/>
                  </a:cubicBezTo>
                  <a:cubicBezTo>
                    <a:pt x="35158" y="6949"/>
                    <a:pt x="35052" y="6892"/>
                    <a:pt x="34926" y="6765"/>
                  </a:cubicBezTo>
                  <a:cubicBezTo>
                    <a:pt x="34774" y="6644"/>
                    <a:pt x="34591" y="6552"/>
                    <a:pt x="34409" y="6431"/>
                  </a:cubicBezTo>
                  <a:cubicBezTo>
                    <a:pt x="33862" y="6127"/>
                    <a:pt x="33345" y="5792"/>
                    <a:pt x="32828" y="5489"/>
                  </a:cubicBezTo>
                  <a:cubicBezTo>
                    <a:pt x="32828" y="5458"/>
                    <a:pt x="32828" y="5428"/>
                    <a:pt x="32859" y="5397"/>
                  </a:cubicBezTo>
                  <a:close/>
                  <a:moveTo>
                    <a:pt x="17253" y="2862"/>
                  </a:moveTo>
                  <a:cubicBezTo>
                    <a:pt x="17497" y="2862"/>
                    <a:pt x="17525" y="2989"/>
                    <a:pt x="17570" y="3452"/>
                  </a:cubicBezTo>
                  <a:cubicBezTo>
                    <a:pt x="17661" y="4607"/>
                    <a:pt x="17934" y="5792"/>
                    <a:pt x="17600" y="7008"/>
                  </a:cubicBezTo>
                  <a:cubicBezTo>
                    <a:pt x="17539" y="7282"/>
                    <a:pt x="17539" y="7282"/>
                    <a:pt x="17235" y="7434"/>
                  </a:cubicBezTo>
                  <a:cubicBezTo>
                    <a:pt x="17509" y="5884"/>
                    <a:pt x="17570" y="4364"/>
                    <a:pt x="16870" y="2905"/>
                  </a:cubicBezTo>
                  <a:cubicBezTo>
                    <a:pt x="17037" y="2880"/>
                    <a:pt x="17160" y="2862"/>
                    <a:pt x="17253" y="2862"/>
                  </a:cubicBezTo>
                  <a:close/>
                  <a:moveTo>
                    <a:pt x="36015" y="7445"/>
                  </a:moveTo>
                  <a:cubicBezTo>
                    <a:pt x="36489" y="7445"/>
                    <a:pt x="36725" y="7725"/>
                    <a:pt x="36962" y="8619"/>
                  </a:cubicBezTo>
                  <a:cubicBezTo>
                    <a:pt x="36506" y="8194"/>
                    <a:pt x="36141" y="7829"/>
                    <a:pt x="35777" y="7464"/>
                  </a:cubicBezTo>
                  <a:cubicBezTo>
                    <a:pt x="35863" y="7452"/>
                    <a:pt x="35942" y="7445"/>
                    <a:pt x="36015" y="7445"/>
                  </a:cubicBezTo>
                  <a:close/>
                  <a:moveTo>
                    <a:pt x="14378" y="2571"/>
                  </a:moveTo>
                  <a:cubicBezTo>
                    <a:pt x="14530" y="2753"/>
                    <a:pt x="14621" y="2935"/>
                    <a:pt x="14773" y="3118"/>
                  </a:cubicBezTo>
                  <a:cubicBezTo>
                    <a:pt x="14876" y="3255"/>
                    <a:pt x="15008" y="3353"/>
                    <a:pt x="15136" y="3353"/>
                  </a:cubicBezTo>
                  <a:cubicBezTo>
                    <a:pt x="15235" y="3353"/>
                    <a:pt x="15332" y="3294"/>
                    <a:pt x="15411" y="3148"/>
                  </a:cubicBezTo>
                  <a:cubicBezTo>
                    <a:pt x="15568" y="2870"/>
                    <a:pt x="15774" y="2811"/>
                    <a:pt x="15990" y="2811"/>
                  </a:cubicBezTo>
                  <a:cubicBezTo>
                    <a:pt x="16152" y="2811"/>
                    <a:pt x="16319" y="2844"/>
                    <a:pt x="16475" y="2844"/>
                  </a:cubicBezTo>
                  <a:cubicBezTo>
                    <a:pt x="16627" y="2875"/>
                    <a:pt x="16658" y="2996"/>
                    <a:pt x="16688" y="3087"/>
                  </a:cubicBezTo>
                  <a:cubicBezTo>
                    <a:pt x="16870" y="3391"/>
                    <a:pt x="16931" y="3726"/>
                    <a:pt x="16962" y="4060"/>
                  </a:cubicBezTo>
                  <a:cubicBezTo>
                    <a:pt x="17083" y="5306"/>
                    <a:pt x="16992" y="6522"/>
                    <a:pt x="16718" y="7707"/>
                  </a:cubicBezTo>
                  <a:cubicBezTo>
                    <a:pt x="16718" y="7768"/>
                    <a:pt x="16688" y="7859"/>
                    <a:pt x="16627" y="7890"/>
                  </a:cubicBezTo>
                  <a:cubicBezTo>
                    <a:pt x="16293" y="8163"/>
                    <a:pt x="15959" y="8437"/>
                    <a:pt x="15563" y="8741"/>
                  </a:cubicBezTo>
                  <a:cubicBezTo>
                    <a:pt x="15533" y="7981"/>
                    <a:pt x="15624" y="7282"/>
                    <a:pt x="15442" y="6613"/>
                  </a:cubicBezTo>
                  <a:cubicBezTo>
                    <a:pt x="15411" y="6492"/>
                    <a:pt x="15472" y="6400"/>
                    <a:pt x="15533" y="6340"/>
                  </a:cubicBezTo>
                  <a:cubicBezTo>
                    <a:pt x="15807" y="5944"/>
                    <a:pt x="15837" y="5519"/>
                    <a:pt x="15563" y="5124"/>
                  </a:cubicBezTo>
                  <a:cubicBezTo>
                    <a:pt x="15370" y="4786"/>
                    <a:pt x="15062" y="4639"/>
                    <a:pt x="14714" y="4639"/>
                  </a:cubicBezTo>
                  <a:cubicBezTo>
                    <a:pt x="14625" y="4639"/>
                    <a:pt x="14532" y="4649"/>
                    <a:pt x="14439" y="4668"/>
                  </a:cubicBezTo>
                  <a:cubicBezTo>
                    <a:pt x="14287" y="4668"/>
                    <a:pt x="14165" y="4698"/>
                    <a:pt x="13922" y="4759"/>
                  </a:cubicBezTo>
                  <a:cubicBezTo>
                    <a:pt x="14104" y="4820"/>
                    <a:pt x="14196" y="4850"/>
                    <a:pt x="14378" y="4911"/>
                  </a:cubicBezTo>
                  <a:cubicBezTo>
                    <a:pt x="13831" y="5154"/>
                    <a:pt x="13557" y="5519"/>
                    <a:pt x="13588" y="6066"/>
                  </a:cubicBezTo>
                  <a:cubicBezTo>
                    <a:pt x="13588" y="6188"/>
                    <a:pt x="13436" y="6157"/>
                    <a:pt x="13345" y="6188"/>
                  </a:cubicBezTo>
                  <a:cubicBezTo>
                    <a:pt x="11825" y="6522"/>
                    <a:pt x="10883" y="7555"/>
                    <a:pt x="10062" y="8771"/>
                  </a:cubicBezTo>
                  <a:cubicBezTo>
                    <a:pt x="10001" y="8873"/>
                    <a:pt x="9967" y="9044"/>
                    <a:pt x="9878" y="9044"/>
                  </a:cubicBezTo>
                  <a:cubicBezTo>
                    <a:pt x="9834" y="9044"/>
                    <a:pt x="9777" y="9003"/>
                    <a:pt x="9697" y="8893"/>
                  </a:cubicBezTo>
                  <a:cubicBezTo>
                    <a:pt x="9666" y="8879"/>
                    <a:pt x="9634" y="8874"/>
                    <a:pt x="9601" y="8874"/>
                  </a:cubicBezTo>
                  <a:cubicBezTo>
                    <a:pt x="9457" y="8874"/>
                    <a:pt x="9310" y="8985"/>
                    <a:pt x="9216" y="8985"/>
                  </a:cubicBezTo>
                  <a:cubicBezTo>
                    <a:pt x="9190" y="8985"/>
                    <a:pt x="9167" y="8976"/>
                    <a:pt x="9150" y="8954"/>
                  </a:cubicBezTo>
                  <a:cubicBezTo>
                    <a:pt x="9028" y="8771"/>
                    <a:pt x="9120" y="8467"/>
                    <a:pt x="9150" y="8224"/>
                  </a:cubicBezTo>
                  <a:cubicBezTo>
                    <a:pt x="9211" y="7616"/>
                    <a:pt x="9424" y="7069"/>
                    <a:pt x="9606" y="6522"/>
                  </a:cubicBezTo>
                  <a:cubicBezTo>
                    <a:pt x="9633" y="6413"/>
                    <a:pt x="9636" y="6304"/>
                    <a:pt x="9788" y="6304"/>
                  </a:cubicBezTo>
                  <a:cubicBezTo>
                    <a:pt x="9806" y="6304"/>
                    <a:pt x="9827" y="6306"/>
                    <a:pt x="9849" y="6309"/>
                  </a:cubicBezTo>
                  <a:cubicBezTo>
                    <a:pt x="9575" y="7039"/>
                    <a:pt x="9393" y="7799"/>
                    <a:pt x="9606" y="8589"/>
                  </a:cubicBezTo>
                  <a:cubicBezTo>
                    <a:pt x="9697" y="7829"/>
                    <a:pt x="9819" y="7069"/>
                    <a:pt x="10031" y="6309"/>
                  </a:cubicBezTo>
                  <a:cubicBezTo>
                    <a:pt x="10092" y="6096"/>
                    <a:pt x="10153" y="5884"/>
                    <a:pt x="10427" y="5823"/>
                  </a:cubicBezTo>
                  <a:cubicBezTo>
                    <a:pt x="10639" y="5762"/>
                    <a:pt x="10700" y="5580"/>
                    <a:pt x="10670" y="5397"/>
                  </a:cubicBezTo>
                  <a:cubicBezTo>
                    <a:pt x="10487" y="4394"/>
                    <a:pt x="11186" y="3908"/>
                    <a:pt x="11855" y="3330"/>
                  </a:cubicBezTo>
                  <a:cubicBezTo>
                    <a:pt x="11946" y="3665"/>
                    <a:pt x="12038" y="3938"/>
                    <a:pt x="12281" y="4151"/>
                  </a:cubicBezTo>
                  <a:cubicBezTo>
                    <a:pt x="11946" y="4303"/>
                    <a:pt x="11642" y="4455"/>
                    <a:pt x="11399" y="4698"/>
                  </a:cubicBezTo>
                  <a:cubicBezTo>
                    <a:pt x="10974" y="5063"/>
                    <a:pt x="11004" y="5549"/>
                    <a:pt x="11460" y="5853"/>
                  </a:cubicBezTo>
                  <a:cubicBezTo>
                    <a:pt x="11672" y="5994"/>
                    <a:pt x="11883" y="6063"/>
                    <a:pt x="12095" y="6063"/>
                  </a:cubicBezTo>
                  <a:cubicBezTo>
                    <a:pt x="12339" y="6063"/>
                    <a:pt x="12584" y="5972"/>
                    <a:pt x="12828" y="5792"/>
                  </a:cubicBezTo>
                  <a:cubicBezTo>
                    <a:pt x="13314" y="5458"/>
                    <a:pt x="13527" y="4972"/>
                    <a:pt x="13405" y="4485"/>
                  </a:cubicBezTo>
                  <a:cubicBezTo>
                    <a:pt x="13375" y="4394"/>
                    <a:pt x="13284" y="4333"/>
                    <a:pt x="13375" y="4242"/>
                  </a:cubicBezTo>
                  <a:cubicBezTo>
                    <a:pt x="13800" y="3786"/>
                    <a:pt x="13861" y="3057"/>
                    <a:pt x="14378" y="2571"/>
                  </a:cubicBezTo>
                  <a:close/>
                  <a:moveTo>
                    <a:pt x="15290" y="6644"/>
                  </a:moveTo>
                  <a:lnTo>
                    <a:pt x="15290" y="6644"/>
                  </a:lnTo>
                  <a:cubicBezTo>
                    <a:pt x="15320" y="7464"/>
                    <a:pt x="15229" y="8255"/>
                    <a:pt x="15077" y="9045"/>
                  </a:cubicBezTo>
                  <a:cubicBezTo>
                    <a:pt x="15016" y="9410"/>
                    <a:pt x="14652" y="9562"/>
                    <a:pt x="14408" y="9774"/>
                  </a:cubicBezTo>
                  <a:cubicBezTo>
                    <a:pt x="14652" y="8832"/>
                    <a:pt x="14925" y="7920"/>
                    <a:pt x="14712" y="6948"/>
                  </a:cubicBezTo>
                  <a:cubicBezTo>
                    <a:pt x="14682" y="6796"/>
                    <a:pt x="14712" y="6796"/>
                    <a:pt x="15290" y="6644"/>
                  </a:cubicBezTo>
                  <a:close/>
                  <a:moveTo>
                    <a:pt x="9332" y="9536"/>
                  </a:moveTo>
                  <a:cubicBezTo>
                    <a:pt x="9409" y="9536"/>
                    <a:pt x="9490" y="9544"/>
                    <a:pt x="9575" y="9562"/>
                  </a:cubicBezTo>
                  <a:cubicBezTo>
                    <a:pt x="9940" y="9653"/>
                    <a:pt x="10123" y="9987"/>
                    <a:pt x="10031" y="10382"/>
                  </a:cubicBezTo>
                  <a:cubicBezTo>
                    <a:pt x="9951" y="10678"/>
                    <a:pt x="9632" y="10879"/>
                    <a:pt x="9328" y="10879"/>
                  </a:cubicBezTo>
                  <a:cubicBezTo>
                    <a:pt x="9288" y="10879"/>
                    <a:pt x="9249" y="10876"/>
                    <a:pt x="9211" y="10869"/>
                  </a:cubicBezTo>
                  <a:cubicBezTo>
                    <a:pt x="8846" y="10777"/>
                    <a:pt x="8572" y="10321"/>
                    <a:pt x="8664" y="10017"/>
                  </a:cubicBezTo>
                  <a:cubicBezTo>
                    <a:pt x="8762" y="9696"/>
                    <a:pt x="9002" y="9536"/>
                    <a:pt x="9332" y="9536"/>
                  </a:cubicBezTo>
                  <a:close/>
                  <a:moveTo>
                    <a:pt x="6645" y="9559"/>
                  </a:moveTo>
                  <a:cubicBezTo>
                    <a:pt x="6884" y="9559"/>
                    <a:pt x="6750" y="9780"/>
                    <a:pt x="6779" y="9865"/>
                  </a:cubicBezTo>
                  <a:cubicBezTo>
                    <a:pt x="6840" y="10048"/>
                    <a:pt x="6840" y="10261"/>
                    <a:pt x="6901" y="10413"/>
                  </a:cubicBezTo>
                  <a:cubicBezTo>
                    <a:pt x="7083" y="10747"/>
                    <a:pt x="6901" y="10960"/>
                    <a:pt x="6657" y="11203"/>
                  </a:cubicBezTo>
                  <a:cubicBezTo>
                    <a:pt x="6536" y="10747"/>
                    <a:pt x="6475" y="10382"/>
                    <a:pt x="6354" y="10017"/>
                  </a:cubicBezTo>
                  <a:cubicBezTo>
                    <a:pt x="6293" y="9744"/>
                    <a:pt x="6354" y="9622"/>
                    <a:pt x="6597" y="9562"/>
                  </a:cubicBezTo>
                  <a:cubicBezTo>
                    <a:pt x="6614" y="9560"/>
                    <a:pt x="6631" y="9559"/>
                    <a:pt x="6645" y="9559"/>
                  </a:cubicBezTo>
                  <a:close/>
                  <a:moveTo>
                    <a:pt x="6110" y="9896"/>
                  </a:moveTo>
                  <a:cubicBezTo>
                    <a:pt x="6262" y="10413"/>
                    <a:pt x="6293" y="10899"/>
                    <a:pt x="6506" y="11355"/>
                  </a:cubicBezTo>
                  <a:cubicBezTo>
                    <a:pt x="6566" y="11537"/>
                    <a:pt x="6323" y="11720"/>
                    <a:pt x="6171" y="11872"/>
                  </a:cubicBezTo>
                  <a:cubicBezTo>
                    <a:pt x="6050" y="11993"/>
                    <a:pt x="5867" y="12084"/>
                    <a:pt x="5685" y="12176"/>
                  </a:cubicBezTo>
                  <a:cubicBezTo>
                    <a:pt x="5472" y="11750"/>
                    <a:pt x="5715" y="10382"/>
                    <a:pt x="6110" y="9896"/>
                  </a:cubicBezTo>
                  <a:close/>
                  <a:moveTo>
                    <a:pt x="5320" y="11872"/>
                  </a:moveTo>
                  <a:cubicBezTo>
                    <a:pt x="5472" y="12145"/>
                    <a:pt x="5533" y="12358"/>
                    <a:pt x="5229" y="12571"/>
                  </a:cubicBezTo>
                  <a:cubicBezTo>
                    <a:pt x="4955" y="12753"/>
                    <a:pt x="4895" y="13087"/>
                    <a:pt x="4834" y="13422"/>
                  </a:cubicBezTo>
                  <a:cubicBezTo>
                    <a:pt x="4439" y="12966"/>
                    <a:pt x="4560" y="12571"/>
                    <a:pt x="5320" y="11872"/>
                  </a:cubicBezTo>
                  <a:close/>
                  <a:moveTo>
                    <a:pt x="37631" y="9440"/>
                  </a:moveTo>
                  <a:lnTo>
                    <a:pt x="37631" y="9440"/>
                  </a:lnTo>
                  <a:cubicBezTo>
                    <a:pt x="38178" y="9531"/>
                    <a:pt x="38512" y="9865"/>
                    <a:pt x="38968" y="10109"/>
                  </a:cubicBezTo>
                  <a:cubicBezTo>
                    <a:pt x="38816" y="10200"/>
                    <a:pt x="38603" y="10230"/>
                    <a:pt x="38634" y="10443"/>
                  </a:cubicBezTo>
                  <a:cubicBezTo>
                    <a:pt x="38634" y="10595"/>
                    <a:pt x="38786" y="10656"/>
                    <a:pt x="38877" y="10747"/>
                  </a:cubicBezTo>
                  <a:cubicBezTo>
                    <a:pt x="39242" y="11081"/>
                    <a:pt x="39546" y="11446"/>
                    <a:pt x="39910" y="11872"/>
                  </a:cubicBezTo>
                  <a:cubicBezTo>
                    <a:pt x="39637" y="11932"/>
                    <a:pt x="39272" y="11932"/>
                    <a:pt x="39424" y="12358"/>
                  </a:cubicBezTo>
                  <a:cubicBezTo>
                    <a:pt x="39515" y="12631"/>
                    <a:pt x="39789" y="12753"/>
                    <a:pt x="40002" y="12935"/>
                  </a:cubicBezTo>
                  <a:cubicBezTo>
                    <a:pt x="39819" y="13118"/>
                    <a:pt x="39667" y="13239"/>
                    <a:pt x="39485" y="13422"/>
                  </a:cubicBezTo>
                  <a:cubicBezTo>
                    <a:pt x="39151" y="11963"/>
                    <a:pt x="38482" y="10686"/>
                    <a:pt x="37631" y="9440"/>
                  </a:cubicBezTo>
                  <a:close/>
                  <a:moveTo>
                    <a:pt x="4439" y="13148"/>
                  </a:moveTo>
                  <a:cubicBezTo>
                    <a:pt x="4621" y="13969"/>
                    <a:pt x="4895" y="14698"/>
                    <a:pt x="5229" y="15428"/>
                  </a:cubicBezTo>
                  <a:cubicBezTo>
                    <a:pt x="5381" y="15701"/>
                    <a:pt x="5077" y="15884"/>
                    <a:pt x="4925" y="16005"/>
                  </a:cubicBezTo>
                  <a:cubicBezTo>
                    <a:pt x="4898" y="16027"/>
                    <a:pt x="4874" y="16036"/>
                    <a:pt x="4850" y="16036"/>
                  </a:cubicBezTo>
                  <a:cubicBezTo>
                    <a:pt x="4741" y="16036"/>
                    <a:pt x="4666" y="15832"/>
                    <a:pt x="4591" y="15732"/>
                  </a:cubicBezTo>
                  <a:cubicBezTo>
                    <a:pt x="4439" y="15337"/>
                    <a:pt x="4256" y="14942"/>
                    <a:pt x="4135" y="14546"/>
                  </a:cubicBezTo>
                  <a:cubicBezTo>
                    <a:pt x="3983" y="14030"/>
                    <a:pt x="4317" y="13635"/>
                    <a:pt x="4439" y="13148"/>
                  </a:cubicBezTo>
                  <a:close/>
                  <a:moveTo>
                    <a:pt x="4013" y="14790"/>
                  </a:moveTo>
                  <a:cubicBezTo>
                    <a:pt x="4135" y="15124"/>
                    <a:pt x="4256" y="15489"/>
                    <a:pt x="4378" y="15884"/>
                  </a:cubicBezTo>
                  <a:cubicBezTo>
                    <a:pt x="3952" y="15884"/>
                    <a:pt x="3557" y="15914"/>
                    <a:pt x="3162" y="16097"/>
                  </a:cubicBezTo>
                  <a:cubicBezTo>
                    <a:pt x="3557" y="15732"/>
                    <a:pt x="3831" y="15306"/>
                    <a:pt x="4013" y="14790"/>
                  </a:cubicBezTo>
                  <a:close/>
                  <a:moveTo>
                    <a:pt x="9377" y="6333"/>
                  </a:moveTo>
                  <a:cubicBezTo>
                    <a:pt x="9411" y="6333"/>
                    <a:pt x="9446" y="6335"/>
                    <a:pt x="9484" y="6340"/>
                  </a:cubicBezTo>
                  <a:cubicBezTo>
                    <a:pt x="9272" y="6978"/>
                    <a:pt x="8937" y="7586"/>
                    <a:pt x="8876" y="8255"/>
                  </a:cubicBezTo>
                  <a:cubicBezTo>
                    <a:pt x="8876" y="8437"/>
                    <a:pt x="8816" y="8619"/>
                    <a:pt x="8937" y="8771"/>
                  </a:cubicBezTo>
                  <a:cubicBezTo>
                    <a:pt x="9120" y="9045"/>
                    <a:pt x="8968" y="9166"/>
                    <a:pt x="8785" y="9349"/>
                  </a:cubicBezTo>
                  <a:cubicBezTo>
                    <a:pt x="8299" y="9744"/>
                    <a:pt x="8208" y="10109"/>
                    <a:pt x="8360" y="10504"/>
                  </a:cubicBezTo>
                  <a:cubicBezTo>
                    <a:pt x="8572" y="11021"/>
                    <a:pt x="8937" y="11233"/>
                    <a:pt x="9606" y="11233"/>
                  </a:cubicBezTo>
                  <a:cubicBezTo>
                    <a:pt x="9120" y="12753"/>
                    <a:pt x="8329" y="14242"/>
                    <a:pt x="9575" y="15732"/>
                  </a:cubicBezTo>
                  <a:cubicBezTo>
                    <a:pt x="9302" y="15094"/>
                    <a:pt x="9180" y="14425"/>
                    <a:pt x="9272" y="13726"/>
                  </a:cubicBezTo>
                  <a:cubicBezTo>
                    <a:pt x="9424" y="12905"/>
                    <a:pt x="9636" y="12084"/>
                    <a:pt x="9910" y="11294"/>
                  </a:cubicBezTo>
                  <a:cubicBezTo>
                    <a:pt x="9940" y="11142"/>
                    <a:pt x="10062" y="11051"/>
                    <a:pt x="10183" y="10960"/>
                  </a:cubicBezTo>
                  <a:cubicBezTo>
                    <a:pt x="10670" y="10504"/>
                    <a:pt x="10700" y="9805"/>
                    <a:pt x="10214" y="9349"/>
                  </a:cubicBezTo>
                  <a:cubicBezTo>
                    <a:pt x="10062" y="9166"/>
                    <a:pt x="10062" y="9075"/>
                    <a:pt x="10183" y="8923"/>
                  </a:cubicBezTo>
                  <a:cubicBezTo>
                    <a:pt x="11034" y="7799"/>
                    <a:pt x="12068" y="6856"/>
                    <a:pt x="13436" y="6370"/>
                  </a:cubicBezTo>
                  <a:lnTo>
                    <a:pt x="13436" y="6370"/>
                  </a:lnTo>
                  <a:cubicBezTo>
                    <a:pt x="12706" y="6796"/>
                    <a:pt x="12250" y="7464"/>
                    <a:pt x="11886" y="8194"/>
                  </a:cubicBezTo>
                  <a:cubicBezTo>
                    <a:pt x="12341" y="7738"/>
                    <a:pt x="12737" y="7221"/>
                    <a:pt x="13253" y="6826"/>
                  </a:cubicBezTo>
                  <a:cubicBezTo>
                    <a:pt x="13372" y="6731"/>
                    <a:pt x="13490" y="6526"/>
                    <a:pt x="13666" y="6526"/>
                  </a:cubicBezTo>
                  <a:cubicBezTo>
                    <a:pt x="13716" y="6526"/>
                    <a:pt x="13770" y="6542"/>
                    <a:pt x="13831" y="6583"/>
                  </a:cubicBezTo>
                  <a:cubicBezTo>
                    <a:pt x="14165" y="6765"/>
                    <a:pt x="14652" y="6856"/>
                    <a:pt x="14500" y="7464"/>
                  </a:cubicBezTo>
                  <a:cubicBezTo>
                    <a:pt x="14348" y="8194"/>
                    <a:pt x="14135" y="8923"/>
                    <a:pt x="13952" y="9622"/>
                  </a:cubicBezTo>
                  <a:cubicBezTo>
                    <a:pt x="13618" y="10960"/>
                    <a:pt x="12554" y="11811"/>
                    <a:pt x="11886" y="12875"/>
                  </a:cubicBezTo>
                  <a:cubicBezTo>
                    <a:pt x="11551" y="13361"/>
                    <a:pt x="11186" y="13817"/>
                    <a:pt x="10822" y="14364"/>
                  </a:cubicBezTo>
                  <a:cubicBezTo>
                    <a:pt x="10518" y="12480"/>
                    <a:pt x="11034" y="10808"/>
                    <a:pt x="11642" y="9136"/>
                  </a:cubicBezTo>
                  <a:lnTo>
                    <a:pt x="11642" y="9136"/>
                  </a:lnTo>
                  <a:cubicBezTo>
                    <a:pt x="11460" y="9166"/>
                    <a:pt x="11399" y="9288"/>
                    <a:pt x="11369" y="9379"/>
                  </a:cubicBezTo>
                  <a:cubicBezTo>
                    <a:pt x="10791" y="10656"/>
                    <a:pt x="10305" y="11963"/>
                    <a:pt x="10305" y="13391"/>
                  </a:cubicBezTo>
                  <a:cubicBezTo>
                    <a:pt x="10305" y="13817"/>
                    <a:pt x="10305" y="14212"/>
                    <a:pt x="10548" y="14577"/>
                  </a:cubicBezTo>
                  <a:cubicBezTo>
                    <a:pt x="10609" y="14668"/>
                    <a:pt x="10609" y="14729"/>
                    <a:pt x="10579" y="14790"/>
                  </a:cubicBezTo>
                  <a:cubicBezTo>
                    <a:pt x="10062" y="15580"/>
                    <a:pt x="9636" y="16431"/>
                    <a:pt x="9211" y="17373"/>
                  </a:cubicBezTo>
                  <a:cubicBezTo>
                    <a:pt x="9089" y="16978"/>
                    <a:pt x="8937" y="16704"/>
                    <a:pt x="8785" y="16431"/>
                  </a:cubicBezTo>
                  <a:cubicBezTo>
                    <a:pt x="8460" y="15922"/>
                    <a:pt x="8066" y="15659"/>
                    <a:pt x="7604" y="15659"/>
                  </a:cubicBezTo>
                  <a:cubicBezTo>
                    <a:pt x="7376" y="15659"/>
                    <a:pt x="7131" y="15723"/>
                    <a:pt x="6870" y="15853"/>
                  </a:cubicBezTo>
                  <a:cubicBezTo>
                    <a:pt x="6794" y="15892"/>
                    <a:pt x="6733" y="15908"/>
                    <a:pt x="6680" y="15908"/>
                  </a:cubicBezTo>
                  <a:cubicBezTo>
                    <a:pt x="6606" y="15908"/>
                    <a:pt x="6546" y="15876"/>
                    <a:pt x="6475" y="15823"/>
                  </a:cubicBezTo>
                  <a:cubicBezTo>
                    <a:pt x="6238" y="15638"/>
                    <a:pt x="6001" y="15477"/>
                    <a:pt x="5704" y="15477"/>
                  </a:cubicBezTo>
                  <a:cubicBezTo>
                    <a:pt x="5658" y="15477"/>
                    <a:pt x="5612" y="15481"/>
                    <a:pt x="5563" y="15489"/>
                  </a:cubicBezTo>
                  <a:cubicBezTo>
                    <a:pt x="5542" y="15494"/>
                    <a:pt x="5523" y="15497"/>
                    <a:pt x="5507" y="15497"/>
                  </a:cubicBezTo>
                  <a:cubicBezTo>
                    <a:pt x="5431" y="15497"/>
                    <a:pt x="5406" y="15442"/>
                    <a:pt x="5381" y="15367"/>
                  </a:cubicBezTo>
                  <a:cubicBezTo>
                    <a:pt x="5229" y="14759"/>
                    <a:pt x="5016" y="14151"/>
                    <a:pt x="5138" y="13513"/>
                  </a:cubicBezTo>
                  <a:cubicBezTo>
                    <a:pt x="5199" y="13148"/>
                    <a:pt x="5350" y="12905"/>
                    <a:pt x="5715" y="12662"/>
                  </a:cubicBezTo>
                  <a:cubicBezTo>
                    <a:pt x="6323" y="12206"/>
                    <a:pt x="6961" y="11689"/>
                    <a:pt x="7326" y="10960"/>
                  </a:cubicBezTo>
                  <a:cubicBezTo>
                    <a:pt x="7417" y="10747"/>
                    <a:pt x="7387" y="10565"/>
                    <a:pt x="7326" y="10352"/>
                  </a:cubicBezTo>
                  <a:cubicBezTo>
                    <a:pt x="7235" y="9957"/>
                    <a:pt x="7053" y="9592"/>
                    <a:pt x="7387" y="9197"/>
                  </a:cubicBezTo>
                  <a:cubicBezTo>
                    <a:pt x="7509" y="9075"/>
                    <a:pt x="7417" y="8802"/>
                    <a:pt x="7417" y="8589"/>
                  </a:cubicBezTo>
                  <a:cubicBezTo>
                    <a:pt x="7417" y="8163"/>
                    <a:pt x="7569" y="7859"/>
                    <a:pt x="8025" y="7799"/>
                  </a:cubicBezTo>
                  <a:cubicBezTo>
                    <a:pt x="8451" y="7707"/>
                    <a:pt x="8724" y="7495"/>
                    <a:pt x="8785" y="7008"/>
                  </a:cubicBezTo>
                  <a:cubicBezTo>
                    <a:pt x="8842" y="6697"/>
                    <a:pt x="8925" y="6333"/>
                    <a:pt x="9377" y="6333"/>
                  </a:cubicBezTo>
                  <a:close/>
                  <a:moveTo>
                    <a:pt x="5680" y="15965"/>
                  </a:moveTo>
                  <a:cubicBezTo>
                    <a:pt x="5750" y="15965"/>
                    <a:pt x="5833" y="15988"/>
                    <a:pt x="5928" y="16036"/>
                  </a:cubicBezTo>
                  <a:cubicBezTo>
                    <a:pt x="6050" y="16066"/>
                    <a:pt x="6141" y="16127"/>
                    <a:pt x="6202" y="16218"/>
                  </a:cubicBezTo>
                  <a:cubicBezTo>
                    <a:pt x="6373" y="16372"/>
                    <a:pt x="6524" y="16449"/>
                    <a:pt x="6689" y="16449"/>
                  </a:cubicBezTo>
                  <a:cubicBezTo>
                    <a:pt x="6818" y="16449"/>
                    <a:pt x="6954" y="16402"/>
                    <a:pt x="7113" y="16309"/>
                  </a:cubicBezTo>
                  <a:cubicBezTo>
                    <a:pt x="7243" y="16219"/>
                    <a:pt x="7373" y="16179"/>
                    <a:pt x="7501" y="16179"/>
                  </a:cubicBezTo>
                  <a:cubicBezTo>
                    <a:pt x="7762" y="16179"/>
                    <a:pt x="8014" y="16348"/>
                    <a:pt x="8238" y="16613"/>
                  </a:cubicBezTo>
                  <a:cubicBezTo>
                    <a:pt x="8572" y="17008"/>
                    <a:pt x="8572" y="17556"/>
                    <a:pt x="8937" y="17951"/>
                  </a:cubicBezTo>
                  <a:cubicBezTo>
                    <a:pt x="8937" y="17981"/>
                    <a:pt x="8937" y="18042"/>
                    <a:pt x="8907" y="18072"/>
                  </a:cubicBezTo>
                  <a:cubicBezTo>
                    <a:pt x="8694" y="18559"/>
                    <a:pt x="8481" y="19045"/>
                    <a:pt x="8238" y="19592"/>
                  </a:cubicBezTo>
                  <a:cubicBezTo>
                    <a:pt x="8019" y="19175"/>
                    <a:pt x="7768" y="18933"/>
                    <a:pt x="7439" y="18933"/>
                  </a:cubicBezTo>
                  <a:cubicBezTo>
                    <a:pt x="7313" y="18933"/>
                    <a:pt x="7175" y="18969"/>
                    <a:pt x="7022" y="19045"/>
                  </a:cubicBezTo>
                  <a:cubicBezTo>
                    <a:pt x="6987" y="19059"/>
                    <a:pt x="6957" y="19065"/>
                    <a:pt x="6930" y="19065"/>
                  </a:cubicBezTo>
                  <a:cubicBezTo>
                    <a:pt x="6840" y="19065"/>
                    <a:pt x="6788" y="19000"/>
                    <a:pt x="6718" y="18954"/>
                  </a:cubicBezTo>
                  <a:cubicBezTo>
                    <a:pt x="6498" y="18843"/>
                    <a:pt x="6309" y="18701"/>
                    <a:pt x="6083" y="18701"/>
                  </a:cubicBezTo>
                  <a:cubicBezTo>
                    <a:pt x="5997" y="18701"/>
                    <a:pt x="5906" y="18721"/>
                    <a:pt x="5806" y="18771"/>
                  </a:cubicBezTo>
                  <a:cubicBezTo>
                    <a:pt x="5784" y="18779"/>
                    <a:pt x="5763" y="18782"/>
                    <a:pt x="5742" y="18782"/>
                  </a:cubicBezTo>
                  <a:cubicBezTo>
                    <a:pt x="5594" y="18782"/>
                    <a:pt x="5488" y="18608"/>
                    <a:pt x="5381" y="18528"/>
                  </a:cubicBezTo>
                  <a:cubicBezTo>
                    <a:pt x="4720" y="18052"/>
                    <a:pt x="4036" y="17715"/>
                    <a:pt x="3209" y="17715"/>
                  </a:cubicBezTo>
                  <a:cubicBezTo>
                    <a:pt x="3085" y="17715"/>
                    <a:pt x="2958" y="17722"/>
                    <a:pt x="2828" y="17738"/>
                  </a:cubicBezTo>
                  <a:cubicBezTo>
                    <a:pt x="2858" y="17252"/>
                    <a:pt x="2919" y="16765"/>
                    <a:pt x="3375" y="16522"/>
                  </a:cubicBezTo>
                  <a:cubicBezTo>
                    <a:pt x="3612" y="16389"/>
                    <a:pt x="3855" y="16321"/>
                    <a:pt x="4100" y="16321"/>
                  </a:cubicBezTo>
                  <a:cubicBezTo>
                    <a:pt x="4357" y="16321"/>
                    <a:pt x="4615" y="16397"/>
                    <a:pt x="4864" y="16553"/>
                  </a:cubicBezTo>
                  <a:cubicBezTo>
                    <a:pt x="5008" y="16661"/>
                    <a:pt x="5114" y="16716"/>
                    <a:pt x="5194" y="16716"/>
                  </a:cubicBezTo>
                  <a:cubicBezTo>
                    <a:pt x="5315" y="16716"/>
                    <a:pt x="5374" y="16585"/>
                    <a:pt x="5411" y="16309"/>
                  </a:cubicBezTo>
                  <a:cubicBezTo>
                    <a:pt x="5432" y="16079"/>
                    <a:pt x="5525" y="15965"/>
                    <a:pt x="5680" y="15965"/>
                  </a:cubicBezTo>
                  <a:close/>
                  <a:moveTo>
                    <a:pt x="39235" y="20500"/>
                  </a:moveTo>
                  <a:cubicBezTo>
                    <a:pt x="39246" y="20500"/>
                    <a:pt x="39259" y="20501"/>
                    <a:pt x="39272" y="20504"/>
                  </a:cubicBezTo>
                  <a:cubicBezTo>
                    <a:pt x="39363" y="20504"/>
                    <a:pt x="39394" y="20565"/>
                    <a:pt x="39454" y="20656"/>
                  </a:cubicBezTo>
                  <a:cubicBezTo>
                    <a:pt x="39515" y="20747"/>
                    <a:pt x="39454" y="20838"/>
                    <a:pt x="39394" y="20899"/>
                  </a:cubicBezTo>
                  <a:cubicBezTo>
                    <a:pt x="39333" y="20960"/>
                    <a:pt x="39242" y="21021"/>
                    <a:pt x="39181" y="21051"/>
                  </a:cubicBezTo>
                  <a:cubicBezTo>
                    <a:pt x="38938" y="21233"/>
                    <a:pt x="38938" y="21416"/>
                    <a:pt x="39211" y="21568"/>
                  </a:cubicBezTo>
                  <a:cubicBezTo>
                    <a:pt x="39576" y="21750"/>
                    <a:pt x="39546" y="21993"/>
                    <a:pt x="39302" y="22236"/>
                  </a:cubicBezTo>
                  <a:cubicBezTo>
                    <a:pt x="39151" y="22388"/>
                    <a:pt x="39090" y="22510"/>
                    <a:pt x="39181" y="22753"/>
                  </a:cubicBezTo>
                  <a:cubicBezTo>
                    <a:pt x="39302" y="23118"/>
                    <a:pt x="39059" y="23392"/>
                    <a:pt x="38816" y="23604"/>
                  </a:cubicBezTo>
                  <a:cubicBezTo>
                    <a:pt x="38695" y="23726"/>
                    <a:pt x="38543" y="23787"/>
                    <a:pt x="38421" y="23878"/>
                  </a:cubicBezTo>
                  <a:cubicBezTo>
                    <a:pt x="38391" y="23847"/>
                    <a:pt x="38360" y="23847"/>
                    <a:pt x="38299" y="23817"/>
                  </a:cubicBezTo>
                  <a:cubicBezTo>
                    <a:pt x="38573" y="22784"/>
                    <a:pt x="38847" y="21750"/>
                    <a:pt x="39090" y="20717"/>
                  </a:cubicBezTo>
                  <a:cubicBezTo>
                    <a:pt x="39117" y="20634"/>
                    <a:pt x="39120" y="20500"/>
                    <a:pt x="39235" y="20500"/>
                  </a:cubicBezTo>
                  <a:close/>
                  <a:moveTo>
                    <a:pt x="3075" y="18127"/>
                  </a:moveTo>
                  <a:cubicBezTo>
                    <a:pt x="3093" y="18127"/>
                    <a:pt x="3112" y="18129"/>
                    <a:pt x="3132" y="18133"/>
                  </a:cubicBezTo>
                  <a:cubicBezTo>
                    <a:pt x="3861" y="18163"/>
                    <a:pt x="4499" y="18376"/>
                    <a:pt x="5107" y="18802"/>
                  </a:cubicBezTo>
                  <a:cubicBezTo>
                    <a:pt x="5315" y="18963"/>
                    <a:pt x="5522" y="19229"/>
                    <a:pt x="5809" y="19229"/>
                  </a:cubicBezTo>
                  <a:cubicBezTo>
                    <a:pt x="5901" y="19229"/>
                    <a:pt x="6000" y="19202"/>
                    <a:pt x="6110" y="19136"/>
                  </a:cubicBezTo>
                  <a:cubicBezTo>
                    <a:pt x="6119" y="19132"/>
                    <a:pt x="6128" y="19130"/>
                    <a:pt x="6138" y="19130"/>
                  </a:cubicBezTo>
                  <a:cubicBezTo>
                    <a:pt x="6204" y="19130"/>
                    <a:pt x="6305" y="19205"/>
                    <a:pt x="6384" y="19258"/>
                  </a:cubicBezTo>
                  <a:cubicBezTo>
                    <a:pt x="6570" y="19382"/>
                    <a:pt x="6771" y="19492"/>
                    <a:pt x="6995" y="19492"/>
                  </a:cubicBezTo>
                  <a:cubicBezTo>
                    <a:pt x="7100" y="19492"/>
                    <a:pt x="7210" y="19468"/>
                    <a:pt x="7326" y="19410"/>
                  </a:cubicBezTo>
                  <a:cubicBezTo>
                    <a:pt x="7366" y="19395"/>
                    <a:pt x="7402" y="19388"/>
                    <a:pt x="7436" y="19388"/>
                  </a:cubicBezTo>
                  <a:cubicBezTo>
                    <a:pt x="7607" y="19388"/>
                    <a:pt x="7696" y="19566"/>
                    <a:pt x="7721" y="19744"/>
                  </a:cubicBezTo>
                  <a:cubicBezTo>
                    <a:pt x="7843" y="20139"/>
                    <a:pt x="7721" y="20504"/>
                    <a:pt x="7630" y="20899"/>
                  </a:cubicBezTo>
                  <a:cubicBezTo>
                    <a:pt x="7113" y="22328"/>
                    <a:pt x="6627" y="23787"/>
                    <a:pt x="5928" y="25185"/>
                  </a:cubicBezTo>
                  <a:cubicBezTo>
                    <a:pt x="5561" y="25918"/>
                    <a:pt x="4940" y="26198"/>
                    <a:pt x="4325" y="26198"/>
                  </a:cubicBezTo>
                  <a:cubicBezTo>
                    <a:pt x="3920" y="26198"/>
                    <a:pt x="3518" y="26077"/>
                    <a:pt x="3192" y="25884"/>
                  </a:cubicBezTo>
                  <a:cubicBezTo>
                    <a:pt x="2402" y="25398"/>
                    <a:pt x="1825" y="24699"/>
                    <a:pt x="1277" y="23969"/>
                  </a:cubicBezTo>
                  <a:cubicBezTo>
                    <a:pt x="1095" y="23695"/>
                    <a:pt x="1004" y="23331"/>
                    <a:pt x="852" y="22996"/>
                  </a:cubicBezTo>
                  <a:cubicBezTo>
                    <a:pt x="700" y="22662"/>
                    <a:pt x="943" y="22449"/>
                    <a:pt x="1277" y="22358"/>
                  </a:cubicBezTo>
                  <a:cubicBezTo>
                    <a:pt x="1399" y="22328"/>
                    <a:pt x="1551" y="22328"/>
                    <a:pt x="1581" y="22176"/>
                  </a:cubicBezTo>
                  <a:cubicBezTo>
                    <a:pt x="1612" y="22024"/>
                    <a:pt x="1490" y="21963"/>
                    <a:pt x="1399" y="21872"/>
                  </a:cubicBezTo>
                  <a:cubicBezTo>
                    <a:pt x="1156" y="21689"/>
                    <a:pt x="1186" y="21294"/>
                    <a:pt x="1429" y="21142"/>
                  </a:cubicBezTo>
                  <a:cubicBezTo>
                    <a:pt x="1673" y="21021"/>
                    <a:pt x="1733" y="20899"/>
                    <a:pt x="1642" y="20656"/>
                  </a:cubicBezTo>
                  <a:cubicBezTo>
                    <a:pt x="1551" y="20291"/>
                    <a:pt x="1612" y="20018"/>
                    <a:pt x="1977" y="19866"/>
                  </a:cubicBezTo>
                  <a:cubicBezTo>
                    <a:pt x="2189" y="19805"/>
                    <a:pt x="2220" y="19653"/>
                    <a:pt x="2129" y="19470"/>
                  </a:cubicBezTo>
                  <a:cubicBezTo>
                    <a:pt x="1946" y="19015"/>
                    <a:pt x="2159" y="18711"/>
                    <a:pt x="2645" y="18619"/>
                  </a:cubicBezTo>
                  <a:cubicBezTo>
                    <a:pt x="2797" y="18589"/>
                    <a:pt x="2858" y="18528"/>
                    <a:pt x="2858" y="18376"/>
                  </a:cubicBezTo>
                  <a:cubicBezTo>
                    <a:pt x="2858" y="18217"/>
                    <a:pt x="2951" y="18127"/>
                    <a:pt x="3075" y="18127"/>
                  </a:cubicBezTo>
                  <a:close/>
                  <a:moveTo>
                    <a:pt x="27086" y="4420"/>
                  </a:moveTo>
                  <a:cubicBezTo>
                    <a:pt x="27675" y="4420"/>
                    <a:pt x="28270" y="4473"/>
                    <a:pt x="28877" y="4577"/>
                  </a:cubicBezTo>
                  <a:cubicBezTo>
                    <a:pt x="31643" y="5063"/>
                    <a:pt x="33953" y="6461"/>
                    <a:pt x="35959" y="8346"/>
                  </a:cubicBezTo>
                  <a:cubicBezTo>
                    <a:pt x="37540" y="9865"/>
                    <a:pt x="38482" y="11780"/>
                    <a:pt x="39029" y="13908"/>
                  </a:cubicBezTo>
                  <a:cubicBezTo>
                    <a:pt x="39637" y="16157"/>
                    <a:pt x="39151" y="18255"/>
                    <a:pt x="38573" y="20413"/>
                  </a:cubicBezTo>
                  <a:cubicBezTo>
                    <a:pt x="38269" y="21568"/>
                    <a:pt x="38026" y="22753"/>
                    <a:pt x="37692" y="23939"/>
                  </a:cubicBezTo>
                  <a:cubicBezTo>
                    <a:pt x="37600" y="24303"/>
                    <a:pt x="37540" y="24699"/>
                    <a:pt x="37236" y="25002"/>
                  </a:cubicBezTo>
                  <a:cubicBezTo>
                    <a:pt x="36992" y="25246"/>
                    <a:pt x="36688" y="25398"/>
                    <a:pt x="36324" y="25428"/>
                  </a:cubicBezTo>
                  <a:cubicBezTo>
                    <a:pt x="32494" y="25762"/>
                    <a:pt x="28694" y="26097"/>
                    <a:pt x="24895" y="26431"/>
                  </a:cubicBezTo>
                  <a:cubicBezTo>
                    <a:pt x="19728" y="26917"/>
                    <a:pt x="14560" y="27252"/>
                    <a:pt x="9363" y="27525"/>
                  </a:cubicBezTo>
                  <a:cubicBezTo>
                    <a:pt x="8851" y="27548"/>
                    <a:pt x="8335" y="27562"/>
                    <a:pt x="7820" y="27562"/>
                  </a:cubicBezTo>
                  <a:cubicBezTo>
                    <a:pt x="6927" y="27562"/>
                    <a:pt x="6035" y="27519"/>
                    <a:pt x="5168" y="27404"/>
                  </a:cubicBezTo>
                  <a:cubicBezTo>
                    <a:pt x="3679" y="27191"/>
                    <a:pt x="2432" y="26461"/>
                    <a:pt x="1369" y="25398"/>
                  </a:cubicBezTo>
                  <a:cubicBezTo>
                    <a:pt x="1034" y="25063"/>
                    <a:pt x="791" y="24638"/>
                    <a:pt x="426" y="24364"/>
                  </a:cubicBezTo>
                  <a:cubicBezTo>
                    <a:pt x="274" y="24243"/>
                    <a:pt x="335" y="24151"/>
                    <a:pt x="366" y="24060"/>
                  </a:cubicBezTo>
                  <a:cubicBezTo>
                    <a:pt x="457" y="23847"/>
                    <a:pt x="518" y="23665"/>
                    <a:pt x="609" y="23483"/>
                  </a:cubicBezTo>
                  <a:cubicBezTo>
                    <a:pt x="639" y="23452"/>
                    <a:pt x="670" y="23452"/>
                    <a:pt x="730" y="23452"/>
                  </a:cubicBezTo>
                  <a:cubicBezTo>
                    <a:pt x="548" y="24030"/>
                    <a:pt x="852" y="24303"/>
                    <a:pt x="1277" y="24547"/>
                  </a:cubicBezTo>
                  <a:cubicBezTo>
                    <a:pt x="1399" y="24607"/>
                    <a:pt x="1490" y="24790"/>
                    <a:pt x="1551" y="24911"/>
                  </a:cubicBezTo>
                  <a:cubicBezTo>
                    <a:pt x="2286" y="26087"/>
                    <a:pt x="3390" y="26524"/>
                    <a:pt x="4699" y="26524"/>
                  </a:cubicBezTo>
                  <a:cubicBezTo>
                    <a:pt x="4744" y="26524"/>
                    <a:pt x="4789" y="26523"/>
                    <a:pt x="4834" y="26522"/>
                  </a:cubicBezTo>
                  <a:cubicBezTo>
                    <a:pt x="5472" y="26492"/>
                    <a:pt x="5898" y="26066"/>
                    <a:pt x="6232" y="25550"/>
                  </a:cubicBezTo>
                  <a:cubicBezTo>
                    <a:pt x="6901" y="24516"/>
                    <a:pt x="7265" y="23361"/>
                    <a:pt x="7691" y="22236"/>
                  </a:cubicBezTo>
                  <a:cubicBezTo>
                    <a:pt x="9180" y="18255"/>
                    <a:pt x="10943" y="14425"/>
                    <a:pt x="13770" y="11203"/>
                  </a:cubicBezTo>
                  <a:cubicBezTo>
                    <a:pt x="15685" y="9014"/>
                    <a:pt x="17995" y="7312"/>
                    <a:pt x="20640" y="6127"/>
                  </a:cubicBezTo>
                  <a:cubicBezTo>
                    <a:pt x="21947" y="5549"/>
                    <a:pt x="23314" y="5124"/>
                    <a:pt x="24713" y="4729"/>
                  </a:cubicBezTo>
                  <a:cubicBezTo>
                    <a:pt x="25500" y="4519"/>
                    <a:pt x="26287" y="4420"/>
                    <a:pt x="27086" y="4420"/>
                  </a:cubicBezTo>
                  <a:close/>
                  <a:moveTo>
                    <a:pt x="19587" y="1"/>
                  </a:moveTo>
                  <a:cubicBezTo>
                    <a:pt x="19500" y="1"/>
                    <a:pt x="19413" y="28"/>
                    <a:pt x="19333" y="109"/>
                  </a:cubicBezTo>
                  <a:cubicBezTo>
                    <a:pt x="19150" y="321"/>
                    <a:pt x="19302" y="504"/>
                    <a:pt x="19393" y="686"/>
                  </a:cubicBezTo>
                  <a:cubicBezTo>
                    <a:pt x="19515" y="960"/>
                    <a:pt x="19697" y="1233"/>
                    <a:pt x="19697" y="1567"/>
                  </a:cubicBezTo>
                  <a:cubicBezTo>
                    <a:pt x="18902" y="1511"/>
                    <a:pt x="18134" y="1321"/>
                    <a:pt x="17343" y="1321"/>
                  </a:cubicBezTo>
                  <a:cubicBezTo>
                    <a:pt x="17287" y="1321"/>
                    <a:pt x="17231" y="1322"/>
                    <a:pt x="17174" y="1324"/>
                  </a:cubicBezTo>
                  <a:cubicBezTo>
                    <a:pt x="17146" y="1327"/>
                    <a:pt x="17116" y="1329"/>
                    <a:pt x="17085" y="1329"/>
                  </a:cubicBezTo>
                  <a:cubicBezTo>
                    <a:pt x="16993" y="1329"/>
                    <a:pt x="16892" y="1318"/>
                    <a:pt x="16795" y="1318"/>
                  </a:cubicBezTo>
                  <a:cubicBezTo>
                    <a:pt x="16613" y="1318"/>
                    <a:pt x="16442" y="1355"/>
                    <a:pt x="16354" y="1567"/>
                  </a:cubicBezTo>
                  <a:cubicBezTo>
                    <a:pt x="16202" y="1902"/>
                    <a:pt x="16536" y="2084"/>
                    <a:pt x="16779" y="2358"/>
                  </a:cubicBezTo>
                  <a:cubicBezTo>
                    <a:pt x="16627" y="2388"/>
                    <a:pt x="16536" y="2388"/>
                    <a:pt x="16415" y="2388"/>
                  </a:cubicBezTo>
                  <a:cubicBezTo>
                    <a:pt x="16232" y="2358"/>
                    <a:pt x="16050" y="2327"/>
                    <a:pt x="15898" y="2297"/>
                  </a:cubicBezTo>
                  <a:cubicBezTo>
                    <a:pt x="15836" y="2288"/>
                    <a:pt x="15774" y="2282"/>
                    <a:pt x="15715" y="2282"/>
                  </a:cubicBezTo>
                  <a:cubicBezTo>
                    <a:pt x="15569" y="2282"/>
                    <a:pt x="15437" y="2319"/>
                    <a:pt x="15351" y="2449"/>
                  </a:cubicBezTo>
                  <a:cubicBezTo>
                    <a:pt x="15261" y="2641"/>
                    <a:pt x="15187" y="2715"/>
                    <a:pt x="15121" y="2715"/>
                  </a:cubicBezTo>
                  <a:cubicBezTo>
                    <a:pt x="15030" y="2715"/>
                    <a:pt x="14952" y="2577"/>
                    <a:pt x="14864" y="2419"/>
                  </a:cubicBezTo>
                  <a:cubicBezTo>
                    <a:pt x="14705" y="2179"/>
                    <a:pt x="14553" y="2057"/>
                    <a:pt x="14392" y="2057"/>
                  </a:cubicBezTo>
                  <a:cubicBezTo>
                    <a:pt x="14247" y="2057"/>
                    <a:pt x="14095" y="2156"/>
                    <a:pt x="13922" y="2358"/>
                  </a:cubicBezTo>
                  <a:cubicBezTo>
                    <a:pt x="13588" y="2723"/>
                    <a:pt x="13436" y="3178"/>
                    <a:pt x="13223" y="3604"/>
                  </a:cubicBezTo>
                  <a:cubicBezTo>
                    <a:pt x="13147" y="3756"/>
                    <a:pt x="13071" y="3930"/>
                    <a:pt x="12906" y="3930"/>
                  </a:cubicBezTo>
                  <a:cubicBezTo>
                    <a:pt x="12874" y="3930"/>
                    <a:pt x="12838" y="3923"/>
                    <a:pt x="12797" y="3908"/>
                  </a:cubicBezTo>
                  <a:cubicBezTo>
                    <a:pt x="12524" y="3817"/>
                    <a:pt x="12341" y="3634"/>
                    <a:pt x="12372" y="3330"/>
                  </a:cubicBezTo>
                  <a:cubicBezTo>
                    <a:pt x="12372" y="3239"/>
                    <a:pt x="12433" y="3178"/>
                    <a:pt x="12463" y="3087"/>
                  </a:cubicBezTo>
                  <a:cubicBezTo>
                    <a:pt x="12524" y="2844"/>
                    <a:pt x="12402" y="2723"/>
                    <a:pt x="12159" y="2723"/>
                  </a:cubicBezTo>
                  <a:cubicBezTo>
                    <a:pt x="11338" y="2814"/>
                    <a:pt x="10153" y="4090"/>
                    <a:pt x="10123" y="4911"/>
                  </a:cubicBezTo>
                  <a:cubicBezTo>
                    <a:pt x="10092" y="5093"/>
                    <a:pt x="10335" y="5397"/>
                    <a:pt x="9971" y="5458"/>
                  </a:cubicBezTo>
                  <a:cubicBezTo>
                    <a:pt x="9667" y="5458"/>
                    <a:pt x="9636" y="5823"/>
                    <a:pt x="9393" y="5823"/>
                  </a:cubicBezTo>
                  <a:cubicBezTo>
                    <a:pt x="8664" y="5853"/>
                    <a:pt x="8451" y="6370"/>
                    <a:pt x="8268" y="6948"/>
                  </a:cubicBezTo>
                  <a:cubicBezTo>
                    <a:pt x="8238" y="7130"/>
                    <a:pt x="8147" y="7282"/>
                    <a:pt x="7934" y="7312"/>
                  </a:cubicBezTo>
                  <a:cubicBezTo>
                    <a:pt x="7205" y="7434"/>
                    <a:pt x="6901" y="7920"/>
                    <a:pt x="6901" y="8619"/>
                  </a:cubicBezTo>
                  <a:cubicBezTo>
                    <a:pt x="6901" y="8802"/>
                    <a:pt x="6931" y="8984"/>
                    <a:pt x="6688" y="9045"/>
                  </a:cubicBezTo>
                  <a:cubicBezTo>
                    <a:pt x="5654" y="9288"/>
                    <a:pt x="5259" y="10048"/>
                    <a:pt x="5199" y="11021"/>
                  </a:cubicBezTo>
                  <a:cubicBezTo>
                    <a:pt x="5168" y="11264"/>
                    <a:pt x="5047" y="11446"/>
                    <a:pt x="4895" y="11598"/>
                  </a:cubicBezTo>
                  <a:cubicBezTo>
                    <a:pt x="4347" y="12176"/>
                    <a:pt x="3983" y="12875"/>
                    <a:pt x="3831" y="13665"/>
                  </a:cubicBezTo>
                  <a:cubicBezTo>
                    <a:pt x="3709" y="14182"/>
                    <a:pt x="3588" y="14698"/>
                    <a:pt x="3496" y="15185"/>
                  </a:cubicBezTo>
                  <a:cubicBezTo>
                    <a:pt x="3436" y="15337"/>
                    <a:pt x="3405" y="15489"/>
                    <a:pt x="3253" y="15580"/>
                  </a:cubicBezTo>
                  <a:cubicBezTo>
                    <a:pt x="2949" y="15732"/>
                    <a:pt x="2797" y="15975"/>
                    <a:pt x="2736" y="16309"/>
                  </a:cubicBezTo>
                  <a:cubicBezTo>
                    <a:pt x="2645" y="16796"/>
                    <a:pt x="2493" y="17252"/>
                    <a:pt x="2524" y="17768"/>
                  </a:cubicBezTo>
                  <a:cubicBezTo>
                    <a:pt x="2554" y="17981"/>
                    <a:pt x="2493" y="18133"/>
                    <a:pt x="2281" y="18255"/>
                  </a:cubicBezTo>
                  <a:cubicBezTo>
                    <a:pt x="1855" y="18498"/>
                    <a:pt x="1612" y="18893"/>
                    <a:pt x="1642" y="19410"/>
                  </a:cubicBezTo>
                  <a:cubicBezTo>
                    <a:pt x="1642" y="19531"/>
                    <a:pt x="1581" y="19562"/>
                    <a:pt x="1521" y="19683"/>
                  </a:cubicBezTo>
                  <a:cubicBezTo>
                    <a:pt x="1156" y="20322"/>
                    <a:pt x="974" y="21051"/>
                    <a:pt x="822" y="21781"/>
                  </a:cubicBezTo>
                  <a:cubicBezTo>
                    <a:pt x="822" y="21841"/>
                    <a:pt x="852" y="21872"/>
                    <a:pt x="882" y="21933"/>
                  </a:cubicBezTo>
                  <a:cubicBezTo>
                    <a:pt x="882" y="21993"/>
                    <a:pt x="943" y="22054"/>
                    <a:pt x="882" y="22085"/>
                  </a:cubicBezTo>
                  <a:cubicBezTo>
                    <a:pt x="274" y="22328"/>
                    <a:pt x="487" y="22996"/>
                    <a:pt x="274" y="23422"/>
                  </a:cubicBezTo>
                  <a:cubicBezTo>
                    <a:pt x="1" y="23969"/>
                    <a:pt x="122" y="24516"/>
                    <a:pt x="518" y="25063"/>
                  </a:cubicBezTo>
                  <a:cubicBezTo>
                    <a:pt x="1703" y="26826"/>
                    <a:pt x="3375" y="27860"/>
                    <a:pt x="5472" y="28072"/>
                  </a:cubicBezTo>
                  <a:cubicBezTo>
                    <a:pt x="6306" y="28159"/>
                    <a:pt x="7153" y="28191"/>
                    <a:pt x="8004" y="28191"/>
                  </a:cubicBezTo>
                  <a:cubicBezTo>
                    <a:pt x="8953" y="28191"/>
                    <a:pt x="9907" y="28151"/>
                    <a:pt x="10852" y="28103"/>
                  </a:cubicBezTo>
                  <a:cubicBezTo>
                    <a:pt x="17874" y="27768"/>
                    <a:pt x="24895" y="27100"/>
                    <a:pt x="31916" y="26492"/>
                  </a:cubicBezTo>
                  <a:cubicBezTo>
                    <a:pt x="33467" y="26340"/>
                    <a:pt x="35017" y="26218"/>
                    <a:pt x="36567" y="26066"/>
                  </a:cubicBezTo>
                  <a:cubicBezTo>
                    <a:pt x="37418" y="25975"/>
                    <a:pt x="38056" y="25337"/>
                    <a:pt x="38178" y="24547"/>
                  </a:cubicBezTo>
                  <a:cubicBezTo>
                    <a:pt x="38208" y="24334"/>
                    <a:pt x="38299" y="24334"/>
                    <a:pt x="38451" y="24273"/>
                  </a:cubicBezTo>
                  <a:cubicBezTo>
                    <a:pt x="38999" y="24151"/>
                    <a:pt x="39394" y="23787"/>
                    <a:pt x="39546" y="23270"/>
                  </a:cubicBezTo>
                  <a:cubicBezTo>
                    <a:pt x="39667" y="22844"/>
                    <a:pt x="39667" y="22358"/>
                    <a:pt x="39880" y="21933"/>
                  </a:cubicBezTo>
                  <a:cubicBezTo>
                    <a:pt x="39941" y="21781"/>
                    <a:pt x="39850" y="21598"/>
                    <a:pt x="39728" y="21446"/>
                  </a:cubicBezTo>
                  <a:cubicBezTo>
                    <a:pt x="39637" y="21325"/>
                    <a:pt x="39606" y="21264"/>
                    <a:pt x="39728" y="21112"/>
                  </a:cubicBezTo>
                  <a:cubicBezTo>
                    <a:pt x="39971" y="20777"/>
                    <a:pt x="39910" y="20413"/>
                    <a:pt x="39485" y="20261"/>
                  </a:cubicBezTo>
                  <a:cubicBezTo>
                    <a:pt x="39242" y="20170"/>
                    <a:pt x="39302" y="20078"/>
                    <a:pt x="39333" y="19896"/>
                  </a:cubicBezTo>
                  <a:cubicBezTo>
                    <a:pt x="39485" y="19197"/>
                    <a:pt x="39637" y="18528"/>
                    <a:pt x="39758" y="17829"/>
                  </a:cubicBezTo>
                  <a:cubicBezTo>
                    <a:pt x="40002" y="16796"/>
                    <a:pt x="40032" y="15762"/>
                    <a:pt x="39758" y="14729"/>
                  </a:cubicBezTo>
                  <a:cubicBezTo>
                    <a:pt x="39576" y="14121"/>
                    <a:pt x="39819" y="13756"/>
                    <a:pt x="40214" y="13422"/>
                  </a:cubicBezTo>
                  <a:cubicBezTo>
                    <a:pt x="40761" y="12905"/>
                    <a:pt x="40761" y="12905"/>
                    <a:pt x="40214" y="12449"/>
                  </a:cubicBezTo>
                  <a:cubicBezTo>
                    <a:pt x="40184" y="12449"/>
                    <a:pt x="40184" y="12419"/>
                    <a:pt x="40184" y="12388"/>
                  </a:cubicBezTo>
                  <a:cubicBezTo>
                    <a:pt x="40212" y="12384"/>
                    <a:pt x="40241" y="12383"/>
                    <a:pt x="40270" y="12383"/>
                  </a:cubicBezTo>
                  <a:cubicBezTo>
                    <a:pt x="40336" y="12383"/>
                    <a:pt x="40405" y="12390"/>
                    <a:pt x="40472" y="12390"/>
                  </a:cubicBezTo>
                  <a:cubicBezTo>
                    <a:pt x="40602" y="12390"/>
                    <a:pt x="40722" y="12363"/>
                    <a:pt x="40792" y="12206"/>
                  </a:cubicBezTo>
                  <a:cubicBezTo>
                    <a:pt x="40913" y="11932"/>
                    <a:pt x="40610" y="11841"/>
                    <a:pt x="40458" y="11689"/>
                  </a:cubicBezTo>
                  <a:cubicBezTo>
                    <a:pt x="40123" y="11385"/>
                    <a:pt x="39819" y="11051"/>
                    <a:pt x="39515" y="10686"/>
                  </a:cubicBezTo>
                  <a:cubicBezTo>
                    <a:pt x="39698" y="10625"/>
                    <a:pt x="39850" y="10717"/>
                    <a:pt x="39971" y="10534"/>
                  </a:cubicBezTo>
                  <a:cubicBezTo>
                    <a:pt x="40002" y="10443"/>
                    <a:pt x="40002" y="10352"/>
                    <a:pt x="39910" y="10291"/>
                  </a:cubicBezTo>
                  <a:cubicBezTo>
                    <a:pt x="39272" y="9805"/>
                    <a:pt x="38634" y="9288"/>
                    <a:pt x="37813" y="9197"/>
                  </a:cubicBezTo>
                  <a:cubicBezTo>
                    <a:pt x="37388" y="9136"/>
                    <a:pt x="37266" y="9045"/>
                    <a:pt x="37327" y="8619"/>
                  </a:cubicBezTo>
                  <a:cubicBezTo>
                    <a:pt x="37418" y="7768"/>
                    <a:pt x="36901" y="7191"/>
                    <a:pt x="36020" y="7160"/>
                  </a:cubicBezTo>
                  <a:cubicBezTo>
                    <a:pt x="35959" y="7160"/>
                    <a:pt x="35898" y="7175"/>
                    <a:pt x="35841" y="7175"/>
                  </a:cubicBezTo>
                  <a:cubicBezTo>
                    <a:pt x="35784" y="7175"/>
                    <a:pt x="35731" y="7160"/>
                    <a:pt x="35685" y="7099"/>
                  </a:cubicBezTo>
                  <a:cubicBezTo>
                    <a:pt x="36111" y="6279"/>
                    <a:pt x="36050" y="6188"/>
                    <a:pt x="35077" y="6036"/>
                  </a:cubicBezTo>
                  <a:cubicBezTo>
                    <a:pt x="35169" y="5944"/>
                    <a:pt x="35351" y="5914"/>
                    <a:pt x="35321" y="5732"/>
                  </a:cubicBezTo>
                  <a:cubicBezTo>
                    <a:pt x="35290" y="5580"/>
                    <a:pt x="35138" y="5580"/>
                    <a:pt x="34986" y="5519"/>
                  </a:cubicBezTo>
                  <a:cubicBezTo>
                    <a:pt x="34591" y="5397"/>
                    <a:pt x="34166" y="5306"/>
                    <a:pt x="33740" y="5245"/>
                  </a:cubicBezTo>
                  <a:cubicBezTo>
                    <a:pt x="33601" y="5245"/>
                    <a:pt x="33452" y="5265"/>
                    <a:pt x="33316" y="5265"/>
                  </a:cubicBezTo>
                  <a:cubicBezTo>
                    <a:pt x="33214" y="5265"/>
                    <a:pt x="33119" y="5254"/>
                    <a:pt x="33041" y="5215"/>
                  </a:cubicBezTo>
                  <a:cubicBezTo>
                    <a:pt x="32828" y="5063"/>
                    <a:pt x="32919" y="4759"/>
                    <a:pt x="32859" y="4516"/>
                  </a:cubicBezTo>
                  <a:cubicBezTo>
                    <a:pt x="32717" y="4052"/>
                    <a:pt x="32133" y="3748"/>
                    <a:pt x="31606" y="3748"/>
                  </a:cubicBezTo>
                  <a:cubicBezTo>
                    <a:pt x="31339" y="3748"/>
                    <a:pt x="31087" y="3826"/>
                    <a:pt x="30913" y="3999"/>
                  </a:cubicBezTo>
                  <a:cubicBezTo>
                    <a:pt x="30822" y="4060"/>
                    <a:pt x="30761" y="4151"/>
                    <a:pt x="30761" y="4242"/>
                  </a:cubicBezTo>
                  <a:cubicBezTo>
                    <a:pt x="30726" y="4418"/>
                    <a:pt x="30664" y="4472"/>
                    <a:pt x="30592" y="4472"/>
                  </a:cubicBezTo>
                  <a:cubicBezTo>
                    <a:pt x="30478" y="4472"/>
                    <a:pt x="30338" y="4333"/>
                    <a:pt x="30245" y="4333"/>
                  </a:cubicBezTo>
                  <a:cubicBezTo>
                    <a:pt x="30001" y="4333"/>
                    <a:pt x="30123" y="4182"/>
                    <a:pt x="30153" y="4060"/>
                  </a:cubicBezTo>
                  <a:cubicBezTo>
                    <a:pt x="30457" y="3270"/>
                    <a:pt x="30153" y="2814"/>
                    <a:pt x="29333" y="2783"/>
                  </a:cubicBezTo>
                  <a:cubicBezTo>
                    <a:pt x="29120" y="2783"/>
                    <a:pt x="29059" y="2631"/>
                    <a:pt x="28998" y="2479"/>
                  </a:cubicBezTo>
                  <a:cubicBezTo>
                    <a:pt x="28797" y="2026"/>
                    <a:pt x="28658" y="1886"/>
                    <a:pt x="28270" y="1886"/>
                  </a:cubicBezTo>
                  <a:cubicBezTo>
                    <a:pt x="28190" y="1886"/>
                    <a:pt x="28099" y="1891"/>
                    <a:pt x="27995" y="1902"/>
                  </a:cubicBezTo>
                  <a:cubicBezTo>
                    <a:pt x="27813" y="1932"/>
                    <a:pt x="27661" y="1963"/>
                    <a:pt x="27479" y="1993"/>
                  </a:cubicBezTo>
                  <a:cubicBezTo>
                    <a:pt x="27393" y="2012"/>
                    <a:pt x="27313" y="2028"/>
                    <a:pt x="27244" y="2028"/>
                  </a:cubicBezTo>
                  <a:cubicBezTo>
                    <a:pt x="27093" y="2028"/>
                    <a:pt x="26992" y="1951"/>
                    <a:pt x="26992" y="1659"/>
                  </a:cubicBezTo>
                  <a:cubicBezTo>
                    <a:pt x="26992" y="1567"/>
                    <a:pt x="26901" y="1446"/>
                    <a:pt x="26810" y="1355"/>
                  </a:cubicBezTo>
                  <a:cubicBezTo>
                    <a:pt x="26441" y="903"/>
                    <a:pt x="26154" y="715"/>
                    <a:pt x="25755" y="715"/>
                  </a:cubicBezTo>
                  <a:cubicBezTo>
                    <a:pt x="25563" y="715"/>
                    <a:pt x="25344" y="759"/>
                    <a:pt x="25077" y="838"/>
                  </a:cubicBezTo>
                  <a:cubicBezTo>
                    <a:pt x="24957" y="874"/>
                    <a:pt x="24846" y="901"/>
                    <a:pt x="24744" y="901"/>
                  </a:cubicBezTo>
                  <a:cubicBezTo>
                    <a:pt x="24590" y="901"/>
                    <a:pt x="24458" y="839"/>
                    <a:pt x="24348" y="656"/>
                  </a:cubicBezTo>
                  <a:cubicBezTo>
                    <a:pt x="24227" y="487"/>
                    <a:pt x="24049" y="433"/>
                    <a:pt x="23875" y="433"/>
                  </a:cubicBezTo>
                  <a:cubicBezTo>
                    <a:pt x="23829" y="433"/>
                    <a:pt x="23784" y="437"/>
                    <a:pt x="23740" y="443"/>
                  </a:cubicBezTo>
                  <a:cubicBezTo>
                    <a:pt x="23314" y="504"/>
                    <a:pt x="22889" y="564"/>
                    <a:pt x="22554" y="868"/>
                  </a:cubicBezTo>
                  <a:cubicBezTo>
                    <a:pt x="22465" y="940"/>
                    <a:pt x="22387" y="969"/>
                    <a:pt x="22306" y="969"/>
                  </a:cubicBezTo>
                  <a:cubicBezTo>
                    <a:pt x="22250" y="969"/>
                    <a:pt x="22192" y="954"/>
                    <a:pt x="22129" y="929"/>
                  </a:cubicBezTo>
                  <a:cubicBezTo>
                    <a:pt x="21399" y="625"/>
                    <a:pt x="20670" y="352"/>
                    <a:pt x="19910" y="78"/>
                  </a:cubicBezTo>
                  <a:cubicBezTo>
                    <a:pt x="19808" y="44"/>
                    <a:pt x="19697" y="1"/>
                    <a:pt x="19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722175" y="2344550"/>
              <a:ext cx="26625" cy="306250"/>
            </a:xfrm>
            <a:custGeom>
              <a:avLst/>
              <a:gdLst/>
              <a:ahLst/>
              <a:cxnLst/>
              <a:rect l="l" t="t" r="r" b="b"/>
              <a:pathLst>
                <a:path w="1065" h="12250" extrusionOk="0">
                  <a:moveTo>
                    <a:pt x="31" y="0"/>
                  </a:moveTo>
                  <a:cubicBezTo>
                    <a:pt x="426" y="1216"/>
                    <a:pt x="487" y="2371"/>
                    <a:pt x="518" y="3557"/>
                  </a:cubicBezTo>
                  <a:cubicBezTo>
                    <a:pt x="578" y="5198"/>
                    <a:pt x="335" y="6839"/>
                    <a:pt x="244" y="8481"/>
                  </a:cubicBezTo>
                  <a:cubicBezTo>
                    <a:pt x="153" y="9697"/>
                    <a:pt x="1" y="10913"/>
                    <a:pt x="1" y="12250"/>
                  </a:cubicBezTo>
                  <a:cubicBezTo>
                    <a:pt x="305" y="10973"/>
                    <a:pt x="457" y="9788"/>
                    <a:pt x="670" y="8633"/>
                  </a:cubicBezTo>
                  <a:cubicBezTo>
                    <a:pt x="821" y="7782"/>
                    <a:pt x="852" y="6931"/>
                    <a:pt x="943" y="6110"/>
                  </a:cubicBezTo>
                  <a:cubicBezTo>
                    <a:pt x="1065" y="4408"/>
                    <a:pt x="973" y="2766"/>
                    <a:pt x="548" y="1125"/>
                  </a:cubicBezTo>
                  <a:cubicBezTo>
                    <a:pt x="457" y="760"/>
                    <a:pt x="366" y="365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310325" y="2573275"/>
              <a:ext cx="62325" cy="202150"/>
            </a:xfrm>
            <a:custGeom>
              <a:avLst/>
              <a:gdLst/>
              <a:ahLst/>
              <a:cxnLst/>
              <a:rect l="l" t="t" r="r" b="b"/>
              <a:pathLst>
                <a:path w="2493" h="8086" extrusionOk="0">
                  <a:moveTo>
                    <a:pt x="2493" y="1"/>
                  </a:moveTo>
                  <a:cubicBezTo>
                    <a:pt x="2219" y="1"/>
                    <a:pt x="2128" y="213"/>
                    <a:pt x="2037" y="426"/>
                  </a:cubicBezTo>
                  <a:cubicBezTo>
                    <a:pt x="1824" y="943"/>
                    <a:pt x="1702" y="1490"/>
                    <a:pt x="1824" y="2037"/>
                  </a:cubicBezTo>
                  <a:cubicBezTo>
                    <a:pt x="1946" y="2645"/>
                    <a:pt x="1824" y="3253"/>
                    <a:pt x="1642" y="3830"/>
                  </a:cubicBezTo>
                  <a:cubicBezTo>
                    <a:pt x="1490" y="4286"/>
                    <a:pt x="1277" y="4773"/>
                    <a:pt x="1095" y="5229"/>
                  </a:cubicBezTo>
                  <a:cubicBezTo>
                    <a:pt x="730" y="6171"/>
                    <a:pt x="304" y="7052"/>
                    <a:pt x="0" y="8086"/>
                  </a:cubicBezTo>
                  <a:cubicBezTo>
                    <a:pt x="304" y="7873"/>
                    <a:pt x="456" y="7630"/>
                    <a:pt x="608" y="7387"/>
                  </a:cubicBezTo>
                  <a:cubicBezTo>
                    <a:pt x="973" y="6779"/>
                    <a:pt x="1186" y="6110"/>
                    <a:pt x="1490" y="5472"/>
                  </a:cubicBezTo>
                  <a:cubicBezTo>
                    <a:pt x="2006" y="4256"/>
                    <a:pt x="2493" y="3040"/>
                    <a:pt x="2098" y="1642"/>
                  </a:cubicBezTo>
                  <a:cubicBezTo>
                    <a:pt x="1976" y="1095"/>
                    <a:pt x="2067" y="487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536775" y="2444850"/>
              <a:ext cx="38025" cy="167200"/>
            </a:xfrm>
            <a:custGeom>
              <a:avLst/>
              <a:gdLst/>
              <a:ahLst/>
              <a:cxnLst/>
              <a:rect l="l" t="t" r="r" b="b"/>
              <a:pathLst>
                <a:path w="1521" h="6688" extrusionOk="0">
                  <a:moveTo>
                    <a:pt x="1277" y="1"/>
                  </a:moveTo>
                  <a:cubicBezTo>
                    <a:pt x="1368" y="396"/>
                    <a:pt x="1246" y="730"/>
                    <a:pt x="1095" y="1065"/>
                  </a:cubicBezTo>
                  <a:cubicBezTo>
                    <a:pt x="882" y="1612"/>
                    <a:pt x="669" y="2159"/>
                    <a:pt x="487" y="2706"/>
                  </a:cubicBezTo>
                  <a:cubicBezTo>
                    <a:pt x="0" y="4074"/>
                    <a:pt x="0" y="5381"/>
                    <a:pt x="791" y="6688"/>
                  </a:cubicBezTo>
                  <a:cubicBezTo>
                    <a:pt x="851" y="6445"/>
                    <a:pt x="791" y="6201"/>
                    <a:pt x="760" y="5989"/>
                  </a:cubicBezTo>
                  <a:cubicBezTo>
                    <a:pt x="517" y="4651"/>
                    <a:pt x="608" y="3375"/>
                    <a:pt x="1064" y="2098"/>
                  </a:cubicBezTo>
                  <a:cubicBezTo>
                    <a:pt x="1216" y="1703"/>
                    <a:pt x="1307" y="1308"/>
                    <a:pt x="1429" y="913"/>
                  </a:cubicBezTo>
                  <a:cubicBezTo>
                    <a:pt x="1520" y="609"/>
                    <a:pt x="1520" y="274"/>
                    <a:pt x="1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127950" y="2681175"/>
              <a:ext cx="72975" cy="142900"/>
            </a:xfrm>
            <a:custGeom>
              <a:avLst/>
              <a:gdLst/>
              <a:ahLst/>
              <a:cxnLst/>
              <a:rect l="l" t="t" r="r" b="b"/>
              <a:pathLst>
                <a:path w="2919" h="5716" extrusionOk="0">
                  <a:moveTo>
                    <a:pt x="2584" y="1"/>
                  </a:moveTo>
                  <a:lnTo>
                    <a:pt x="2584" y="1"/>
                  </a:lnTo>
                  <a:cubicBezTo>
                    <a:pt x="2432" y="821"/>
                    <a:pt x="2158" y="1551"/>
                    <a:pt x="1855" y="2311"/>
                  </a:cubicBezTo>
                  <a:cubicBezTo>
                    <a:pt x="1338" y="3496"/>
                    <a:pt x="487" y="4499"/>
                    <a:pt x="0" y="5715"/>
                  </a:cubicBezTo>
                  <a:cubicBezTo>
                    <a:pt x="1186" y="5107"/>
                    <a:pt x="2918" y="1338"/>
                    <a:pt x="2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862775" y="2463100"/>
              <a:ext cx="17500" cy="126925"/>
            </a:xfrm>
            <a:custGeom>
              <a:avLst/>
              <a:gdLst/>
              <a:ahLst/>
              <a:cxnLst/>
              <a:rect l="l" t="t" r="r" b="b"/>
              <a:pathLst>
                <a:path w="700" h="5077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365"/>
                    <a:pt x="395" y="730"/>
                    <a:pt x="395" y="1094"/>
                  </a:cubicBezTo>
                  <a:cubicBezTo>
                    <a:pt x="395" y="2097"/>
                    <a:pt x="365" y="3070"/>
                    <a:pt x="365" y="4073"/>
                  </a:cubicBezTo>
                  <a:cubicBezTo>
                    <a:pt x="365" y="4408"/>
                    <a:pt x="243" y="4742"/>
                    <a:pt x="395" y="5076"/>
                  </a:cubicBezTo>
                  <a:cubicBezTo>
                    <a:pt x="456" y="4560"/>
                    <a:pt x="517" y="4012"/>
                    <a:pt x="578" y="3496"/>
                  </a:cubicBezTo>
                  <a:cubicBezTo>
                    <a:pt x="669" y="2614"/>
                    <a:pt x="699" y="1733"/>
                    <a:pt x="638" y="851"/>
                  </a:cubicBezTo>
                  <a:cubicBezTo>
                    <a:pt x="608" y="517"/>
                    <a:pt x="517" y="15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480525" y="2717650"/>
              <a:ext cx="23600" cy="85150"/>
            </a:xfrm>
            <a:custGeom>
              <a:avLst/>
              <a:gdLst/>
              <a:ahLst/>
              <a:cxnLst/>
              <a:rect l="l" t="t" r="r" b="b"/>
              <a:pathLst>
                <a:path w="944" h="3406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00" y="1186"/>
                    <a:pt x="1" y="2220"/>
                    <a:pt x="366" y="3405"/>
                  </a:cubicBezTo>
                  <a:cubicBezTo>
                    <a:pt x="609" y="2493"/>
                    <a:pt x="852" y="1612"/>
                    <a:pt x="913" y="700"/>
                  </a:cubicBezTo>
                  <a:cubicBezTo>
                    <a:pt x="913" y="457"/>
                    <a:pt x="943" y="213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640875" y="2569475"/>
              <a:ext cx="20550" cy="78300"/>
            </a:xfrm>
            <a:custGeom>
              <a:avLst/>
              <a:gdLst/>
              <a:ahLst/>
              <a:cxnLst/>
              <a:rect l="l" t="t" r="r" b="b"/>
              <a:pathLst>
                <a:path w="822" h="3132" extrusionOk="0">
                  <a:moveTo>
                    <a:pt x="791" y="1"/>
                  </a:moveTo>
                  <a:lnTo>
                    <a:pt x="791" y="1"/>
                  </a:lnTo>
                  <a:cubicBezTo>
                    <a:pt x="578" y="1034"/>
                    <a:pt x="0" y="2037"/>
                    <a:pt x="122" y="3131"/>
                  </a:cubicBezTo>
                  <a:cubicBezTo>
                    <a:pt x="396" y="2098"/>
                    <a:pt x="821" y="1095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54100" y="2510975"/>
              <a:ext cx="12950" cy="79050"/>
            </a:xfrm>
            <a:custGeom>
              <a:avLst/>
              <a:gdLst/>
              <a:ahLst/>
              <a:cxnLst/>
              <a:rect l="l" t="t" r="r" b="b"/>
              <a:pathLst>
                <a:path w="518" h="3162" extrusionOk="0">
                  <a:moveTo>
                    <a:pt x="456" y="0"/>
                  </a:moveTo>
                  <a:lnTo>
                    <a:pt x="456" y="0"/>
                  </a:lnTo>
                  <a:cubicBezTo>
                    <a:pt x="31" y="1368"/>
                    <a:pt x="0" y="2401"/>
                    <a:pt x="335" y="3161"/>
                  </a:cubicBezTo>
                  <a:cubicBezTo>
                    <a:pt x="426" y="2766"/>
                    <a:pt x="517" y="304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78100" y="2543650"/>
              <a:ext cx="13700" cy="72200"/>
            </a:xfrm>
            <a:custGeom>
              <a:avLst/>
              <a:gdLst/>
              <a:ahLst/>
              <a:cxnLst/>
              <a:rect l="l" t="t" r="r" b="b"/>
              <a:pathLst>
                <a:path w="548" h="2888" extrusionOk="0">
                  <a:moveTo>
                    <a:pt x="274" y="0"/>
                  </a:moveTo>
                  <a:lnTo>
                    <a:pt x="274" y="0"/>
                  </a:lnTo>
                  <a:cubicBezTo>
                    <a:pt x="305" y="973"/>
                    <a:pt x="62" y="1885"/>
                    <a:pt x="1" y="2888"/>
                  </a:cubicBezTo>
                  <a:cubicBezTo>
                    <a:pt x="396" y="2401"/>
                    <a:pt x="548" y="456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811100" y="2703225"/>
              <a:ext cx="19775" cy="40300"/>
            </a:xfrm>
            <a:custGeom>
              <a:avLst/>
              <a:gdLst/>
              <a:ahLst/>
              <a:cxnLst/>
              <a:rect l="l" t="t" r="r" b="b"/>
              <a:pathLst>
                <a:path w="791" h="1612" extrusionOk="0">
                  <a:moveTo>
                    <a:pt x="790" y="0"/>
                  </a:moveTo>
                  <a:cubicBezTo>
                    <a:pt x="365" y="426"/>
                    <a:pt x="182" y="973"/>
                    <a:pt x="0" y="1611"/>
                  </a:cubicBezTo>
                  <a:cubicBezTo>
                    <a:pt x="608" y="1186"/>
                    <a:pt x="790" y="639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407575" y="2381775"/>
              <a:ext cx="42600" cy="31950"/>
            </a:xfrm>
            <a:custGeom>
              <a:avLst/>
              <a:gdLst/>
              <a:ahLst/>
              <a:cxnLst/>
              <a:rect l="l" t="t" r="r" b="b"/>
              <a:pathLst>
                <a:path w="1704" h="1278" extrusionOk="0">
                  <a:moveTo>
                    <a:pt x="1673" y="1"/>
                  </a:moveTo>
                  <a:cubicBezTo>
                    <a:pt x="974" y="244"/>
                    <a:pt x="366" y="609"/>
                    <a:pt x="1" y="1277"/>
                  </a:cubicBezTo>
                  <a:cubicBezTo>
                    <a:pt x="579" y="882"/>
                    <a:pt x="1156" y="487"/>
                    <a:pt x="1703" y="92"/>
                  </a:cubicBezTo>
                  <a:cubicBezTo>
                    <a:pt x="1703" y="62"/>
                    <a:pt x="1673" y="31"/>
                    <a:pt x="1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298175" y="2625700"/>
              <a:ext cx="22050" cy="42575"/>
            </a:xfrm>
            <a:custGeom>
              <a:avLst/>
              <a:gdLst/>
              <a:ahLst/>
              <a:cxnLst/>
              <a:rect l="l" t="t" r="r" b="b"/>
              <a:pathLst>
                <a:path w="882" h="1703" extrusionOk="0">
                  <a:moveTo>
                    <a:pt x="730" y="1"/>
                  </a:moveTo>
                  <a:cubicBezTo>
                    <a:pt x="638" y="548"/>
                    <a:pt x="0" y="1095"/>
                    <a:pt x="578" y="1703"/>
                  </a:cubicBezTo>
                  <a:cubicBezTo>
                    <a:pt x="608" y="1125"/>
                    <a:pt x="881" y="578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767025" y="2718975"/>
              <a:ext cx="13700" cy="35175"/>
            </a:xfrm>
            <a:custGeom>
              <a:avLst/>
              <a:gdLst/>
              <a:ahLst/>
              <a:cxnLst/>
              <a:rect l="l" t="t" r="r" b="b"/>
              <a:pathLst>
                <a:path w="548" h="1407" extrusionOk="0">
                  <a:moveTo>
                    <a:pt x="243" y="0"/>
                  </a:moveTo>
                  <a:cubicBezTo>
                    <a:pt x="203" y="0"/>
                    <a:pt x="183" y="50"/>
                    <a:pt x="183" y="100"/>
                  </a:cubicBezTo>
                  <a:cubicBezTo>
                    <a:pt x="0" y="464"/>
                    <a:pt x="91" y="1072"/>
                    <a:pt x="426" y="1407"/>
                  </a:cubicBezTo>
                  <a:cubicBezTo>
                    <a:pt x="547" y="981"/>
                    <a:pt x="547" y="586"/>
                    <a:pt x="426" y="191"/>
                  </a:cubicBezTo>
                  <a:cubicBezTo>
                    <a:pt x="426" y="100"/>
                    <a:pt x="365" y="9"/>
                    <a:pt x="274" y="9"/>
                  </a:cubicBezTo>
                  <a:cubicBezTo>
                    <a:pt x="263" y="3"/>
                    <a:pt x="252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599850" y="2413700"/>
              <a:ext cx="63075" cy="11150"/>
            </a:xfrm>
            <a:custGeom>
              <a:avLst/>
              <a:gdLst/>
              <a:ahLst/>
              <a:cxnLst/>
              <a:rect l="l" t="t" r="r" b="b"/>
              <a:pathLst>
                <a:path w="2523" h="446" extrusionOk="0">
                  <a:moveTo>
                    <a:pt x="0" y="0"/>
                  </a:moveTo>
                  <a:cubicBezTo>
                    <a:pt x="675" y="234"/>
                    <a:pt x="1394" y="446"/>
                    <a:pt x="2139" y="446"/>
                  </a:cubicBezTo>
                  <a:cubicBezTo>
                    <a:pt x="2266" y="446"/>
                    <a:pt x="2394" y="439"/>
                    <a:pt x="2523" y="426"/>
                  </a:cubicBezTo>
                  <a:cubicBezTo>
                    <a:pt x="1672" y="304"/>
                    <a:pt x="85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563375" y="2719925"/>
              <a:ext cx="10650" cy="26625"/>
            </a:xfrm>
            <a:custGeom>
              <a:avLst/>
              <a:gdLst/>
              <a:ahLst/>
              <a:cxnLst/>
              <a:rect l="l" t="t" r="r" b="b"/>
              <a:pathLst>
                <a:path w="426" h="1065" extrusionOk="0">
                  <a:moveTo>
                    <a:pt x="426" y="1"/>
                  </a:moveTo>
                  <a:lnTo>
                    <a:pt x="426" y="1"/>
                  </a:lnTo>
                  <a:cubicBezTo>
                    <a:pt x="213" y="274"/>
                    <a:pt x="0" y="518"/>
                    <a:pt x="31" y="852"/>
                  </a:cubicBezTo>
                  <a:cubicBezTo>
                    <a:pt x="31" y="943"/>
                    <a:pt x="61" y="1065"/>
                    <a:pt x="152" y="1065"/>
                  </a:cubicBezTo>
                  <a:cubicBezTo>
                    <a:pt x="274" y="1065"/>
                    <a:pt x="274" y="974"/>
                    <a:pt x="274" y="882"/>
                  </a:cubicBezTo>
                  <a:cubicBezTo>
                    <a:pt x="334" y="609"/>
                    <a:pt x="395" y="305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834650" y="2538325"/>
              <a:ext cx="10650" cy="25100"/>
            </a:xfrm>
            <a:custGeom>
              <a:avLst/>
              <a:gdLst/>
              <a:ahLst/>
              <a:cxnLst/>
              <a:rect l="l" t="t" r="r" b="b"/>
              <a:pathLst>
                <a:path w="426" h="1004" extrusionOk="0">
                  <a:moveTo>
                    <a:pt x="183" y="0"/>
                  </a:moveTo>
                  <a:cubicBezTo>
                    <a:pt x="92" y="426"/>
                    <a:pt x="0" y="730"/>
                    <a:pt x="335" y="1003"/>
                  </a:cubicBezTo>
                  <a:cubicBezTo>
                    <a:pt x="426" y="669"/>
                    <a:pt x="365" y="36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191025" y="2808700"/>
              <a:ext cx="12925" cy="9475"/>
            </a:xfrm>
            <a:custGeom>
              <a:avLst/>
              <a:gdLst/>
              <a:ahLst/>
              <a:cxnLst/>
              <a:rect l="l" t="t" r="r" b="b"/>
              <a:pathLst>
                <a:path w="517" h="379" extrusionOk="0">
                  <a:moveTo>
                    <a:pt x="305" y="0"/>
                  </a:moveTo>
                  <a:cubicBezTo>
                    <a:pt x="175" y="0"/>
                    <a:pt x="57" y="83"/>
                    <a:pt x="31" y="189"/>
                  </a:cubicBezTo>
                  <a:cubicBezTo>
                    <a:pt x="0" y="280"/>
                    <a:pt x="152" y="341"/>
                    <a:pt x="243" y="371"/>
                  </a:cubicBezTo>
                  <a:cubicBezTo>
                    <a:pt x="264" y="376"/>
                    <a:pt x="284" y="379"/>
                    <a:pt x="303" y="379"/>
                  </a:cubicBezTo>
                  <a:cubicBezTo>
                    <a:pt x="395" y="379"/>
                    <a:pt x="467" y="320"/>
                    <a:pt x="517" y="219"/>
                  </a:cubicBezTo>
                  <a:cubicBezTo>
                    <a:pt x="487" y="128"/>
                    <a:pt x="456" y="37"/>
                    <a:pt x="365" y="6"/>
                  </a:cubicBezTo>
                  <a:cubicBezTo>
                    <a:pt x="345" y="2"/>
                    <a:pt x="325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870350" y="2591525"/>
              <a:ext cx="1550" cy="6850"/>
            </a:xfrm>
            <a:custGeom>
              <a:avLst/>
              <a:gdLst/>
              <a:ahLst/>
              <a:cxnLst/>
              <a:rect l="l" t="t" r="r" b="b"/>
              <a:pathLst>
                <a:path w="62" h="274" extrusionOk="0">
                  <a:moveTo>
                    <a:pt x="62" y="0"/>
                  </a:moveTo>
                  <a:lnTo>
                    <a:pt x="50" y="105"/>
                  </a:lnTo>
                  <a:lnTo>
                    <a:pt x="50" y="105"/>
                  </a:lnTo>
                  <a:cubicBezTo>
                    <a:pt x="57" y="70"/>
                    <a:pt x="62" y="35"/>
                    <a:pt x="62" y="0"/>
                  </a:cubicBezTo>
                  <a:close/>
                  <a:moveTo>
                    <a:pt x="50" y="105"/>
                  </a:moveTo>
                  <a:cubicBezTo>
                    <a:pt x="39" y="161"/>
                    <a:pt x="20" y="217"/>
                    <a:pt x="1" y="274"/>
                  </a:cubicBezTo>
                  <a:lnTo>
                    <a:pt x="31" y="274"/>
                  </a:lnTo>
                  <a:lnTo>
                    <a:pt x="50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871875" y="2590000"/>
              <a:ext cx="800" cy="1550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1" y="31"/>
                    <a:pt x="1" y="6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083875" y="2488925"/>
              <a:ext cx="60825" cy="42275"/>
            </a:xfrm>
            <a:custGeom>
              <a:avLst/>
              <a:gdLst/>
              <a:ahLst/>
              <a:cxnLst/>
              <a:rect l="l" t="t" r="r" b="b"/>
              <a:pathLst>
                <a:path w="2433" h="1691" extrusionOk="0">
                  <a:moveTo>
                    <a:pt x="1159" y="289"/>
                  </a:moveTo>
                  <a:cubicBezTo>
                    <a:pt x="1399" y="289"/>
                    <a:pt x="1627" y="396"/>
                    <a:pt x="1763" y="609"/>
                  </a:cubicBezTo>
                  <a:cubicBezTo>
                    <a:pt x="1946" y="852"/>
                    <a:pt x="1915" y="1095"/>
                    <a:pt x="1611" y="1216"/>
                  </a:cubicBezTo>
                  <a:cubicBezTo>
                    <a:pt x="1415" y="1304"/>
                    <a:pt x="1204" y="1375"/>
                    <a:pt x="988" y="1375"/>
                  </a:cubicBezTo>
                  <a:cubicBezTo>
                    <a:pt x="902" y="1375"/>
                    <a:pt x="816" y="1364"/>
                    <a:pt x="730" y="1338"/>
                  </a:cubicBezTo>
                  <a:cubicBezTo>
                    <a:pt x="304" y="1216"/>
                    <a:pt x="213" y="913"/>
                    <a:pt x="487" y="609"/>
                  </a:cubicBezTo>
                  <a:cubicBezTo>
                    <a:pt x="669" y="396"/>
                    <a:pt x="920" y="289"/>
                    <a:pt x="1159" y="289"/>
                  </a:cubicBezTo>
                  <a:close/>
                  <a:moveTo>
                    <a:pt x="1642" y="1"/>
                  </a:moveTo>
                  <a:cubicBezTo>
                    <a:pt x="1247" y="1"/>
                    <a:pt x="851" y="61"/>
                    <a:pt x="517" y="274"/>
                  </a:cubicBezTo>
                  <a:cubicBezTo>
                    <a:pt x="213" y="457"/>
                    <a:pt x="0" y="700"/>
                    <a:pt x="92" y="1095"/>
                  </a:cubicBezTo>
                  <a:cubicBezTo>
                    <a:pt x="152" y="1429"/>
                    <a:pt x="396" y="1581"/>
                    <a:pt x="730" y="1642"/>
                  </a:cubicBezTo>
                  <a:cubicBezTo>
                    <a:pt x="877" y="1673"/>
                    <a:pt x="1024" y="1690"/>
                    <a:pt x="1168" y="1690"/>
                  </a:cubicBezTo>
                  <a:cubicBezTo>
                    <a:pt x="1442" y="1690"/>
                    <a:pt x="1707" y="1629"/>
                    <a:pt x="1946" y="1490"/>
                  </a:cubicBezTo>
                  <a:cubicBezTo>
                    <a:pt x="2280" y="1308"/>
                    <a:pt x="2432" y="1034"/>
                    <a:pt x="2341" y="669"/>
                  </a:cubicBezTo>
                  <a:cubicBezTo>
                    <a:pt x="2250" y="274"/>
                    <a:pt x="2007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995725" y="2681425"/>
              <a:ext cx="47150" cy="88625"/>
            </a:xfrm>
            <a:custGeom>
              <a:avLst/>
              <a:gdLst/>
              <a:ahLst/>
              <a:cxnLst/>
              <a:rect l="l" t="t" r="r" b="b"/>
              <a:pathLst>
                <a:path w="1886" h="3545" extrusionOk="0">
                  <a:moveTo>
                    <a:pt x="1465" y="1"/>
                  </a:moveTo>
                  <a:cubicBezTo>
                    <a:pt x="1272" y="1"/>
                    <a:pt x="1106" y="135"/>
                    <a:pt x="1034" y="386"/>
                  </a:cubicBezTo>
                  <a:cubicBezTo>
                    <a:pt x="973" y="599"/>
                    <a:pt x="882" y="720"/>
                    <a:pt x="730" y="872"/>
                  </a:cubicBezTo>
                  <a:cubicBezTo>
                    <a:pt x="122" y="1419"/>
                    <a:pt x="1" y="2514"/>
                    <a:pt x="487" y="3182"/>
                  </a:cubicBezTo>
                  <a:cubicBezTo>
                    <a:pt x="663" y="3422"/>
                    <a:pt x="855" y="3544"/>
                    <a:pt x="1056" y="3544"/>
                  </a:cubicBezTo>
                  <a:cubicBezTo>
                    <a:pt x="1237" y="3544"/>
                    <a:pt x="1424" y="3445"/>
                    <a:pt x="1611" y="3243"/>
                  </a:cubicBezTo>
                  <a:cubicBezTo>
                    <a:pt x="1034" y="3061"/>
                    <a:pt x="791" y="2818"/>
                    <a:pt x="669" y="2362"/>
                  </a:cubicBezTo>
                  <a:cubicBezTo>
                    <a:pt x="639" y="2149"/>
                    <a:pt x="882" y="2027"/>
                    <a:pt x="791" y="1875"/>
                  </a:cubicBezTo>
                  <a:cubicBezTo>
                    <a:pt x="578" y="1359"/>
                    <a:pt x="943" y="1207"/>
                    <a:pt x="1277" y="1024"/>
                  </a:cubicBezTo>
                  <a:cubicBezTo>
                    <a:pt x="1399" y="994"/>
                    <a:pt x="1490" y="903"/>
                    <a:pt x="1429" y="781"/>
                  </a:cubicBezTo>
                  <a:cubicBezTo>
                    <a:pt x="1216" y="325"/>
                    <a:pt x="1581" y="325"/>
                    <a:pt x="1885" y="203"/>
                  </a:cubicBezTo>
                  <a:cubicBezTo>
                    <a:pt x="1748" y="66"/>
                    <a:pt x="160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064875" y="2693500"/>
              <a:ext cx="53225" cy="42425"/>
            </a:xfrm>
            <a:custGeom>
              <a:avLst/>
              <a:gdLst/>
              <a:ahLst/>
              <a:cxnLst/>
              <a:rect l="l" t="t" r="r" b="b"/>
              <a:pathLst>
                <a:path w="2129" h="1697" extrusionOk="0">
                  <a:moveTo>
                    <a:pt x="613" y="1"/>
                  </a:moveTo>
                  <a:cubicBezTo>
                    <a:pt x="353" y="1"/>
                    <a:pt x="187" y="169"/>
                    <a:pt x="61" y="420"/>
                  </a:cubicBezTo>
                  <a:cubicBezTo>
                    <a:pt x="31" y="511"/>
                    <a:pt x="1" y="632"/>
                    <a:pt x="122" y="724"/>
                  </a:cubicBezTo>
                  <a:cubicBezTo>
                    <a:pt x="149" y="744"/>
                    <a:pt x="171" y="752"/>
                    <a:pt x="191" y="752"/>
                  </a:cubicBezTo>
                  <a:cubicBezTo>
                    <a:pt x="259" y="752"/>
                    <a:pt x="288" y="649"/>
                    <a:pt x="335" y="602"/>
                  </a:cubicBezTo>
                  <a:cubicBezTo>
                    <a:pt x="406" y="507"/>
                    <a:pt x="496" y="431"/>
                    <a:pt x="619" y="431"/>
                  </a:cubicBezTo>
                  <a:cubicBezTo>
                    <a:pt x="653" y="431"/>
                    <a:pt x="690" y="437"/>
                    <a:pt x="730" y="450"/>
                  </a:cubicBezTo>
                  <a:cubicBezTo>
                    <a:pt x="1399" y="663"/>
                    <a:pt x="1429" y="724"/>
                    <a:pt x="1490" y="1423"/>
                  </a:cubicBezTo>
                  <a:cubicBezTo>
                    <a:pt x="1490" y="1514"/>
                    <a:pt x="1520" y="1605"/>
                    <a:pt x="1520" y="1696"/>
                  </a:cubicBezTo>
                  <a:cubicBezTo>
                    <a:pt x="1976" y="1423"/>
                    <a:pt x="2128" y="693"/>
                    <a:pt x="1824" y="298"/>
                  </a:cubicBezTo>
                  <a:cubicBezTo>
                    <a:pt x="1772" y="219"/>
                    <a:pt x="1696" y="140"/>
                    <a:pt x="1618" y="140"/>
                  </a:cubicBezTo>
                  <a:cubicBezTo>
                    <a:pt x="1606" y="140"/>
                    <a:pt x="1593" y="142"/>
                    <a:pt x="1581" y="146"/>
                  </a:cubicBezTo>
                  <a:cubicBezTo>
                    <a:pt x="1521" y="164"/>
                    <a:pt x="1464" y="171"/>
                    <a:pt x="1408" y="171"/>
                  </a:cubicBezTo>
                  <a:cubicBezTo>
                    <a:pt x="1181" y="171"/>
                    <a:pt x="986" y="49"/>
                    <a:pt x="791" y="24"/>
                  </a:cubicBezTo>
                  <a:cubicBezTo>
                    <a:pt x="727" y="8"/>
                    <a:pt x="668" y="1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055000" y="2742000"/>
              <a:ext cx="25850" cy="31900"/>
            </a:xfrm>
            <a:custGeom>
              <a:avLst/>
              <a:gdLst/>
              <a:ahLst/>
              <a:cxnLst/>
              <a:rect l="l" t="t" r="r" b="b"/>
              <a:pathLst>
                <a:path w="1034" h="1276" extrusionOk="0">
                  <a:moveTo>
                    <a:pt x="713" y="0"/>
                  </a:moveTo>
                  <a:cubicBezTo>
                    <a:pt x="671" y="0"/>
                    <a:pt x="626" y="11"/>
                    <a:pt x="578" y="30"/>
                  </a:cubicBezTo>
                  <a:cubicBezTo>
                    <a:pt x="304" y="121"/>
                    <a:pt x="152" y="303"/>
                    <a:pt x="92" y="577"/>
                  </a:cubicBezTo>
                  <a:cubicBezTo>
                    <a:pt x="0" y="942"/>
                    <a:pt x="183" y="1276"/>
                    <a:pt x="456" y="1276"/>
                  </a:cubicBezTo>
                  <a:cubicBezTo>
                    <a:pt x="548" y="1276"/>
                    <a:pt x="639" y="1276"/>
                    <a:pt x="699" y="1215"/>
                  </a:cubicBezTo>
                  <a:cubicBezTo>
                    <a:pt x="791" y="1124"/>
                    <a:pt x="699" y="1063"/>
                    <a:pt x="639" y="1002"/>
                  </a:cubicBezTo>
                  <a:cubicBezTo>
                    <a:pt x="426" y="729"/>
                    <a:pt x="548" y="546"/>
                    <a:pt x="760" y="364"/>
                  </a:cubicBezTo>
                  <a:cubicBezTo>
                    <a:pt x="851" y="303"/>
                    <a:pt x="1034" y="303"/>
                    <a:pt x="943" y="151"/>
                  </a:cubicBezTo>
                  <a:cubicBezTo>
                    <a:pt x="880" y="47"/>
                    <a:pt x="80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083875" y="2663900"/>
              <a:ext cx="39525" cy="17300"/>
            </a:xfrm>
            <a:custGeom>
              <a:avLst/>
              <a:gdLst/>
              <a:ahLst/>
              <a:cxnLst/>
              <a:rect l="l" t="t" r="r" b="b"/>
              <a:pathLst>
                <a:path w="1581" h="692" extrusionOk="0">
                  <a:moveTo>
                    <a:pt x="787" y="0"/>
                  </a:moveTo>
                  <a:cubicBezTo>
                    <a:pt x="719" y="0"/>
                    <a:pt x="650" y="8"/>
                    <a:pt x="578" y="23"/>
                  </a:cubicBezTo>
                  <a:cubicBezTo>
                    <a:pt x="244" y="114"/>
                    <a:pt x="31" y="297"/>
                    <a:pt x="0" y="692"/>
                  </a:cubicBezTo>
                  <a:cubicBezTo>
                    <a:pt x="321" y="514"/>
                    <a:pt x="454" y="440"/>
                    <a:pt x="716" y="440"/>
                  </a:cubicBezTo>
                  <a:cubicBezTo>
                    <a:pt x="902" y="440"/>
                    <a:pt x="1153" y="477"/>
                    <a:pt x="1581" y="540"/>
                  </a:cubicBezTo>
                  <a:cubicBezTo>
                    <a:pt x="1404" y="186"/>
                    <a:pt x="1122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397700" y="2237650"/>
              <a:ext cx="54750" cy="35325"/>
            </a:xfrm>
            <a:custGeom>
              <a:avLst/>
              <a:gdLst/>
              <a:ahLst/>
              <a:cxnLst/>
              <a:rect l="l" t="t" r="r" b="b"/>
              <a:pathLst>
                <a:path w="2190" h="1413" extrusionOk="0">
                  <a:moveTo>
                    <a:pt x="979" y="366"/>
                  </a:moveTo>
                  <a:cubicBezTo>
                    <a:pt x="1088" y="366"/>
                    <a:pt x="1207" y="384"/>
                    <a:pt x="1338" y="416"/>
                  </a:cubicBezTo>
                  <a:cubicBezTo>
                    <a:pt x="1429" y="477"/>
                    <a:pt x="1673" y="477"/>
                    <a:pt x="1673" y="720"/>
                  </a:cubicBezTo>
                  <a:cubicBezTo>
                    <a:pt x="1642" y="903"/>
                    <a:pt x="1460" y="994"/>
                    <a:pt x="1277" y="1024"/>
                  </a:cubicBezTo>
                  <a:cubicBezTo>
                    <a:pt x="1156" y="1055"/>
                    <a:pt x="1042" y="1070"/>
                    <a:pt x="932" y="1070"/>
                  </a:cubicBezTo>
                  <a:cubicBezTo>
                    <a:pt x="822" y="1070"/>
                    <a:pt x="715" y="1055"/>
                    <a:pt x="609" y="1024"/>
                  </a:cubicBezTo>
                  <a:cubicBezTo>
                    <a:pt x="487" y="994"/>
                    <a:pt x="366" y="963"/>
                    <a:pt x="335" y="842"/>
                  </a:cubicBezTo>
                  <a:cubicBezTo>
                    <a:pt x="335" y="720"/>
                    <a:pt x="396" y="629"/>
                    <a:pt x="487" y="538"/>
                  </a:cubicBezTo>
                  <a:cubicBezTo>
                    <a:pt x="624" y="421"/>
                    <a:pt x="785" y="366"/>
                    <a:pt x="979" y="366"/>
                  </a:cubicBezTo>
                  <a:close/>
                  <a:moveTo>
                    <a:pt x="1219" y="0"/>
                  </a:moveTo>
                  <a:cubicBezTo>
                    <a:pt x="992" y="0"/>
                    <a:pt x="776" y="48"/>
                    <a:pt x="548" y="143"/>
                  </a:cubicBezTo>
                  <a:cubicBezTo>
                    <a:pt x="183" y="264"/>
                    <a:pt x="1" y="507"/>
                    <a:pt x="31" y="842"/>
                  </a:cubicBezTo>
                  <a:cubicBezTo>
                    <a:pt x="62" y="1176"/>
                    <a:pt x="335" y="1298"/>
                    <a:pt x="578" y="1359"/>
                  </a:cubicBezTo>
                  <a:cubicBezTo>
                    <a:pt x="742" y="1395"/>
                    <a:pt x="902" y="1412"/>
                    <a:pt x="1054" y="1412"/>
                  </a:cubicBezTo>
                  <a:cubicBezTo>
                    <a:pt x="1410" y="1412"/>
                    <a:pt x="1715" y="1316"/>
                    <a:pt x="1885" y="1146"/>
                  </a:cubicBezTo>
                  <a:cubicBezTo>
                    <a:pt x="2098" y="963"/>
                    <a:pt x="2189" y="720"/>
                    <a:pt x="2129" y="447"/>
                  </a:cubicBezTo>
                  <a:cubicBezTo>
                    <a:pt x="2068" y="203"/>
                    <a:pt x="1885" y="112"/>
                    <a:pt x="1642" y="52"/>
                  </a:cubicBezTo>
                  <a:cubicBezTo>
                    <a:pt x="1494" y="17"/>
                    <a:pt x="1354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6" name="Google Shape;296;p6"/>
          <p:cNvGrpSpPr/>
          <p:nvPr/>
        </p:nvGrpSpPr>
        <p:grpSpPr>
          <a:xfrm rot="-778125">
            <a:off x="7253917" y="402585"/>
            <a:ext cx="986190" cy="644638"/>
            <a:chOff x="4305050" y="4174075"/>
            <a:chExt cx="1212050" cy="792275"/>
          </a:xfrm>
        </p:grpSpPr>
        <p:sp>
          <p:nvSpPr>
            <p:cNvPr id="297" name="Google Shape;297;p6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6"/>
          <p:cNvGrpSpPr/>
          <p:nvPr/>
        </p:nvGrpSpPr>
        <p:grpSpPr>
          <a:xfrm rot="-9215516" flipH="1">
            <a:off x="474043" y="4087575"/>
            <a:ext cx="926835" cy="620048"/>
            <a:chOff x="749525" y="4020150"/>
            <a:chExt cx="1091975" cy="730525"/>
          </a:xfrm>
        </p:grpSpPr>
        <p:sp>
          <p:nvSpPr>
            <p:cNvPr id="327" name="Google Shape;327;p6"/>
            <p:cNvSpPr/>
            <p:nvPr/>
          </p:nvSpPr>
          <p:spPr>
            <a:xfrm>
              <a:off x="749525" y="4020150"/>
              <a:ext cx="1091975" cy="730525"/>
            </a:xfrm>
            <a:custGeom>
              <a:avLst/>
              <a:gdLst/>
              <a:ahLst/>
              <a:cxnLst/>
              <a:rect l="l" t="t" r="r" b="b"/>
              <a:pathLst>
                <a:path w="43679" h="29221" extrusionOk="0">
                  <a:moveTo>
                    <a:pt x="31794" y="2947"/>
                  </a:moveTo>
                  <a:cubicBezTo>
                    <a:pt x="31855" y="3129"/>
                    <a:pt x="31885" y="3251"/>
                    <a:pt x="31916" y="3403"/>
                  </a:cubicBezTo>
                  <a:cubicBezTo>
                    <a:pt x="32129" y="4133"/>
                    <a:pt x="31977" y="4315"/>
                    <a:pt x="31217" y="4406"/>
                  </a:cubicBezTo>
                  <a:cubicBezTo>
                    <a:pt x="31135" y="4414"/>
                    <a:pt x="31055" y="4417"/>
                    <a:pt x="30975" y="4417"/>
                  </a:cubicBezTo>
                  <a:cubicBezTo>
                    <a:pt x="30399" y="4417"/>
                    <a:pt x="29859" y="4243"/>
                    <a:pt x="29271" y="4163"/>
                  </a:cubicBezTo>
                  <a:cubicBezTo>
                    <a:pt x="30122" y="3707"/>
                    <a:pt x="31004" y="3464"/>
                    <a:pt x="31794" y="2947"/>
                  </a:cubicBezTo>
                  <a:close/>
                  <a:moveTo>
                    <a:pt x="26167" y="6090"/>
                  </a:moveTo>
                  <a:cubicBezTo>
                    <a:pt x="26195" y="6090"/>
                    <a:pt x="26226" y="6103"/>
                    <a:pt x="26262" y="6139"/>
                  </a:cubicBezTo>
                  <a:cubicBezTo>
                    <a:pt x="26597" y="6534"/>
                    <a:pt x="26353" y="7263"/>
                    <a:pt x="25837" y="7385"/>
                  </a:cubicBezTo>
                  <a:cubicBezTo>
                    <a:pt x="25704" y="7410"/>
                    <a:pt x="25575" y="7421"/>
                    <a:pt x="25446" y="7421"/>
                  </a:cubicBezTo>
                  <a:cubicBezTo>
                    <a:pt x="24955" y="7421"/>
                    <a:pt x="24482" y="7262"/>
                    <a:pt x="23952" y="7142"/>
                  </a:cubicBezTo>
                  <a:cubicBezTo>
                    <a:pt x="24712" y="6838"/>
                    <a:pt x="25381" y="6503"/>
                    <a:pt x="26049" y="6139"/>
                  </a:cubicBezTo>
                  <a:cubicBezTo>
                    <a:pt x="26086" y="6120"/>
                    <a:pt x="26123" y="6090"/>
                    <a:pt x="26167" y="6090"/>
                  </a:cubicBezTo>
                  <a:close/>
                  <a:moveTo>
                    <a:pt x="20426" y="9209"/>
                  </a:moveTo>
                  <a:cubicBezTo>
                    <a:pt x="20487" y="9543"/>
                    <a:pt x="20548" y="9817"/>
                    <a:pt x="20639" y="10090"/>
                  </a:cubicBezTo>
                  <a:cubicBezTo>
                    <a:pt x="20721" y="10336"/>
                    <a:pt x="20680" y="10459"/>
                    <a:pt x="20427" y="10459"/>
                  </a:cubicBezTo>
                  <a:cubicBezTo>
                    <a:pt x="20399" y="10459"/>
                    <a:pt x="20368" y="10458"/>
                    <a:pt x="20335" y="10455"/>
                  </a:cubicBezTo>
                  <a:cubicBezTo>
                    <a:pt x="19758" y="10424"/>
                    <a:pt x="19150" y="10364"/>
                    <a:pt x="18481" y="10181"/>
                  </a:cubicBezTo>
                  <a:cubicBezTo>
                    <a:pt x="19180" y="9908"/>
                    <a:pt x="19818" y="9573"/>
                    <a:pt x="20426" y="9209"/>
                  </a:cubicBezTo>
                  <a:close/>
                  <a:moveTo>
                    <a:pt x="14438" y="12370"/>
                  </a:moveTo>
                  <a:cubicBezTo>
                    <a:pt x="14469" y="12613"/>
                    <a:pt x="14499" y="12795"/>
                    <a:pt x="14499" y="12978"/>
                  </a:cubicBezTo>
                  <a:cubicBezTo>
                    <a:pt x="14590" y="13616"/>
                    <a:pt x="14286" y="13981"/>
                    <a:pt x="13618" y="14011"/>
                  </a:cubicBezTo>
                  <a:cubicBezTo>
                    <a:pt x="12888" y="14011"/>
                    <a:pt x="12159" y="13829"/>
                    <a:pt x="11429" y="13707"/>
                  </a:cubicBezTo>
                  <a:cubicBezTo>
                    <a:pt x="12432" y="13312"/>
                    <a:pt x="13466" y="12947"/>
                    <a:pt x="14438" y="12370"/>
                  </a:cubicBezTo>
                  <a:close/>
                  <a:moveTo>
                    <a:pt x="36931" y="880"/>
                  </a:moveTo>
                  <a:cubicBezTo>
                    <a:pt x="37144" y="880"/>
                    <a:pt x="37357" y="880"/>
                    <a:pt x="37569" y="941"/>
                  </a:cubicBezTo>
                  <a:cubicBezTo>
                    <a:pt x="38846" y="1367"/>
                    <a:pt x="39241" y="2187"/>
                    <a:pt x="38937" y="3646"/>
                  </a:cubicBezTo>
                  <a:cubicBezTo>
                    <a:pt x="38876" y="3981"/>
                    <a:pt x="38724" y="4102"/>
                    <a:pt x="38390" y="4163"/>
                  </a:cubicBezTo>
                  <a:cubicBezTo>
                    <a:pt x="37417" y="4345"/>
                    <a:pt x="36566" y="4832"/>
                    <a:pt x="35715" y="5318"/>
                  </a:cubicBezTo>
                  <a:cubicBezTo>
                    <a:pt x="33071" y="6838"/>
                    <a:pt x="30518" y="8509"/>
                    <a:pt x="27904" y="10060"/>
                  </a:cubicBezTo>
                  <a:cubicBezTo>
                    <a:pt x="26688" y="10759"/>
                    <a:pt x="25411" y="11306"/>
                    <a:pt x="24165" y="11914"/>
                  </a:cubicBezTo>
                  <a:cubicBezTo>
                    <a:pt x="22068" y="13008"/>
                    <a:pt x="20001" y="14133"/>
                    <a:pt x="17751" y="14832"/>
                  </a:cubicBezTo>
                  <a:cubicBezTo>
                    <a:pt x="17630" y="14893"/>
                    <a:pt x="17508" y="14923"/>
                    <a:pt x="17295" y="15014"/>
                  </a:cubicBezTo>
                  <a:cubicBezTo>
                    <a:pt x="17508" y="14345"/>
                    <a:pt x="17174" y="13829"/>
                    <a:pt x="16961" y="13282"/>
                  </a:cubicBezTo>
                  <a:cubicBezTo>
                    <a:pt x="16870" y="13038"/>
                    <a:pt x="16840" y="12795"/>
                    <a:pt x="17022" y="12613"/>
                  </a:cubicBezTo>
                  <a:cubicBezTo>
                    <a:pt x="17074" y="12561"/>
                    <a:pt x="17137" y="12541"/>
                    <a:pt x="17203" y="12541"/>
                  </a:cubicBezTo>
                  <a:cubicBezTo>
                    <a:pt x="17330" y="12541"/>
                    <a:pt x="17469" y="12614"/>
                    <a:pt x="17569" y="12674"/>
                  </a:cubicBezTo>
                  <a:cubicBezTo>
                    <a:pt x="18318" y="13075"/>
                    <a:pt x="19091" y="13359"/>
                    <a:pt x="19949" y="13359"/>
                  </a:cubicBezTo>
                  <a:cubicBezTo>
                    <a:pt x="20066" y="13359"/>
                    <a:pt x="20184" y="13353"/>
                    <a:pt x="20305" y="13342"/>
                  </a:cubicBezTo>
                  <a:cubicBezTo>
                    <a:pt x="20943" y="13282"/>
                    <a:pt x="21581" y="13130"/>
                    <a:pt x="22159" y="12826"/>
                  </a:cubicBezTo>
                  <a:cubicBezTo>
                    <a:pt x="23131" y="12279"/>
                    <a:pt x="23435" y="11488"/>
                    <a:pt x="23071" y="10424"/>
                  </a:cubicBezTo>
                  <a:cubicBezTo>
                    <a:pt x="22919" y="9968"/>
                    <a:pt x="22706" y="9513"/>
                    <a:pt x="22645" y="8996"/>
                  </a:cubicBezTo>
                  <a:cubicBezTo>
                    <a:pt x="22619" y="8764"/>
                    <a:pt x="22659" y="8685"/>
                    <a:pt x="22858" y="8685"/>
                  </a:cubicBezTo>
                  <a:cubicBezTo>
                    <a:pt x="22893" y="8685"/>
                    <a:pt x="22933" y="8687"/>
                    <a:pt x="22979" y="8692"/>
                  </a:cubicBezTo>
                  <a:cubicBezTo>
                    <a:pt x="23618" y="8783"/>
                    <a:pt x="24195" y="9117"/>
                    <a:pt x="24773" y="9391"/>
                  </a:cubicBezTo>
                  <a:cubicBezTo>
                    <a:pt x="25282" y="9637"/>
                    <a:pt x="25799" y="9777"/>
                    <a:pt x="26321" y="9777"/>
                  </a:cubicBezTo>
                  <a:cubicBezTo>
                    <a:pt x="26765" y="9777"/>
                    <a:pt x="27213" y="9675"/>
                    <a:pt x="27660" y="9452"/>
                  </a:cubicBezTo>
                  <a:cubicBezTo>
                    <a:pt x="28299" y="9117"/>
                    <a:pt x="28633" y="8601"/>
                    <a:pt x="28876" y="7993"/>
                  </a:cubicBezTo>
                  <a:cubicBezTo>
                    <a:pt x="28998" y="7628"/>
                    <a:pt x="28907" y="7294"/>
                    <a:pt x="28633" y="7020"/>
                  </a:cubicBezTo>
                  <a:cubicBezTo>
                    <a:pt x="28511" y="6929"/>
                    <a:pt x="28420" y="6807"/>
                    <a:pt x="28299" y="6716"/>
                  </a:cubicBezTo>
                  <a:cubicBezTo>
                    <a:pt x="28086" y="6503"/>
                    <a:pt x="28025" y="6260"/>
                    <a:pt x="28147" y="5987"/>
                  </a:cubicBezTo>
                  <a:cubicBezTo>
                    <a:pt x="28245" y="5740"/>
                    <a:pt x="28424" y="5673"/>
                    <a:pt x="28635" y="5673"/>
                  </a:cubicBezTo>
                  <a:cubicBezTo>
                    <a:pt x="28683" y="5673"/>
                    <a:pt x="28734" y="5677"/>
                    <a:pt x="28785" y="5683"/>
                  </a:cubicBezTo>
                  <a:cubicBezTo>
                    <a:pt x="29636" y="5774"/>
                    <a:pt x="30487" y="5987"/>
                    <a:pt x="31277" y="6382"/>
                  </a:cubicBezTo>
                  <a:cubicBezTo>
                    <a:pt x="31595" y="6549"/>
                    <a:pt x="31912" y="6642"/>
                    <a:pt x="32235" y="6642"/>
                  </a:cubicBezTo>
                  <a:cubicBezTo>
                    <a:pt x="32499" y="6642"/>
                    <a:pt x="32767" y="6580"/>
                    <a:pt x="33040" y="6443"/>
                  </a:cubicBezTo>
                  <a:cubicBezTo>
                    <a:pt x="33709" y="6139"/>
                    <a:pt x="33952" y="5683"/>
                    <a:pt x="33831" y="4953"/>
                  </a:cubicBezTo>
                  <a:cubicBezTo>
                    <a:pt x="33831" y="4801"/>
                    <a:pt x="33770" y="4680"/>
                    <a:pt x="33770" y="4558"/>
                  </a:cubicBezTo>
                  <a:cubicBezTo>
                    <a:pt x="33728" y="4037"/>
                    <a:pt x="33758" y="3830"/>
                    <a:pt x="34006" y="3830"/>
                  </a:cubicBezTo>
                  <a:cubicBezTo>
                    <a:pt x="34120" y="3830"/>
                    <a:pt x="34280" y="3874"/>
                    <a:pt x="34499" y="3950"/>
                  </a:cubicBezTo>
                  <a:cubicBezTo>
                    <a:pt x="34813" y="4049"/>
                    <a:pt x="35105" y="4099"/>
                    <a:pt x="35377" y="4099"/>
                  </a:cubicBezTo>
                  <a:cubicBezTo>
                    <a:pt x="36108" y="4099"/>
                    <a:pt x="36684" y="3739"/>
                    <a:pt x="37083" y="3008"/>
                  </a:cubicBezTo>
                  <a:cubicBezTo>
                    <a:pt x="37326" y="2582"/>
                    <a:pt x="37235" y="2066"/>
                    <a:pt x="36779" y="1701"/>
                  </a:cubicBezTo>
                  <a:cubicBezTo>
                    <a:pt x="36639" y="1589"/>
                    <a:pt x="36454" y="1529"/>
                    <a:pt x="36269" y="1529"/>
                  </a:cubicBezTo>
                  <a:cubicBezTo>
                    <a:pt x="36051" y="1529"/>
                    <a:pt x="35833" y="1612"/>
                    <a:pt x="35685" y="1792"/>
                  </a:cubicBezTo>
                  <a:cubicBezTo>
                    <a:pt x="35366" y="2175"/>
                    <a:pt x="35030" y="2340"/>
                    <a:pt x="34672" y="2340"/>
                  </a:cubicBezTo>
                  <a:cubicBezTo>
                    <a:pt x="34349" y="2340"/>
                    <a:pt x="34009" y="2205"/>
                    <a:pt x="33648" y="1974"/>
                  </a:cubicBezTo>
                  <a:cubicBezTo>
                    <a:pt x="34743" y="1549"/>
                    <a:pt x="35715" y="880"/>
                    <a:pt x="36931" y="880"/>
                  </a:cubicBezTo>
                  <a:close/>
                  <a:moveTo>
                    <a:pt x="31337" y="691"/>
                  </a:moveTo>
                  <a:cubicBezTo>
                    <a:pt x="32082" y="691"/>
                    <a:pt x="32831" y="799"/>
                    <a:pt x="33466" y="1275"/>
                  </a:cubicBezTo>
                  <a:cubicBezTo>
                    <a:pt x="33557" y="1336"/>
                    <a:pt x="33679" y="1367"/>
                    <a:pt x="33831" y="1427"/>
                  </a:cubicBezTo>
                  <a:cubicBezTo>
                    <a:pt x="33514" y="1629"/>
                    <a:pt x="33251" y="1886"/>
                    <a:pt x="32888" y="1886"/>
                  </a:cubicBezTo>
                  <a:cubicBezTo>
                    <a:pt x="32868" y="1886"/>
                    <a:pt x="32848" y="1885"/>
                    <a:pt x="32828" y="1883"/>
                  </a:cubicBezTo>
                  <a:cubicBezTo>
                    <a:pt x="32645" y="1883"/>
                    <a:pt x="32493" y="1944"/>
                    <a:pt x="32372" y="2035"/>
                  </a:cubicBezTo>
                  <a:cubicBezTo>
                    <a:pt x="31247" y="2826"/>
                    <a:pt x="30001" y="3312"/>
                    <a:pt x="28846" y="3981"/>
                  </a:cubicBezTo>
                  <a:cubicBezTo>
                    <a:pt x="28749" y="4034"/>
                    <a:pt x="28656" y="4054"/>
                    <a:pt x="28565" y="4054"/>
                  </a:cubicBezTo>
                  <a:cubicBezTo>
                    <a:pt x="28400" y="4054"/>
                    <a:pt x="28243" y="3989"/>
                    <a:pt x="28086" y="3950"/>
                  </a:cubicBezTo>
                  <a:cubicBezTo>
                    <a:pt x="27911" y="3897"/>
                    <a:pt x="27740" y="3872"/>
                    <a:pt x="27577" y="3872"/>
                  </a:cubicBezTo>
                  <a:cubicBezTo>
                    <a:pt x="26809" y="3872"/>
                    <a:pt x="26221" y="4435"/>
                    <a:pt x="26171" y="5288"/>
                  </a:cubicBezTo>
                  <a:cubicBezTo>
                    <a:pt x="26141" y="5470"/>
                    <a:pt x="26110" y="5561"/>
                    <a:pt x="25958" y="5652"/>
                  </a:cubicBezTo>
                  <a:cubicBezTo>
                    <a:pt x="25259" y="6017"/>
                    <a:pt x="24530" y="6443"/>
                    <a:pt x="23831" y="6838"/>
                  </a:cubicBezTo>
                  <a:cubicBezTo>
                    <a:pt x="23666" y="6956"/>
                    <a:pt x="23482" y="7000"/>
                    <a:pt x="23281" y="7000"/>
                  </a:cubicBezTo>
                  <a:cubicBezTo>
                    <a:pt x="23222" y="7000"/>
                    <a:pt x="23163" y="6997"/>
                    <a:pt x="23101" y="6990"/>
                  </a:cubicBezTo>
                  <a:cubicBezTo>
                    <a:pt x="22834" y="6945"/>
                    <a:pt x="22567" y="6917"/>
                    <a:pt x="22300" y="6917"/>
                  </a:cubicBezTo>
                  <a:cubicBezTo>
                    <a:pt x="22202" y="6917"/>
                    <a:pt x="22105" y="6921"/>
                    <a:pt x="22007" y="6929"/>
                  </a:cubicBezTo>
                  <a:cubicBezTo>
                    <a:pt x="21125" y="6990"/>
                    <a:pt x="20578" y="7476"/>
                    <a:pt x="20487" y="8358"/>
                  </a:cubicBezTo>
                  <a:cubicBezTo>
                    <a:pt x="20426" y="8631"/>
                    <a:pt x="20335" y="8783"/>
                    <a:pt x="20092" y="8905"/>
                  </a:cubicBezTo>
                  <a:cubicBezTo>
                    <a:pt x="19514" y="9209"/>
                    <a:pt x="18967" y="9513"/>
                    <a:pt x="18420" y="9877"/>
                  </a:cubicBezTo>
                  <a:cubicBezTo>
                    <a:pt x="18140" y="10030"/>
                    <a:pt x="17881" y="10098"/>
                    <a:pt x="17590" y="10098"/>
                  </a:cubicBezTo>
                  <a:cubicBezTo>
                    <a:pt x="17534" y="10098"/>
                    <a:pt x="17476" y="10095"/>
                    <a:pt x="17417" y="10090"/>
                  </a:cubicBezTo>
                  <a:cubicBezTo>
                    <a:pt x="17270" y="10080"/>
                    <a:pt x="17124" y="10074"/>
                    <a:pt x="16979" y="10074"/>
                  </a:cubicBezTo>
                  <a:cubicBezTo>
                    <a:pt x="16226" y="10074"/>
                    <a:pt x="15511" y="10233"/>
                    <a:pt x="14925" y="10820"/>
                  </a:cubicBezTo>
                  <a:cubicBezTo>
                    <a:pt x="14803" y="10972"/>
                    <a:pt x="14651" y="11124"/>
                    <a:pt x="14590" y="11336"/>
                  </a:cubicBezTo>
                  <a:cubicBezTo>
                    <a:pt x="14529" y="11701"/>
                    <a:pt x="14256" y="11883"/>
                    <a:pt x="13952" y="12066"/>
                  </a:cubicBezTo>
                  <a:cubicBezTo>
                    <a:pt x="12918" y="12674"/>
                    <a:pt x="11763" y="13069"/>
                    <a:pt x="10669" y="13616"/>
                  </a:cubicBezTo>
                  <a:cubicBezTo>
                    <a:pt x="10578" y="13646"/>
                    <a:pt x="10487" y="13646"/>
                    <a:pt x="10396" y="13646"/>
                  </a:cubicBezTo>
                  <a:cubicBezTo>
                    <a:pt x="9666" y="13646"/>
                    <a:pt x="8997" y="13890"/>
                    <a:pt x="8390" y="14285"/>
                  </a:cubicBezTo>
                  <a:cubicBezTo>
                    <a:pt x="8390" y="14285"/>
                    <a:pt x="8390" y="14315"/>
                    <a:pt x="8390" y="14315"/>
                  </a:cubicBezTo>
                  <a:cubicBezTo>
                    <a:pt x="8029" y="14731"/>
                    <a:pt x="7807" y="14932"/>
                    <a:pt x="7624" y="14932"/>
                  </a:cubicBezTo>
                  <a:cubicBezTo>
                    <a:pt x="7406" y="14932"/>
                    <a:pt x="7242" y="14647"/>
                    <a:pt x="6961" y="14102"/>
                  </a:cubicBezTo>
                  <a:cubicBezTo>
                    <a:pt x="6900" y="14041"/>
                    <a:pt x="6870" y="13981"/>
                    <a:pt x="6839" y="13890"/>
                  </a:cubicBezTo>
                  <a:lnTo>
                    <a:pt x="6839" y="13890"/>
                  </a:lnTo>
                  <a:cubicBezTo>
                    <a:pt x="6718" y="14315"/>
                    <a:pt x="6870" y="14649"/>
                    <a:pt x="7326" y="14984"/>
                  </a:cubicBezTo>
                  <a:cubicBezTo>
                    <a:pt x="7100" y="15139"/>
                    <a:pt x="6973" y="15229"/>
                    <a:pt x="6867" y="15229"/>
                  </a:cubicBezTo>
                  <a:cubicBezTo>
                    <a:pt x="6746" y="15229"/>
                    <a:pt x="6654" y="15109"/>
                    <a:pt x="6475" y="14832"/>
                  </a:cubicBezTo>
                  <a:cubicBezTo>
                    <a:pt x="6231" y="14528"/>
                    <a:pt x="6049" y="14224"/>
                    <a:pt x="5806" y="13859"/>
                  </a:cubicBezTo>
                  <a:lnTo>
                    <a:pt x="5806" y="13859"/>
                  </a:lnTo>
                  <a:cubicBezTo>
                    <a:pt x="5806" y="14315"/>
                    <a:pt x="5927" y="14589"/>
                    <a:pt x="6505" y="15349"/>
                  </a:cubicBezTo>
                  <a:cubicBezTo>
                    <a:pt x="6475" y="15349"/>
                    <a:pt x="6475" y="15379"/>
                    <a:pt x="6475" y="15379"/>
                  </a:cubicBezTo>
                  <a:cubicBezTo>
                    <a:pt x="6219" y="15494"/>
                    <a:pt x="6076" y="15561"/>
                    <a:pt x="5969" y="15561"/>
                  </a:cubicBezTo>
                  <a:cubicBezTo>
                    <a:pt x="5822" y="15561"/>
                    <a:pt x="5743" y="15435"/>
                    <a:pt x="5532" y="15136"/>
                  </a:cubicBezTo>
                  <a:cubicBezTo>
                    <a:pt x="5259" y="14741"/>
                    <a:pt x="5107" y="14315"/>
                    <a:pt x="5016" y="13829"/>
                  </a:cubicBezTo>
                  <a:lnTo>
                    <a:pt x="5016" y="13829"/>
                  </a:lnTo>
                  <a:cubicBezTo>
                    <a:pt x="4742" y="14589"/>
                    <a:pt x="5076" y="15166"/>
                    <a:pt x="5563" y="15683"/>
                  </a:cubicBezTo>
                  <a:cubicBezTo>
                    <a:pt x="5321" y="15817"/>
                    <a:pt x="5174" y="15892"/>
                    <a:pt x="5054" y="15892"/>
                  </a:cubicBezTo>
                  <a:cubicBezTo>
                    <a:pt x="4903" y="15892"/>
                    <a:pt x="4794" y="15772"/>
                    <a:pt x="4590" y="15500"/>
                  </a:cubicBezTo>
                  <a:cubicBezTo>
                    <a:pt x="4104" y="14801"/>
                    <a:pt x="4104" y="14011"/>
                    <a:pt x="4043" y="13251"/>
                  </a:cubicBezTo>
                  <a:lnTo>
                    <a:pt x="4043" y="13251"/>
                  </a:lnTo>
                  <a:cubicBezTo>
                    <a:pt x="3648" y="13950"/>
                    <a:pt x="3921" y="15227"/>
                    <a:pt x="4651" y="16048"/>
                  </a:cubicBezTo>
                  <a:cubicBezTo>
                    <a:pt x="4400" y="16198"/>
                    <a:pt x="4205" y="16269"/>
                    <a:pt x="4048" y="16269"/>
                  </a:cubicBezTo>
                  <a:cubicBezTo>
                    <a:pt x="3730" y="16269"/>
                    <a:pt x="3567" y="15979"/>
                    <a:pt x="3405" y="15470"/>
                  </a:cubicBezTo>
                  <a:cubicBezTo>
                    <a:pt x="3222" y="14862"/>
                    <a:pt x="3192" y="14193"/>
                    <a:pt x="3192" y="13555"/>
                  </a:cubicBezTo>
                  <a:cubicBezTo>
                    <a:pt x="3192" y="13282"/>
                    <a:pt x="3283" y="13069"/>
                    <a:pt x="3496" y="12856"/>
                  </a:cubicBezTo>
                  <a:cubicBezTo>
                    <a:pt x="4742" y="11610"/>
                    <a:pt x="6201" y="10576"/>
                    <a:pt x="7751" y="9756"/>
                  </a:cubicBezTo>
                  <a:cubicBezTo>
                    <a:pt x="13678" y="6595"/>
                    <a:pt x="19727" y="3677"/>
                    <a:pt x="26141" y="1610"/>
                  </a:cubicBezTo>
                  <a:cubicBezTo>
                    <a:pt x="27721" y="1093"/>
                    <a:pt x="29332" y="759"/>
                    <a:pt x="31004" y="698"/>
                  </a:cubicBezTo>
                  <a:cubicBezTo>
                    <a:pt x="31115" y="694"/>
                    <a:pt x="31226" y="691"/>
                    <a:pt x="31337" y="691"/>
                  </a:cubicBezTo>
                  <a:close/>
                  <a:moveTo>
                    <a:pt x="2888" y="13555"/>
                  </a:moveTo>
                  <a:lnTo>
                    <a:pt x="2888" y="13555"/>
                  </a:lnTo>
                  <a:cubicBezTo>
                    <a:pt x="3009" y="14589"/>
                    <a:pt x="2523" y="15744"/>
                    <a:pt x="3678" y="16412"/>
                  </a:cubicBezTo>
                  <a:cubicBezTo>
                    <a:pt x="3557" y="16473"/>
                    <a:pt x="3344" y="16564"/>
                    <a:pt x="3161" y="16656"/>
                  </a:cubicBezTo>
                  <a:cubicBezTo>
                    <a:pt x="2956" y="16740"/>
                    <a:pt x="2832" y="16791"/>
                    <a:pt x="2744" y="16791"/>
                  </a:cubicBezTo>
                  <a:cubicBezTo>
                    <a:pt x="2611" y="16791"/>
                    <a:pt x="2560" y="16675"/>
                    <a:pt x="2432" y="16382"/>
                  </a:cubicBezTo>
                  <a:cubicBezTo>
                    <a:pt x="2098" y="15470"/>
                    <a:pt x="2280" y="14315"/>
                    <a:pt x="2888" y="13555"/>
                  </a:cubicBezTo>
                  <a:close/>
                  <a:moveTo>
                    <a:pt x="2006" y="14862"/>
                  </a:moveTo>
                  <a:cubicBezTo>
                    <a:pt x="2006" y="15288"/>
                    <a:pt x="2006" y="15652"/>
                    <a:pt x="2006" y="15987"/>
                  </a:cubicBezTo>
                  <a:cubicBezTo>
                    <a:pt x="2037" y="16382"/>
                    <a:pt x="2158" y="16716"/>
                    <a:pt x="2493" y="16959"/>
                  </a:cubicBezTo>
                  <a:cubicBezTo>
                    <a:pt x="2275" y="17100"/>
                    <a:pt x="2133" y="17176"/>
                    <a:pt x="2028" y="17176"/>
                  </a:cubicBezTo>
                  <a:cubicBezTo>
                    <a:pt x="1883" y="17176"/>
                    <a:pt x="1808" y="17033"/>
                    <a:pt x="1702" y="16716"/>
                  </a:cubicBezTo>
                  <a:cubicBezTo>
                    <a:pt x="1520" y="16078"/>
                    <a:pt x="1642" y="15500"/>
                    <a:pt x="2006" y="14862"/>
                  </a:cubicBezTo>
                  <a:close/>
                  <a:moveTo>
                    <a:pt x="11027" y="15732"/>
                  </a:moveTo>
                  <a:cubicBezTo>
                    <a:pt x="11161" y="15732"/>
                    <a:pt x="11295" y="15754"/>
                    <a:pt x="11429" y="15804"/>
                  </a:cubicBezTo>
                  <a:cubicBezTo>
                    <a:pt x="12098" y="16017"/>
                    <a:pt x="12706" y="16260"/>
                    <a:pt x="13405" y="16412"/>
                  </a:cubicBezTo>
                  <a:cubicBezTo>
                    <a:pt x="12554" y="16807"/>
                    <a:pt x="11703" y="17111"/>
                    <a:pt x="10882" y="17537"/>
                  </a:cubicBezTo>
                  <a:cubicBezTo>
                    <a:pt x="10840" y="17554"/>
                    <a:pt x="10804" y="17561"/>
                    <a:pt x="10773" y="17561"/>
                  </a:cubicBezTo>
                  <a:cubicBezTo>
                    <a:pt x="10694" y="17561"/>
                    <a:pt x="10644" y="17512"/>
                    <a:pt x="10578" y="17446"/>
                  </a:cubicBezTo>
                  <a:cubicBezTo>
                    <a:pt x="10213" y="17081"/>
                    <a:pt x="10152" y="16656"/>
                    <a:pt x="10213" y="16169"/>
                  </a:cubicBezTo>
                  <a:cubicBezTo>
                    <a:pt x="10244" y="15865"/>
                    <a:pt x="10487" y="15835"/>
                    <a:pt x="10700" y="15774"/>
                  </a:cubicBezTo>
                  <a:cubicBezTo>
                    <a:pt x="10809" y="15747"/>
                    <a:pt x="10918" y="15732"/>
                    <a:pt x="11027" y="15732"/>
                  </a:cubicBezTo>
                  <a:close/>
                  <a:moveTo>
                    <a:pt x="1247" y="16564"/>
                  </a:moveTo>
                  <a:cubicBezTo>
                    <a:pt x="1307" y="16747"/>
                    <a:pt x="1338" y="16929"/>
                    <a:pt x="1429" y="17020"/>
                  </a:cubicBezTo>
                  <a:cubicBezTo>
                    <a:pt x="1885" y="17385"/>
                    <a:pt x="1581" y="17628"/>
                    <a:pt x="1307" y="17902"/>
                  </a:cubicBezTo>
                  <a:cubicBezTo>
                    <a:pt x="1186" y="17993"/>
                    <a:pt x="1125" y="18114"/>
                    <a:pt x="973" y="18266"/>
                  </a:cubicBezTo>
                  <a:cubicBezTo>
                    <a:pt x="912" y="17628"/>
                    <a:pt x="1034" y="17111"/>
                    <a:pt x="1247" y="16564"/>
                  </a:cubicBezTo>
                  <a:close/>
                  <a:moveTo>
                    <a:pt x="36255" y="2092"/>
                  </a:moveTo>
                  <a:cubicBezTo>
                    <a:pt x="36325" y="2092"/>
                    <a:pt x="36399" y="2120"/>
                    <a:pt x="36475" y="2187"/>
                  </a:cubicBezTo>
                  <a:cubicBezTo>
                    <a:pt x="36718" y="2400"/>
                    <a:pt x="36658" y="2643"/>
                    <a:pt x="36475" y="2917"/>
                  </a:cubicBezTo>
                  <a:cubicBezTo>
                    <a:pt x="36192" y="3354"/>
                    <a:pt x="35800" y="3509"/>
                    <a:pt x="35335" y="3509"/>
                  </a:cubicBezTo>
                  <a:cubicBezTo>
                    <a:pt x="35252" y="3509"/>
                    <a:pt x="35165" y="3504"/>
                    <a:pt x="35077" y="3494"/>
                  </a:cubicBezTo>
                  <a:cubicBezTo>
                    <a:pt x="34925" y="3464"/>
                    <a:pt x="34773" y="3433"/>
                    <a:pt x="34591" y="3373"/>
                  </a:cubicBezTo>
                  <a:cubicBezTo>
                    <a:pt x="34342" y="3287"/>
                    <a:pt x="34131" y="3243"/>
                    <a:pt x="33955" y="3243"/>
                  </a:cubicBezTo>
                  <a:cubicBezTo>
                    <a:pt x="33444" y="3243"/>
                    <a:pt x="33231" y="3614"/>
                    <a:pt x="33253" y="4406"/>
                  </a:cubicBezTo>
                  <a:cubicBezTo>
                    <a:pt x="33253" y="4588"/>
                    <a:pt x="33284" y="4801"/>
                    <a:pt x="33314" y="5014"/>
                  </a:cubicBezTo>
                  <a:cubicBezTo>
                    <a:pt x="33343" y="5688"/>
                    <a:pt x="32949" y="6079"/>
                    <a:pt x="32294" y="6079"/>
                  </a:cubicBezTo>
                  <a:cubicBezTo>
                    <a:pt x="32270" y="6079"/>
                    <a:pt x="32245" y="6079"/>
                    <a:pt x="32220" y="6078"/>
                  </a:cubicBezTo>
                  <a:cubicBezTo>
                    <a:pt x="31946" y="6047"/>
                    <a:pt x="31703" y="5987"/>
                    <a:pt x="31460" y="5865"/>
                  </a:cubicBezTo>
                  <a:cubicBezTo>
                    <a:pt x="30609" y="5379"/>
                    <a:pt x="29697" y="5257"/>
                    <a:pt x="28755" y="5196"/>
                  </a:cubicBezTo>
                  <a:cubicBezTo>
                    <a:pt x="28714" y="5193"/>
                    <a:pt x="28674" y="5192"/>
                    <a:pt x="28634" y="5192"/>
                  </a:cubicBezTo>
                  <a:cubicBezTo>
                    <a:pt x="28255" y="5192"/>
                    <a:pt x="27914" y="5328"/>
                    <a:pt x="27721" y="5713"/>
                  </a:cubicBezTo>
                  <a:cubicBezTo>
                    <a:pt x="27508" y="6199"/>
                    <a:pt x="27600" y="6625"/>
                    <a:pt x="27904" y="7020"/>
                  </a:cubicBezTo>
                  <a:cubicBezTo>
                    <a:pt x="28086" y="7263"/>
                    <a:pt x="28451" y="7415"/>
                    <a:pt x="28329" y="7780"/>
                  </a:cubicBezTo>
                  <a:cubicBezTo>
                    <a:pt x="28177" y="8206"/>
                    <a:pt x="27934" y="8601"/>
                    <a:pt x="27508" y="8844"/>
                  </a:cubicBezTo>
                  <a:cubicBezTo>
                    <a:pt x="27127" y="9076"/>
                    <a:pt x="26736" y="9173"/>
                    <a:pt x="26341" y="9173"/>
                  </a:cubicBezTo>
                  <a:cubicBezTo>
                    <a:pt x="26012" y="9173"/>
                    <a:pt x="25681" y="9106"/>
                    <a:pt x="25350" y="8996"/>
                  </a:cubicBezTo>
                  <a:cubicBezTo>
                    <a:pt x="25107" y="8905"/>
                    <a:pt x="24864" y="8813"/>
                    <a:pt x="24651" y="8692"/>
                  </a:cubicBezTo>
                  <a:cubicBezTo>
                    <a:pt x="24074" y="8358"/>
                    <a:pt x="23466" y="8175"/>
                    <a:pt x="22797" y="8114"/>
                  </a:cubicBezTo>
                  <a:cubicBezTo>
                    <a:pt x="22731" y="8106"/>
                    <a:pt x="22670" y="8102"/>
                    <a:pt x="22613" y="8102"/>
                  </a:cubicBezTo>
                  <a:cubicBezTo>
                    <a:pt x="22257" y="8102"/>
                    <a:pt x="22098" y="8276"/>
                    <a:pt x="22098" y="8722"/>
                  </a:cubicBezTo>
                  <a:cubicBezTo>
                    <a:pt x="22098" y="9269"/>
                    <a:pt x="22220" y="9786"/>
                    <a:pt x="22432" y="10303"/>
                  </a:cubicBezTo>
                  <a:cubicBezTo>
                    <a:pt x="22858" y="11397"/>
                    <a:pt x="22584" y="12005"/>
                    <a:pt x="21490" y="12431"/>
                  </a:cubicBezTo>
                  <a:cubicBezTo>
                    <a:pt x="20960" y="12622"/>
                    <a:pt x="20437" y="12735"/>
                    <a:pt x="19918" y="12735"/>
                  </a:cubicBezTo>
                  <a:cubicBezTo>
                    <a:pt x="19365" y="12735"/>
                    <a:pt x="18817" y="12607"/>
                    <a:pt x="18268" y="12309"/>
                  </a:cubicBezTo>
                  <a:cubicBezTo>
                    <a:pt x="18055" y="12218"/>
                    <a:pt x="17843" y="12096"/>
                    <a:pt x="17630" y="12035"/>
                  </a:cubicBezTo>
                  <a:cubicBezTo>
                    <a:pt x="17435" y="11970"/>
                    <a:pt x="17231" y="11905"/>
                    <a:pt x="17037" y="11905"/>
                  </a:cubicBezTo>
                  <a:cubicBezTo>
                    <a:pt x="16869" y="11905"/>
                    <a:pt x="16707" y="11955"/>
                    <a:pt x="16566" y="12096"/>
                  </a:cubicBezTo>
                  <a:cubicBezTo>
                    <a:pt x="16262" y="12400"/>
                    <a:pt x="16201" y="12826"/>
                    <a:pt x="16323" y="13251"/>
                  </a:cubicBezTo>
                  <a:cubicBezTo>
                    <a:pt x="16384" y="13525"/>
                    <a:pt x="16505" y="13768"/>
                    <a:pt x="16596" y="14041"/>
                  </a:cubicBezTo>
                  <a:cubicBezTo>
                    <a:pt x="16870" y="14680"/>
                    <a:pt x="16748" y="15075"/>
                    <a:pt x="16140" y="15379"/>
                  </a:cubicBezTo>
                  <a:cubicBezTo>
                    <a:pt x="15546" y="15665"/>
                    <a:pt x="14967" y="15936"/>
                    <a:pt x="14335" y="15936"/>
                  </a:cubicBezTo>
                  <a:cubicBezTo>
                    <a:pt x="14095" y="15936"/>
                    <a:pt x="13847" y="15897"/>
                    <a:pt x="13587" y="15804"/>
                  </a:cubicBezTo>
                  <a:cubicBezTo>
                    <a:pt x="13040" y="15592"/>
                    <a:pt x="12493" y="15531"/>
                    <a:pt x="11946" y="15318"/>
                  </a:cubicBezTo>
                  <a:cubicBezTo>
                    <a:pt x="11703" y="15197"/>
                    <a:pt x="11399" y="15136"/>
                    <a:pt x="11125" y="15136"/>
                  </a:cubicBezTo>
                  <a:cubicBezTo>
                    <a:pt x="11099" y="15135"/>
                    <a:pt x="11072" y="15135"/>
                    <a:pt x="11047" y="15135"/>
                  </a:cubicBezTo>
                  <a:cubicBezTo>
                    <a:pt x="9886" y="15135"/>
                    <a:pt x="9368" y="15800"/>
                    <a:pt x="9636" y="16959"/>
                  </a:cubicBezTo>
                  <a:cubicBezTo>
                    <a:pt x="9697" y="17263"/>
                    <a:pt x="9818" y="17537"/>
                    <a:pt x="10031" y="17750"/>
                  </a:cubicBezTo>
                  <a:cubicBezTo>
                    <a:pt x="10092" y="17841"/>
                    <a:pt x="10152" y="17932"/>
                    <a:pt x="10000" y="17993"/>
                  </a:cubicBezTo>
                  <a:cubicBezTo>
                    <a:pt x="9453" y="18297"/>
                    <a:pt x="8967" y="18662"/>
                    <a:pt x="8481" y="19087"/>
                  </a:cubicBezTo>
                  <a:cubicBezTo>
                    <a:pt x="7903" y="17932"/>
                    <a:pt x="7873" y="16747"/>
                    <a:pt x="8207" y="15561"/>
                  </a:cubicBezTo>
                  <a:cubicBezTo>
                    <a:pt x="8450" y="14710"/>
                    <a:pt x="9089" y="14345"/>
                    <a:pt x="9909" y="14224"/>
                  </a:cubicBezTo>
                  <a:cubicBezTo>
                    <a:pt x="10097" y="14196"/>
                    <a:pt x="10282" y="14184"/>
                    <a:pt x="10464" y="14184"/>
                  </a:cubicBezTo>
                  <a:cubicBezTo>
                    <a:pt x="11079" y="14184"/>
                    <a:pt x="11671" y="14319"/>
                    <a:pt x="12280" y="14437"/>
                  </a:cubicBezTo>
                  <a:cubicBezTo>
                    <a:pt x="12706" y="14497"/>
                    <a:pt x="13131" y="14558"/>
                    <a:pt x="13557" y="14558"/>
                  </a:cubicBezTo>
                  <a:cubicBezTo>
                    <a:pt x="13578" y="14559"/>
                    <a:pt x="13600" y="14559"/>
                    <a:pt x="13621" y="14559"/>
                  </a:cubicBezTo>
                  <a:cubicBezTo>
                    <a:pt x="14615" y="14559"/>
                    <a:pt x="15196" y="13868"/>
                    <a:pt x="15077" y="12856"/>
                  </a:cubicBezTo>
                  <a:cubicBezTo>
                    <a:pt x="15046" y="12674"/>
                    <a:pt x="15016" y="12461"/>
                    <a:pt x="15016" y="12279"/>
                  </a:cubicBezTo>
                  <a:cubicBezTo>
                    <a:pt x="14898" y="11100"/>
                    <a:pt x="16007" y="10636"/>
                    <a:pt x="16906" y="10636"/>
                  </a:cubicBezTo>
                  <a:cubicBezTo>
                    <a:pt x="16935" y="10636"/>
                    <a:pt x="16963" y="10636"/>
                    <a:pt x="16992" y="10637"/>
                  </a:cubicBezTo>
                  <a:cubicBezTo>
                    <a:pt x="18147" y="10668"/>
                    <a:pt x="19241" y="11032"/>
                    <a:pt x="20396" y="11032"/>
                  </a:cubicBezTo>
                  <a:cubicBezTo>
                    <a:pt x="21217" y="11032"/>
                    <a:pt x="21429" y="10698"/>
                    <a:pt x="21186" y="10029"/>
                  </a:cubicBezTo>
                  <a:cubicBezTo>
                    <a:pt x="21034" y="9543"/>
                    <a:pt x="20943" y="9026"/>
                    <a:pt x="21004" y="8509"/>
                  </a:cubicBezTo>
                  <a:cubicBezTo>
                    <a:pt x="21095" y="7841"/>
                    <a:pt x="21399" y="7506"/>
                    <a:pt x="22068" y="7476"/>
                  </a:cubicBezTo>
                  <a:cubicBezTo>
                    <a:pt x="22130" y="7474"/>
                    <a:pt x="22193" y="7473"/>
                    <a:pt x="22255" y="7473"/>
                  </a:cubicBezTo>
                  <a:cubicBezTo>
                    <a:pt x="23040" y="7473"/>
                    <a:pt x="23800" y="7644"/>
                    <a:pt x="24560" y="7841"/>
                  </a:cubicBezTo>
                  <a:cubicBezTo>
                    <a:pt x="24826" y="7929"/>
                    <a:pt x="25091" y="7977"/>
                    <a:pt x="25363" y="7977"/>
                  </a:cubicBezTo>
                  <a:cubicBezTo>
                    <a:pt x="25558" y="7977"/>
                    <a:pt x="25755" y="7952"/>
                    <a:pt x="25958" y="7902"/>
                  </a:cubicBezTo>
                  <a:cubicBezTo>
                    <a:pt x="26657" y="7780"/>
                    <a:pt x="27022" y="7263"/>
                    <a:pt x="26901" y="6564"/>
                  </a:cubicBezTo>
                  <a:cubicBezTo>
                    <a:pt x="26870" y="6260"/>
                    <a:pt x="26779" y="5987"/>
                    <a:pt x="26718" y="5683"/>
                  </a:cubicBezTo>
                  <a:cubicBezTo>
                    <a:pt x="26589" y="4935"/>
                    <a:pt x="26985" y="4450"/>
                    <a:pt x="27628" y="4450"/>
                  </a:cubicBezTo>
                  <a:cubicBezTo>
                    <a:pt x="27743" y="4450"/>
                    <a:pt x="27866" y="4465"/>
                    <a:pt x="27995" y="4497"/>
                  </a:cubicBezTo>
                  <a:cubicBezTo>
                    <a:pt x="28876" y="4710"/>
                    <a:pt x="29758" y="4832"/>
                    <a:pt x="30639" y="4953"/>
                  </a:cubicBezTo>
                  <a:cubicBezTo>
                    <a:pt x="30764" y="4972"/>
                    <a:pt x="30889" y="4983"/>
                    <a:pt x="31014" y="4983"/>
                  </a:cubicBezTo>
                  <a:cubicBezTo>
                    <a:pt x="31281" y="4983"/>
                    <a:pt x="31545" y="4935"/>
                    <a:pt x="31794" y="4832"/>
                  </a:cubicBezTo>
                  <a:cubicBezTo>
                    <a:pt x="32493" y="4588"/>
                    <a:pt x="32706" y="4254"/>
                    <a:pt x="32524" y="3555"/>
                  </a:cubicBezTo>
                  <a:cubicBezTo>
                    <a:pt x="32463" y="3221"/>
                    <a:pt x="32250" y="2856"/>
                    <a:pt x="32615" y="2582"/>
                  </a:cubicBezTo>
                  <a:cubicBezTo>
                    <a:pt x="32747" y="2473"/>
                    <a:pt x="32874" y="2434"/>
                    <a:pt x="33001" y="2434"/>
                  </a:cubicBezTo>
                  <a:cubicBezTo>
                    <a:pt x="33225" y="2434"/>
                    <a:pt x="33446" y="2554"/>
                    <a:pt x="33679" y="2613"/>
                  </a:cubicBezTo>
                  <a:cubicBezTo>
                    <a:pt x="33770" y="2643"/>
                    <a:pt x="33861" y="2704"/>
                    <a:pt x="33952" y="2734"/>
                  </a:cubicBezTo>
                  <a:cubicBezTo>
                    <a:pt x="34165" y="2846"/>
                    <a:pt x="34420" y="2905"/>
                    <a:pt x="34679" y="2905"/>
                  </a:cubicBezTo>
                  <a:cubicBezTo>
                    <a:pt x="35122" y="2905"/>
                    <a:pt x="35580" y="2734"/>
                    <a:pt x="35867" y="2370"/>
                  </a:cubicBezTo>
                  <a:cubicBezTo>
                    <a:pt x="35971" y="2224"/>
                    <a:pt x="36104" y="2092"/>
                    <a:pt x="36255" y="2092"/>
                  </a:cubicBezTo>
                  <a:close/>
                  <a:moveTo>
                    <a:pt x="7812" y="15166"/>
                  </a:moveTo>
                  <a:cubicBezTo>
                    <a:pt x="7599" y="15865"/>
                    <a:pt x="7508" y="16564"/>
                    <a:pt x="7538" y="17263"/>
                  </a:cubicBezTo>
                  <a:cubicBezTo>
                    <a:pt x="7599" y="17932"/>
                    <a:pt x="7751" y="18540"/>
                    <a:pt x="8146" y="19087"/>
                  </a:cubicBezTo>
                  <a:cubicBezTo>
                    <a:pt x="8268" y="19270"/>
                    <a:pt x="8207" y="19361"/>
                    <a:pt x="8086" y="19482"/>
                  </a:cubicBezTo>
                  <a:cubicBezTo>
                    <a:pt x="7599" y="19969"/>
                    <a:pt x="7234" y="20516"/>
                    <a:pt x="6870" y="21063"/>
                  </a:cubicBezTo>
                  <a:cubicBezTo>
                    <a:pt x="6110" y="22309"/>
                    <a:pt x="5806" y="23616"/>
                    <a:pt x="6353" y="25105"/>
                  </a:cubicBezTo>
                  <a:cubicBezTo>
                    <a:pt x="4316" y="25045"/>
                    <a:pt x="2584" y="24406"/>
                    <a:pt x="1429" y="22704"/>
                  </a:cubicBezTo>
                  <a:cubicBezTo>
                    <a:pt x="274" y="21032"/>
                    <a:pt x="456" y="18510"/>
                    <a:pt x="2766" y="17324"/>
                  </a:cubicBezTo>
                  <a:cubicBezTo>
                    <a:pt x="4073" y="16625"/>
                    <a:pt x="5502" y="16200"/>
                    <a:pt x="6870" y="15592"/>
                  </a:cubicBezTo>
                  <a:cubicBezTo>
                    <a:pt x="7174" y="15470"/>
                    <a:pt x="7447" y="15318"/>
                    <a:pt x="7812" y="15166"/>
                  </a:cubicBezTo>
                  <a:close/>
                  <a:moveTo>
                    <a:pt x="39697" y="4740"/>
                  </a:moveTo>
                  <a:cubicBezTo>
                    <a:pt x="39059" y="5865"/>
                    <a:pt x="38086" y="6625"/>
                    <a:pt x="37357" y="7689"/>
                  </a:cubicBezTo>
                  <a:cubicBezTo>
                    <a:pt x="38451" y="7081"/>
                    <a:pt x="39272" y="6321"/>
                    <a:pt x="39758" y="5257"/>
                  </a:cubicBezTo>
                  <a:cubicBezTo>
                    <a:pt x="39819" y="5166"/>
                    <a:pt x="39849" y="5075"/>
                    <a:pt x="39879" y="4984"/>
                  </a:cubicBezTo>
                  <a:cubicBezTo>
                    <a:pt x="39899" y="4845"/>
                    <a:pt x="39971" y="4797"/>
                    <a:pt x="40060" y="4797"/>
                  </a:cubicBezTo>
                  <a:cubicBezTo>
                    <a:pt x="40108" y="4797"/>
                    <a:pt x="40161" y="4810"/>
                    <a:pt x="40214" y="4832"/>
                  </a:cubicBezTo>
                  <a:cubicBezTo>
                    <a:pt x="40396" y="4892"/>
                    <a:pt x="40275" y="5014"/>
                    <a:pt x="40214" y="5105"/>
                  </a:cubicBezTo>
                  <a:cubicBezTo>
                    <a:pt x="39971" y="5592"/>
                    <a:pt x="39727" y="6078"/>
                    <a:pt x="39484" y="6564"/>
                  </a:cubicBezTo>
                  <a:cubicBezTo>
                    <a:pt x="39484" y="6595"/>
                    <a:pt x="39484" y="6625"/>
                    <a:pt x="39454" y="6686"/>
                  </a:cubicBezTo>
                  <a:cubicBezTo>
                    <a:pt x="40183" y="6443"/>
                    <a:pt x="40396" y="5865"/>
                    <a:pt x="40579" y="5257"/>
                  </a:cubicBezTo>
                  <a:cubicBezTo>
                    <a:pt x="40579" y="5157"/>
                    <a:pt x="40517" y="4953"/>
                    <a:pt x="40648" y="4953"/>
                  </a:cubicBezTo>
                  <a:cubicBezTo>
                    <a:pt x="40676" y="4953"/>
                    <a:pt x="40713" y="4962"/>
                    <a:pt x="40761" y="4984"/>
                  </a:cubicBezTo>
                  <a:cubicBezTo>
                    <a:pt x="40943" y="5075"/>
                    <a:pt x="41186" y="5105"/>
                    <a:pt x="41065" y="5409"/>
                  </a:cubicBezTo>
                  <a:cubicBezTo>
                    <a:pt x="40943" y="5683"/>
                    <a:pt x="40822" y="5987"/>
                    <a:pt x="40852" y="6351"/>
                  </a:cubicBezTo>
                  <a:cubicBezTo>
                    <a:pt x="41278" y="6139"/>
                    <a:pt x="41247" y="5744"/>
                    <a:pt x="41369" y="5409"/>
                  </a:cubicBezTo>
                  <a:cubicBezTo>
                    <a:pt x="41855" y="5652"/>
                    <a:pt x="41855" y="5683"/>
                    <a:pt x="41642" y="6108"/>
                  </a:cubicBezTo>
                  <a:cubicBezTo>
                    <a:pt x="41521" y="6321"/>
                    <a:pt x="41369" y="6534"/>
                    <a:pt x="41399" y="6838"/>
                  </a:cubicBezTo>
                  <a:cubicBezTo>
                    <a:pt x="41764" y="6716"/>
                    <a:pt x="41886" y="6412"/>
                    <a:pt x="42007" y="6078"/>
                  </a:cubicBezTo>
                  <a:cubicBezTo>
                    <a:pt x="42554" y="6534"/>
                    <a:pt x="42342" y="7111"/>
                    <a:pt x="42220" y="7658"/>
                  </a:cubicBezTo>
                  <a:cubicBezTo>
                    <a:pt x="42402" y="7658"/>
                    <a:pt x="42433" y="7446"/>
                    <a:pt x="42585" y="7446"/>
                  </a:cubicBezTo>
                  <a:cubicBezTo>
                    <a:pt x="42980" y="8753"/>
                    <a:pt x="42737" y="9999"/>
                    <a:pt x="42250" y="11215"/>
                  </a:cubicBezTo>
                  <a:cubicBezTo>
                    <a:pt x="41430" y="13282"/>
                    <a:pt x="40031" y="14984"/>
                    <a:pt x="38633" y="16656"/>
                  </a:cubicBezTo>
                  <a:cubicBezTo>
                    <a:pt x="34986" y="20972"/>
                    <a:pt x="30335" y="23859"/>
                    <a:pt x="25168" y="25957"/>
                  </a:cubicBezTo>
                  <a:cubicBezTo>
                    <a:pt x="22037" y="27203"/>
                    <a:pt x="18785" y="27993"/>
                    <a:pt x="15441" y="28419"/>
                  </a:cubicBezTo>
                  <a:cubicBezTo>
                    <a:pt x="14847" y="28499"/>
                    <a:pt x="14254" y="28544"/>
                    <a:pt x="13663" y="28544"/>
                  </a:cubicBezTo>
                  <a:cubicBezTo>
                    <a:pt x="12682" y="28544"/>
                    <a:pt x="11709" y="28418"/>
                    <a:pt x="10760" y="28115"/>
                  </a:cubicBezTo>
                  <a:cubicBezTo>
                    <a:pt x="8906" y="27537"/>
                    <a:pt x="7508" y="26504"/>
                    <a:pt x="6870" y="24589"/>
                  </a:cubicBezTo>
                  <a:cubicBezTo>
                    <a:pt x="6596" y="23768"/>
                    <a:pt x="6687" y="22947"/>
                    <a:pt x="7022" y="22188"/>
                  </a:cubicBezTo>
                  <a:cubicBezTo>
                    <a:pt x="7903" y="20212"/>
                    <a:pt x="9393" y="18874"/>
                    <a:pt x="11308" y="17993"/>
                  </a:cubicBezTo>
                  <a:cubicBezTo>
                    <a:pt x="12311" y="17537"/>
                    <a:pt x="13374" y="17111"/>
                    <a:pt x="14408" y="16686"/>
                  </a:cubicBezTo>
                  <a:cubicBezTo>
                    <a:pt x="14803" y="16534"/>
                    <a:pt x="15259" y="16625"/>
                    <a:pt x="15654" y="16412"/>
                  </a:cubicBezTo>
                  <a:cubicBezTo>
                    <a:pt x="17113" y="15470"/>
                    <a:pt x="18785" y="15045"/>
                    <a:pt x="20396" y="14406"/>
                  </a:cubicBezTo>
                  <a:cubicBezTo>
                    <a:pt x="24925" y="12583"/>
                    <a:pt x="29180" y="10272"/>
                    <a:pt x="33253" y="7628"/>
                  </a:cubicBezTo>
                  <a:cubicBezTo>
                    <a:pt x="34743" y="6686"/>
                    <a:pt x="36232" y="5744"/>
                    <a:pt x="37843" y="5075"/>
                  </a:cubicBezTo>
                  <a:cubicBezTo>
                    <a:pt x="38420" y="4832"/>
                    <a:pt x="38998" y="4740"/>
                    <a:pt x="39697" y="4740"/>
                  </a:cubicBezTo>
                  <a:close/>
                  <a:moveTo>
                    <a:pt x="31168" y="1"/>
                  </a:moveTo>
                  <a:cubicBezTo>
                    <a:pt x="30358" y="1"/>
                    <a:pt x="29556" y="102"/>
                    <a:pt x="28755" y="242"/>
                  </a:cubicBezTo>
                  <a:cubicBezTo>
                    <a:pt x="26475" y="637"/>
                    <a:pt x="24286" y="1427"/>
                    <a:pt x="22128" y="2278"/>
                  </a:cubicBezTo>
                  <a:cubicBezTo>
                    <a:pt x="17934" y="3859"/>
                    <a:pt x="13922" y="5804"/>
                    <a:pt x="9909" y="7810"/>
                  </a:cubicBezTo>
                  <a:cubicBezTo>
                    <a:pt x="7782" y="8844"/>
                    <a:pt x="5745" y="10060"/>
                    <a:pt x="3952" y="11610"/>
                  </a:cubicBezTo>
                  <a:cubicBezTo>
                    <a:pt x="2310" y="13008"/>
                    <a:pt x="1125" y="14680"/>
                    <a:pt x="608" y="16807"/>
                  </a:cubicBezTo>
                  <a:cubicBezTo>
                    <a:pt x="487" y="17355"/>
                    <a:pt x="365" y="17902"/>
                    <a:pt x="699" y="18418"/>
                  </a:cubicBezTo>
                  <a:cubicBezTo>
                    <a:pt x="760" y="18570"/>
                    <a:pt x="699" y="18662"/>
                    <a:pt x="639" y="18753"/>
                  </a:cubicBezTo>
                  <a:cubicBezTo>
                    <a:pt x="0" y="19969"/>
                    <a:pt x="0" y="21245"/>
                    <a:pt x="578" y="22431"/>
                  </a:cubicBezTo>
                  <a:cubicBezTo>
                    <a:pt x="1550" y="24528"/>
                    <a:pt x="3374" y="25501"/>
                    <a:pt x="5563" y="25805"/>
                  </a:cubicBezTo>
                  <a:cubicBezTo>
                    <a:pt x="5700" y="25835"/>
                    <a:pt x="5844" y="25858"/>
                    <a:pt x="5984" y="25858"/>
                  </a:cubicBezTo>
                  <a:cubicBezTo>
                    <a:pt x="6125" y="25858"/>
                    <a:pt x="6262" y="25835"/>
                    <a:pt x="6383" y="25774"/>
                  </a:cubicBezTo>
                  <a:cubicBezTo>
                    <a:pt x="6429" y="25761"/>
                    <a:pt x="6467" y="25755"/>
                    <a:pt x="6501" y="25755"/>
                  </a:cubicBezTo>
                  <a:cubicBezTo>
                    <a:pt x="6624" y="25755"/>
                    <a:pt x="6676" y="25837"/>
                    <a:pt x="6748" y="25957"/>
                  </a:cubicBezTo>
                  <a:cubicBezTo>
                    <a:pt x="7508" y="27233"/>
                    <a:pt x="8633" y="28054"/>
                    <a:pt x="10000" y="28601"/>
                  </a:cubicBezTo>
                  <a:cubicBezTo>
                    <a:pt x="11173" y="29041"/>
                    <a:pt x="12388" y="29221"/>
                    <a:pt x="13608" y="29221"/>
                  </a:cubicBezTo>
                  <a:cubicBezTo>
                    <a:pt x="14159" y="29221"/>
                    <a:pt x="14710" y="29184"/>
                    <a:pt x="15259" y="29118"/>
                  </a:cubicBezTo>
                  <a:cubicBezTo>
                    <a:pt x="18511" y="28753"/>
                    <a:pt x="21642" y="28054"/>
                    <a:pt x="24712" y="26868"/>
                  </a:cubicBezTo>
                  <a:cubicBezTo>
                    <a:pt x="30487" y="24680"/>
                    <a:pt x="35594" y="21519"/>
                    <a:pt x="39545" y="16656"/>
                  </a:cubicBezTo>
                  <a:cubicBezTo>
                    <a:pt x="40883" y="15045"/>
                    <a:pt x="42129" y="13434"/>
                    <a:pt x="42919" y="11488"/>
                  </a:cubicBezTo>
                  <a:cubicBezTo>
                    <a:pt x="43436" y="10212"/>
                    <a:pt x="43679" y="8874"/>
                    <a:pt x="43345" y="7476"/>
                  </a:cubicBezTo>
                  <a:cubicBezTo>
                    <a:pt x="42919" y="5500"/>
                    <a:pt x="41794" y="4193"/>
                    <a:pt x="39849" y="4072"/>
                  </a:cubicBezTo>
                  <a:cubicBezTo>
                    <a:pt x="39454" y="4041"/>
                    <a:pt x="39484" y="3920"/>
                    <a:pt x="39545" y="3585"/>
                  </a:cubicBezTo>
                  <a:cubicBezTo>
                    <a:pt x="39788" y="1914"/>
                    <a:pt x="39211" y="911"/>
                    <a:pt x="37691" y="485"/>
                  </a:cubicBezTo>
                  <a:cubicBezTo>
                    <a:pt x="37442" y="415"/>
                    <a:pt x="37197" y="385"/>
                    <a:pt x="36953" y="385"/>
                  </a:cubicBezTo>
                  <a:cubicBezTo>
                    <a:pt x="36453" y="385"/>
                    <a:pt x="35963" y="514"/>
                    <a:pt x="35472" y="698"/>
                  </a:cubicBezTo>
                  <a:cubicBezTo>
                    <a:pt x="35047" y="880"/>
                    <a:pt x="34621" y="1093"/>
                    <a:pt x="34135" y="1306"/>
                  </a:cubicBezTo>
                  <a:cubicBezTo>
                    <a:pt x="34195" y="1032"/>
                    <a:pt x="34135" y="880"/>
                    <a:pt x="33983" y="789"/>
                  </a:cubicBezTo>
                  <a:cubicBezTo>
                    <a:pt x="33496" y="455"/>
                    <a:pt x="33010" y="181"/>
                    <a:pt x="32433" y="90"/>
                  </a:cubicBezTo>
                  <a:cubicBezTo>
                    <a:pt x="32008" y="28"/>
                    <a:pt x="31587" y="1"/>
                    <a:pt x="3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60775" y="4354450"/>
              <a:ext cx="500800" cy="278150"/>
            </a:xfrm>
            <a:custGeom>
              <a:avLst/>
              <a:gdLst/>
              <a:ahLst/>
              <a:cxnLst/>
              <a:rect l="l" t="t" r="r" b="b"/>
              <a:pathLst>
                <a:path w="20032" h="11126" extrusionOk="0">
                  <a:moveTo>
                    <a:pt x="20031" y="1"/>
                  </a:moveTo>
                  <a:cubicBezTo>
                    <a:pt x="19332" y="305"/>
                    <a:pt x="18663" y="639"/>
                    <a:pt x="18025" y="973"/>
                  </a:cubicBezTo>
                  <a:cubicBezTo>
                    <a:pt x="16232" y="1977"/>
                    <a:pt x="14408" y="2919"/>
                    <a:pt x="12493" y="3709"/>
                  </a:cubicBezTo>
                  <a:cubicBezTo>
                    <a:pt x="10244" y="4621"/>
                    <a:pt x="7934" y="5533"/>
                    <a:pt x="5684" y="6475"/>
                  </a:cubicBezTo>
                  <a:cubicBezTo>
                    <a:pt x="3921" y="7235"/>
                    <a:pt x="2250" y="8208"/>
                    <a:pt x="882" y="9606"/>
                  </a:cubicBezTo>
                  <a:cubicBezTo>
                    <a:pt x="487" y="10031"/>
                    <a:pt x="61" y="10487"/>
                    <a:pt x="0" y="11126"/>
                  </a:cubicBezTo>
                  <a:cubicBezTo>
                    <a:pt x="213" y="10822"/>
                    <a:pt x="365" y="10457"/>
                    <a:pt x="639" y="10183"/>
                  </a:cubicBezTo>
                  <a:cubicBezTo>
                    <a:pt x="1459" y="9211"/>
                    <a:pt x="2493" y="8512"/>
                    <a:pt x="3587" y="7873"/>
                  </a:cubicBezTo>
                  <a:cubicBezTo>
                    <a:pt x="5380" y="6809"/>
                    <a:pt x="7356" y="6141"/>
                    <a:pt x="9301" y="5411"/>
                  </a:cubicBezTo>
                  <a:cubicBezTo>
                    <a:pt x="12219" y="4287"/>
                    <a:pt x="15137" y="3162"/>
                    <a:pt x="17843" y="1581"/>
                  </a:cubicBezTo>
                  <a:cubicBezTo>
                    <a:pt x="18602" y="1125"/>
                    <a:pt x="19271" y="518"/>
                    <a:pt x="20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369600" y="4534200"/>
              <a:ext cx="17500" cy="25450"/>
            </a:xfrm>
            <a:custGeom>
              <a:avLst/>
              <a:gdLst/>
              <a:ahLst/>
              <a:cxnLst/>
              <a:rect l="l" t="t" r="r" b="b"/>
              <a:pathLst>
                <a:path w="700" h="1018" extrusionOk="0">
                  <a:moveTo>
                    <a:pt x="408" y="1"/>
                  </a:moveTo>
                  <a:cubicBezTo>
                    <a:pt x="277" y="1"/>
                    <a:pt x="204" y="129"/>
                    <a:pt x="152" y="258"/>
                  </a:cubicBezTo>
                  <a:cubicBezTo>
                    <a:pt x="31" y="501"/>
                    <a:pt x="0" y="744"/>
                    <a:pt x="152" y="1018"/>
                  </a:cubicBezTo>
                  <a:cubicBezTo>
                    <a:pt x="426" y="896"/>
                    <a:pt x="578" y="714"/>
                    <a:pt x="639" y="440"/>
                  </a:cubicBezTo>
                  <a:cubicBezTo>
                    <a:pt x="699" y="258"/>
                    <a:pt x="699" y="75"/>
                    <a:pt x="487" y="15"/>
                  </a:cubicBezTo>
                  <a:cubicBezTo>
                    <a:pt x="458" y="5"/>
                    <a:pt x="432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723700" y="4370325"/>
              <a:ext cx="15925" cy="22225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441" y="0"/>
                  </a:moveTo>
                  <a:cubicBezTo>
                    <a:pt x="427" y="0"/>
                    <a:pt x="412" y="1"/>
                    <a:pt x="396" y="4"/>
                  </a:cubicBezTo>
                  <a:cubicBezTo>
                    <a:pt x="92" y="65"/>
                    <a:pt x="92" y="338"/>
                    <a:pt x="1" y="582"/>
                  </a:cubicBezTo>
                  <a:cubicBezTo>
                    <a:pt x="29" y="722"/>
                    <a:pt x="31" y="889"/>
                    <a:pt x="176" y="889"/>
                  </a:cubicBezTo>
                  <a:cubicBezTo>
                    <a:pt x="187" y="889"/>
                    <a:pt x="200" y="888"/>
                    <a:pt x="213" y="886"/>
                  </a:cubicBezTo>
                  <a:cubicBezTo>
                    <a:pt x="517" y="825"/>
                    <a:pt x="548" y="521"/>
                    <a:pt x="609" y="247"/>
                  </a:cubicBezTo>
                  <a:cubicBezTo>
                    <a:pt x="636" y="136"/>
                    <a:pt x="588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644675" y="4352900"/>
              <a:ext cx="13700" cy="22850"/>
            </a:xfrm>
            <a:custGeom>
              <a:avLst/>
              <a:gdLst/>
              <a:ahLst/>
              <a:cxnLst/>
              <a:rect l="l" t="t" r="r" b="b"/>
              <a:pathLst>
                <a:path w="548" h="914" extrusionOk="0">
                  <a:moveTo>
                    <a:pt x="334" y="0"/>
                  </a:moveTo>
                  <a:cubicBezTo>
                    <a:pt x="325" y="0"/>
                    <a:pt x="315" y="1"/>
                    <a:pt x="304" y="2"/>
                  </a:cubicBezTo>
                  <a:cubicBezTo>
                    <a:pt x="92" y="2"/>
                    <a:pt x="31" y="276"/>
                    <a:pt x="31" y="488"/>
                  </a:cubicBezTo>
                  <a:cubicBezTo>
                    <a:pt x="0" y="701"/>
                    <a:pt x="92" y="914"/>
                    <a:pt x="304" y="914"/>
                  </a:cubicBezTo>
                  <a:cubicBezTo>
                    <a:pt x="548" y="883"/>
                    <a:pt x="487" y="610"/>
                    <a:pt x="548" y="428"/>
                  </a:cubicBezTo>
                  <a:cubicBezTo>
                    <a:pt x="460" y="311"/>
                    <a:pt x="540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079325" y="4632575"/>
              <a:ext cx="19775" cy="18275"/>
            </a:xfrm>
            <a:custGeom>
              <a:avLst/>
              <a:gdLst/>
              <a:ahLst/>
              <a:cxnLst/>
              <a:rect l="l" t="t" r="r" b="b"/>
              <a:pathLst>
                <a:path w="791" h="731" extrusionOk="0">
                  <a:moveTo>
                    <a:pt x="243" y="1"/>
                  </a:moveTo>
                  <a:cubicBezTo>
                    <a:pt x="61" y="61"/>
                    <a:pt x="0" y="213"/>
                    <a:pt x="30" y="365"/>
                  </a:cubicBezTo>
                  <a:cubicBezTo>
                    <a:pt x="61" y="608"/>
                    <a:pt x="182" y="730"/>
                    <a:pt x="426" y="730"/>
                  </a:cubicBezTo>
                  <a:cubicBezTo>
                    <a:pt x="608" y="730"/>
                    <a:pt x="790" y="608"/>
                    <a:pt x="730" y="457"/>
                  </a:cubicBezTo>
                  <a:cubicBezTo>
                    <a:pt x="699" y="213"/>
                    <a:pt x="456" y="92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178100" y="4608625"/>
              <a:ext cx="19025" cy="20925"/>
            </a:xfrm>
            <a:custGeom>
              <a:avLst/>
              <a:gdLst/>
              <a:ahLst/>
              <a:cxnLst/>
              <a:rect l="l" t="t" r="r" b="b"/>
              <a:pathLst>
                <a:path w="761" h="837" extrusionOk="0">
                  <a:moveTo>
                    <a:pt x="269" y="0"/>
                  </a:moveTo>
                  <a:cubicBezTo>
                    <a:pt x="173" y="0"/>
                    <a:pt x="92" y="99"/>
                    <a:pt x="92" y="199"/>
                  </a:cubicBezTo>
                  <a:cubicBezTo>
                    <a:pt x="0" y="655"/>
                    <a:pt x="365" y="685"/>
                    <a:pt x="730" y="837"/>
                  </a:cubicBezTo>
                  <a:cubicBezTo>
                    <a:pt x="669" y="503"/>
                    <a:pt x="760" y="138"/>
                    <a:pt x="335" y="16"/>
                  </a:cubicBezTo>
                  <a:cubicBezTo>
                    <a:pt x="313" y="5"/>
                    <a:pt x="290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342300" y="4469125"/>
              <a:ext cx="12125" cy="21425"/>
            </a:xfrm>
            <a:custGeom>
              <a:avLst/>
              <a:gdLst/>
              <a:ahLst/>
              <a:cxnLst/>
              <a:rect l="l" t="t" r="r" b="b"/>
              <a:pathLst>
                <a:path w="485" h="857" extrusionOk="0">
                  <a:moveTo>
                    <a:pt x="202" y="0"/>
                  </a:moveTo>
                  <a:cubicBezTo>
                    <a:pt x="50" y="0"/>
                    <a:pt x="0" y="167"/>
                    <a:pt x="28" y="307"/>
                  </a:cubicBezTo>
                  <a:cubicBezTo>
                    <a:pt x="28" y="520"/>
                    <a:pt x="59" y="794"/>
                    <a:pt x="272" y="855"/>
                  </a:cubicBezTo>
                  <a:cubicBezTo>
                    <a:pt x="279" y="856"/>
                    <a:pt x="287" y="857"/>
                    <a:pt x="294" y="857"/>
                  </a:cubicBezTo>
                  <a:cubicBezTo>
                    <a:pt x="430" y="857"/>
                    <a:pt x="484" y="602"/>
                    <a:pt x="484" y="429"/>
                  </a:cubicBezTo>
                  <a:cubicBezTo>
                    <a:pt x="484" y="247"/>
                    <a:pt x="484" y="34"/>
                    <a:pt x="241" y="4"/>
                  </a:cubicBezTo>
                  <a:cubicBezTo>
                    <a:pt x="228" y="1"/>
                    <a:pt x="21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529925" y="4531450"/>
              <a:ext cx="13700" cy="19075"/>
            </a:xfrm>
            <a:custGeom>
              <a:avLst/>
              <a:gdLst/>
              <a:ahLst/>
              <a:cxnLst/>
              <a:rect l="l" t="t" r="r" b="b"/>
              <a:pathLst>
                <a:path w="548" h="763" extrusionOk="0">
                  <a:moveTo>
                    <a:pt x="328" y="1"/>
                  </a:moveTo>
                  <a:cubicBezTo>
                    <a:pt x="320" y="1"/>
                    <a:pt x="313" y="1"/>
                    <a:pt x="305" y="3"/>
                  </a:cubicBezTo>
                  <a:cubicBezTo>
                    <a:pt x="153" y="33"/>
                    <a:pt x="1" y="246"/>
                    <a:pt x="1" y="489"/>
                  </a:cubicBezTo>
                  <a:cubicBezTo>
                    <a:pt x="31" y="641"/>
                    <a:pt x="92" y="763"/>
                    <a:pt x="274" y="763"/>
                  </a:cubicBezTo>
                  <a:cubicBezTo>
                    <a:pt x="487" y="732"/>
                    <a:pt x="548" y="580"/>
                    <a:pt x="548" y="398"/>
                  </a:cubicBezTo>
                  <a:cubicBezTo>
                    <a:pt x="519" y="254"/>
                    <a:pt x="46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1233575" y="4649225"/>
              <a:ext cx="13500" cy="17575"/>
            </a:xfrm>
            <a:custGeom>
              <a:avLst/>
              <a:gdLst/>
              <a:ahLst/>
              <a:cxnLst/>
              <a:rect l="l" t="t" r="r" b="b"/>
              <a:pathLst>
                <a:path w="540" h="703" extrusionOk="0">
                  <a:moveTo>
                    <a:pt x="373" y="0"/>
                  </a:moveTo>
                  <a:cubicBezTo>
                    <a:pt x="361" y="0"/>
                    <a:pt x="349" y="1"/>
                    <a:pt x="335" y="3"/>
                  </a:cubicBezTo>
                  <a:cubicBezTo>
                    <a:pt x="122" y="34"/>
                    <a:pt x="31" y="216"/>
                    <a:pt x="31" y="429"/>
                  </a:cubicBezTo>
                  <a:cubicBezTo>
                    <a:pt x="0" y="581"/>
                    <a:pt x="92" y="702"/>
                    <a:pt x="244" y="702"/>
                  </a:cubicBezTo>
                  <a:cubicBezTo>
                    <a:pt x="487" y="702"/>
                    <a:pt x="517" y="520"/>
                    <a:pt x="517" y="307"/>
                  </a:cubicBezTo>
                  <a:cubicBezTo>
                    <a:pt x="489" y="194"/>
                    <a:pt x="540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444825" y="4473650"/>
              <a:ext cx="12950" cy="16100"/>
            </a:xfrm>
            <a:custGeom>
              <a:avLst/>
              <a:gdLst/>
              <a:ahLst/>
              <a:cxnLst/>
              <a:rect l="l" t="t" r="r" b="b"/>
              <a:pathLst>
                <a:path w="518" h="644" extrusionOk="0">
                  <a:moveTo>
                    <a:pt x="319" y="0"/>
                  </a:moveTo>
                  <a:cubicBezTo>
                    <a:pt x="305" y="0"/>
                    <a:pt x="290" y="2"/>
                    <a:pt x="274" y="5"/>
                  </a:cubicBezTo>
                  <a:cubicBezTo>
                    <a:pt x="61" y="35"/>
                    <a:pt x="0" y="157"/>
                    <a:pt x="0" y="339"/>
                  </a:cubicBezTo>
                  <a:cubicBezTo>
                    <a:pt x="0" y="491"/>
                    <a:pt x="92" y="643"/>
                    <a:pt x="244" y="643"/>
                  </a:cubicBezTo>
                  <a:cubicBezTo>
                    <a:pt x="426" y="613"/>
                    <a:pt x="487" y="430"/>
                    <a:pt x="517" y="248"/>
                  </a:cubicBezTo>
                  <a:cubicBezTo>
                    <a:pt x="517" y="112"/>
                    <a:pt x="444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579400" y="4414400"/>
              <a:ext cx="13400" cy="17700"/>
            </a:xfrm>
            <a:custGeom>
              <a:avLst/>
              <a:gdLst/>
              <a:ahLst/>
              <a:cxnLst/>
              <a:rect l="l" t="t" r="r" b="b"/>
              <a:pathLst>
                <a:path w="536" h="708" extrusionOk="0">
                  <a:moveTo>
                    <a:pt x="400" y="1"/>
                  </a:moveTo>
                  <a:cubicBezTo>
                    <a:pt x="388" y="1"/>
                    <a:pt x="376" y="2"/>
                    <a:pt x="362" y="4"/>
                  </a:cubicBezTo>
                  <a:cubicBezTo>
                    <a:pt x="149" y="34"/>
                    <a:pt x="28" y="217"/>
                    <a:pt x="28" y="399"/>
                  </a:cubicBezTo>
                  <a:cubicBezTo>
                    <a:pt x="0" y="566"/>
                    <a:pt x="74" y="707"/>
                    <a:pt x="226" y="707"/>
                  </a:cubicBezTo>
                  <a:cubicBezTo>
                    <a:pt x="240" y="707"/>
                    <a:pt x="255" y="706"/>
                    <a:pt x="271" y="703"/>
                  </a:cubicBezTo>
                  <a:cubicBezTo>
                    <a:pt x="484" y="673"/>
                    <a:pt x="484" y="460"/>
                    <a:pt x="514" y="217"/>
                  </a:cubicBezTo>
                  <a:cubicBezTo>
                    <a:pt x="486" y="161"/>
                    <a:pt x="536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640950" y="4441775"/>
              <a:ext cx="12875" cy="16925"/>
            </a:xfrm>
            <a:custGeom>
              <a:avLst/>
              <a:gdLst/>
              <a:ahLst/>
              <a:cxnLst/>
              <a:rect l="l" t="t" r="r" b="b"/>
              <a:pathLst>
                <a:path w="515" h="677" extrusionOk="0">
                  <a:moveTo>
                    <a:pt x="390" y="0"/>
                  </a:moveTo>
                  <a:cubicBezTo>
                    <a:pt x="381" y="0"/>
                    <a:pt x="372" y="1"/>
                    <a:pt x="362" y="3"/>
                  </a:cubicBezTo>
                  <a:cubicBezTo>
                    <a:pt x="180" y="64"/>
                    <a:pt x="28" y="216"/>
                    <a:pt x="28" y="459"/>
                  </a:cubicBezTo>
                  <a:cubicBezTo>
                    <a:pt x="1" y="568"/>
                    <a:pt x="71" y="677"/>
                    <a:pt x="195" y="677"/>
                  </a:cubicBezTo>
                  <a:cubicBezTo>
                    <a:pt x="209" y="677"/>
                    <a:pt x="225" y="675"/>
                    <a:pt x="241" y="672"/>
                  </a:cubicBezTo>
                  <a:cubicBezTo>
                    <a:pt x="453" y="642"/>
                    <a:pt x="484" y="459"/>
                    <a:pt x="514" y="277"/>
                  </a:cubicBezTo>
                  <a:cubicBezTo>
                    <a:pt x="486" y="192"/>
                    <a:pt x="510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1130975" y="4572550"/>
              <a:ext cx="13725" cy="14450"/>
            </a:xfrm>
            <a:custGeom>
              <a:avLst/>
              <a:gdLst/>
              <a:ahLst/>
              <a:cxnLst/>
              <a:rect l="l" t="t" r="r" b="b"/>
              <a:pathLst>
                <a:path w="549" h="578" extrusionOk="0">
                  <a:moveTo>
                    <a:pt x="24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87"/>
                    <a:pt x="123" y="578"/>
                    <a:pt x="335" y="578"/>
                  </a:cubicBezTo>
                  <a:cubicBezTo>
                    <a:pt x="518" y="578"/>
                    <a:pt x="548" y="456"/>
                    <a:pt x="548" y="304"/>
                  </a:cubicBezTo>
                  <a:cubicBezTo>
                    <a:pt x="518" y="122"/>
                    <a:pt x="42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1711550" y="4267075"/>
              <a:ext cx="9150" cy="25100"/>
            </a:xfrm>
            <a:custGeom>
              <a:avLst/>
              <a:gdLst/>
              <a:ahLst/>
              <a:cxnLst/>
              <a:rect l="l" t="t" r="r" b="b"/>
              <a:pathLst>
                <a:path w="366" h="1004" extrusionOk="0">
                  <a:moveTo>
                    <a:pt x="122" y="0"/>
                  </a:moveTo>
                  <a:cubicBezTo>
                    <a:pt x="31" y="0"/>
                    <a:pt x="0" y="122"/>
                    <a:pt x="0" y="213"/>
                  </a:cubicBezTo>
                  <a:cubicBezTo>
                    <a:pt x="31" y="456"/>
                    <a:pt x="0" y="699"/>
                    <a:pt x="152" y="1003"/>
                  </a:cubicBezTo>
                  <a:cubicBezTo>
                    <a:pt x="304" y="699"/>
                    <a:pt x="365" y="456"/>
                    <a:pt x="335" y="213"/>
                  </a:cubicBezTo>
                  <a:cubicBezTo>
                    <a:pt x="335" y="91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1497250" y="4481350"/>
              <a:ext cx="11425" cy="16750"/>
            </a:xfrm>
            <a:custGeom>
              <a:avLst/>
              <a:gdLst/>
              <a:ahLst/>
              <a:cxnLst/>
              <a:rect l="l" t="t" r="r" b="b"/>
              <a:pathLst>
                <a:path w="457" h="670" extrusionOk="0">
                  <a:moveTo>
                    <a:pt x="213" y="1"/>
                  </a:moveTo>
                  <a:cubicBezTo>
                    <a:pt x="61" y="31"/>
                    <a:pt x="1" y="153"/>
                    <a:pt x="1" y="335"/>
                  </a:cubicBezTo>
                  <a:cubicBezTo>
                    <a:pt x="1" y="487"/>
                    <a:pt x="92" y="609"/>
                    <a:pt x="244" y="670"/>
                  </a:cubicBezTo>
                  <a:cubicBezTo>
                    <a:pt x="396" y="578"/>
                    <a:pt x="457" y="487"/>
                    <a:pt x="457" y="305"/>
                  </a:cubicBezTo>
                  <a:cubicBezTo>
                    <a:pt x="457" y="153"/>
                    <a:pt x="426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1135550" y="4692500"/>
              <a:ext cx="15225" cy="13050"/>
            </a:xfrm>
            <a:custGeom>
              <a:avLst/>
              <a:gdLst/>
              <a:ahLst/>
              <a:cxnLst/>
              <a:rect l="l" t="t" r="r" b="b"/>
              <a:pathLst>
                <a:path w="609" h="522" extrusionOk="0">
                  <a:moveTo>
                    <a:pt x="117" y="0"/>
                  </a:moveTo>
                  <a:cubicBezTo>
                    <a:pt x="25" y="0"/>
                    <a:pt x="0" y="109"/>
                    <a:pt x="0" y="218"/>
                  </a:cubicBezTo>
                  <a:cubicBezTo>
                    <a:pt x="0" y="400"/>
                    <a:pt x="122" y="491"/>
                    <a:pt x="304" y="522"/>
                  </a:cubicBezTo>
                  <a:cubicBezTo>
                    <a:pt x="456" y="491"/>
                    <a:pt x="608" y="400"/>
                    <a:pt x="578" y="278"/>
                  </a:cubicBezTo>
                  <a:cubicBezTo>
                    <a:pt x="547" y="96"/>
                    <a:pt x="335" y="35"/>
                    <a:pt x="152" y="5"/>
                  </a:cubicBezTo>
                  <a:cubicBezTo>
                    <a:pt x="139" y="2"/>
                    <a:pt x="128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1783725" y="4262775"/>
              <a:ext cx="15225" cy="18750"/>
            </a:xfrm>
            <a:custGeom>
              <a:avLst/>
              <a:gdLst/>
              <a:ahLst/>
              <a:cxnLst/>
              <a:rect l="l" t="t" r="r" b="b"/>
              <a:pathLst>
                <a:path w="609" h="750" extrusionOk="0">
                  <a:moveTo>
                    <a:pt x="382" y="1"/>
                  </a:moveTo>
                  <a:cubicBezTo>
                    <a:pt x="358" y="1"/>
                    <a:pt x="332" y="7"/>
                    <a:pt x="305" y="20"/>
                  </a:cubicBezTo>
                  <a:cubicBezTo>
                    <a:pt x="1" y="172"/>
                    <a:pt x="92" y="446"/>
                    <a:pt x="122" y="750"/>
                  </a:cubicBezTo>
                  <a:cubicBezTo>
                    <a:pt x="396" y="598"/>
                    <a:pt x="609" y="446"/>
                    <a:pt x="548" y="142"/>
                  </a:cubicBezTo>
                  <a:cubicBezTo>
                    <a:pt x="524" y="71"/>
                    <a:pt x="464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010175" y="4658425"/>
              <a:ext cx="12175" cy="15975"/>
            </a:xfrm>
            <a:custGeom>
              <a:avLst/>
              <a:gdLst/>
              <a:ahLst/>
              <a:cxnLst/>
              <a:rect l="l" t="t" r="r" b="b"/>
              <a:pathLst>
                <a:path w="487" h="639" extrusionOk="0">
                  <a:moveTo>
                    <a:pt x="213" y="0"/>
                  </a:moveTo>
                  <a:cubicBezTo>
                    <a:pt x="30" y="0"/>
                    <a:pt x="0" y="182"/>
                    <a:pt x="0" y="334"/>
                  </a:cubicBezTo>
                  <a:cubicBezTo>
                    <a:pt x="0" y="486"/>
                    <a:pt x="61" y="638"/>
                    <a:pt x="243" y="638"/>
                  </a:cubicBezTo>
                  <a:cubicBezTo>
                    <a:pt x="365" y="638"/>
                    <a:pt x="426" y="547"/>
                    <a:pt x="426" y="395"/>
                  </a:cubicBezTo>
                  <a:cubicBezTo>
                    <a:pt x="304" y="304"/>
                    <a:pt x="48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1437225" y="4363575"/>
              <a:ext cx="33450" cy="25100"/>
            </a:xfrm>
            <a:custGeom>
              <a:avLst/>
              <a:gdLst/>
              <a:ahLst/>
              <a:cxnLst/>
              <a:rect l="l" t="t" r="r" b="b"/>
              <a:pathLst>
                <a:path w="1338" h="1004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882" y="274"/>
                    <a:pt x="456" y="578"/>
                    <a:pt x="0" y="1004"/>
                  </a:cubicBezTo>
                  <a:cubicBezTo>
                    <a:pt x="639" y="730"/>
                    <a:pt x="1095" y="365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743450" y="4295175"/>
              <a:ext cx="9925" cy="14475"/>
            </a:xfrm>
            <a:custGeom>
              <a:avLst/>
              <a:gdLst/>
              <a:ahLst/>
              <a:cxnLst/>
              <a:rect l="l" t="t" r="r" b="b"/>
              <a:pathLst>
                <a:path w="397" h="579" extrusionOk="0">
                  <a:moveTo>
                    <a:pt x="183" y="1"/>
                  </a:moveTo>
                  <a:cubicBezTo>
                    <a:pt x="31" y="1"/>
                    <a:pt x="1" y="153"/>
                    <a:pt x="1" y="274"/>
                  </a:cubicBezTo>
                  <a:cubicBezTo>
                    <a:pt x="1" y="426"/>
                    <a:pt x="31" y="578"/>
                    <a:pt x="214" y="578"/>
                  </a:cubicBezTo>
                  <a:cubicBezTo>
                    <a:pt x="335" y="578"/>
                    <a:pt x="396" y="426"/>
                    <a:pt x="396" y="305"/>
                  </a:cubicBezTo>
                  <a:cubicBezTo>
                    <a:pt x="396" y="153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444050" y="4545075"/>
              <a:ext cx="11425" cy="12300"/>
            </a:xfrm>
            <a:custGeom>
              <a:avLst/>
              <a:gdLst/>
              <a:ahLst/>
              <a:cxnLst/>
              <a:rect l="l" t="t" r="r" b="b"/>
              <a:pathLst>
                <a:path w="457" h="492" extrusionOk="0">
                  <a:moveTo>
                    <a:pt x="282" y="0"/>
                  </a:moveTo>
                  <a:cubicBezTo>
                    <a:pt x="269" y="0"/>
                    <a:pt x="257" y="2"/>
                    <a:pt x="244" y="5"/>
                  </a:cubicBezTo>
                  <a:cubicBezTo>
                    <a:pt x="92" y="35"/>
                    <a:pt x="1" y="157"/>
                    <a:pt x="31" y="309"/>
                  </a:cubicBezTo>
                  <a:cubicBezTo>
                    <a:pt x="31" y="431"/>
                    <a:pt x="123" y="491"/>
                    <a:pt x="275" y="491"/>
                  </a:cubicBezTo>
                  <a:cubicBezTo>
                    <a:pt x="396" y="461"/>
                    <a:pt x="457" y="370"/>
                    <a:pt x="457" y="218"/>
                  </a:cubicBezTo>
                  <a:cubicBezTo>
                    <a:pt x="457" y="109"/>
                    <a:pt x="384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1291325" y="4563425"/>
              <a:ext cx="10650" cy="13700"/>
            </a:xfrm>
            <a:custGeom>
              <a:avLst/>
              <a:gdLst/>
              <a:ahLst/>
              <a:cxnLst/>
              <a:rect l="l" t="t" r="r" b="b"/>
              <a:pathLst>
                <a:path w="426" h="548" extrusionOk="0">
                  <a:moveTo>
                    <a:pt x="244" y="1"/>
                  </a:moveTo>
                  <a:cubicBezTo>
                    <a:pt x="122" y="61"/>
                    <a:pt x="31" y="153"/>
                    <a:pt x="31" y="274"/>
                  </a:cubicBezTo>
                  <a:cubicBezTo>
                    <a:pt x="0" y="426"/>
                    <a:pt x="61" y="548"/>
                    <a:pt x="244" y="548"/>
                  </a:cubicBezTo>
                  <a:cubicBezTo>
                    <a:pt x="365" y="548"/>
                    <a:pt x="426" y="457"/>
                    <a:pt x="396" y="335"/>
                  </a:cubicBezTo>
                  <a:cubicBezTo>
                    <a:pt x="396" y="183"/>
                    <a:pt x="365" y="6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326275" y="4631825"/>
              <a:ext cx="10675" cy="11600"/>
            </a:xfrm>
            <a:custGeom>
              <a:avLst/>
              <a:gdLst/>
              <a:ahLst/>
              <a:cxnLst/>
              <a:rect l="l" t="t" r="r" b="b"/>
              <a:pathLst>
                <a:path w="427" h="464" extrusionOk="0">
                  <a:moveTo>
                    <a:pt x="244" y="0"/>
                  </a:moveTo>
                  <a:cubicBezTo>
                    <a:pt x="92" y="61"/>
                    <a:pt x="1" y="122"/>
                    <a:pt x="31" y="274"/>
                  </a:cubicBezTo>
                  <a:cubicBezTo>
                    <a:pt x="31" y="400"/>
                    <a:pt x="94" y="464"/>
                    <a:pt x="186" y="464"/>
                  </a:cubicBezTo>
                  <a:cubicBezTo>
                    <a:pt x="204" y="464"/>
                    <a:pt x="224" y="461"/>
                    <a:pt x="244" y="456"/>
                  </a:cubicBezTo>
                  <a:cubicBezTo>
                    <a:pt x="365" y="456"/>
                    <a:pt x="426" y="365"/>
                    <a:pt x="426" y="213"/>
                  </a:cubicBezTo>
                  <a:cubicBezTo>
                    <a:pt x="426" y="122"/>
                    <a:pt x="39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960000" y="4632575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958500" y="4634100"/>
              <a:ext cx="1525" cy="8375"/>
            </a:xfrm>
            <a:custGeom>
              <a:avLst/>
              <a:gdLst/>
              <a:ahLst/>
              <a:cxnLst/>
              <a:rect l="l" t="t" r="r" b="b"/>
              <a:pathLst>
                <a:path w="61" h="335" extrusionOk="0">
                  <a:moveTo>
                    <a:pt x="61" y="0"/>
                  </a:moveTo>
                  <a:cubicBezTo>
                    <a:pt x="0" y="92"/>
                    <a:pt x="0" y="183"/>
                    <a:pt x="61" y="33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947850" y="4355225"/>
              <a:ext cx="12950" cy="22050"/>
            </a:xfrm>
            <a:custGeom>
              <a:avLst/>
              <a:gdLst/>
              <a:ahLst/>
              <a:cxnLst/>
              <a:rect l="l" t="t" r="r" b="b"/>
              <a:pathLst>
                <a:path w="518" h="882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456"/>
                    <a:pt x="305" y="638"/>
                    <a:pt x="457" y="882"/>
                  </a:cubicBezTo>
                  <a:cubicBezTo>
                    <a:pt x="517" y="517"/>
                    <a:pt x="153" y="395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818675" y="4488850"/>
              <a:ext cx="74500" cy="75350"/>
            </a:xfrm>
            <a:custGeom>
              <a:avLst/>
              <a:gdLst/>
              <a:ahLst/>
              <a:cxnLst/>
              <a:rect l="l" t="t" r="r" b="b"/>
              <a:pathLst>
                <a:path w="2980" h="3014" extrusionOk="0">
                  <a:moveTo>
                    <a:pt x="2686" y="1"/>
                  </a:moveTo>
                  <a:cubicBezTo>
                    <a:pt x="2610" y="1"/>
                    <a:pt x="2527" y="33"/>
                    <a:pt x="2462" y="66"/>
                  </a:cubicBezTo>
                  <a:cubicBezTo>
                    <a:pt x="1490" y="674"/>
                    <a:pt x="608" y="1373"/>
                    <a:pt x="152" y="2497"/>
                  </a:cubicBezTo>
                  <a:cubicBezTo>
                    <a:pt x="92" y="2649"/>
                    <a:pt x="0" y="2832"/>
                    <a:pt x="122" y="3014"/>
                  </a:cubicBezTo>
                  <a:cubicBezTo>
                    <a:pt x="152" y="3014"/>
                    <a:pt x="183" y="3014"/>
                    <a:pt x="213" y="2984"/>
                  </a:cubicBezTo>
                  <a:cubicBezTo>
                    <a:pt x="243" y="2923"/>
                    <a:pt x="304" y="2862"/>
                    <a:pt x="335" y="2801"/>
                  </a:cubicBezTo>
                  <a:cubicBezTo>
                    <a:pt x="791" y="2132"/>
                    <a:pt x="1338" y="1555"/>
                    <a:pt x="1976" y="1069"/>
                  </a:cubicBezTo>
                  <a:cubicBezTo>
                    <a:pt x="2219" y="886"/>
                    <a:pt x="2462" y="704"/>
                    <a:pt x="2706" y="522"/>
                  </a:cubicBezTo>
                  <a:cubicBezTo>
                    <a:pt x="2827" y="400"/>
                    <a:pt x="2979" y="278"/>
                    <a:pt x="2858" y="96"/>
                  </a:cubicBezTo>
                  <a:cubicBezTo>
                    <a:pt x="2815" y="25"/>
                    <a:pt x="2753" y="1"/>
                    <a:pt x="2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822475" y="4576225"/>
              <a:ext cx="69925" cy="25400"/>
            </a:xfrm>
            <a:custGeom>
              <a:avLst/>
              <a:gdLst/>
              <a:ahLst/>
              <a:cxnLst/>
              <a:rect l="l" t="t" r="r" b="b"/>
              <a:pathLst>
                <a:path w="2797" h="1016" extrusionOk="0">
                  <a:moveTo>
                    <a:pt x="230" y="1"/>
                  </a:moveTo>
                  <a:cubicBezTo>
                    <a:pt x="188" y="1"/>
                    <a:pt x="151" y="18"/>
                    <a:pt x="122" y="66"/>
                  </a:cubicBezTo>
                  <a:cubicBezTo>
                    <a:pt x="0" y="248"/>
                    <a:pt x="183" y="400"/>
                    <a:pt x="304" y="492"/>
                  </a:cubicBezTo>
                  <a:cubicBezTo>
                    <a:pt x="775" y="812"/>
                    <a:pt x="1258" y="1015"/>
                    <a:pt x="1781" y="1015"/>
                  </a:cubicBezTo>
                  <a:cubicBezTo>
                    <a:pt x="2102" y="1015"/>
                    <a:pt x="2438" y="939"/>
                    <a:pt x="2797" y="765"/>
                  </a:cubicBezTo>
                  <a:cubicBezTo>
                    <a:pt x="2675" y="704"/>
                    <a:pt x="2614" y="704"/>
                    <a:pt x="2584" y="674"/>
                  </a:cubicBezTo>
                  <a:cubicBezTo>
                    <a:pt x="1915" y="431"/>
                    <a:pt x="1155" y="431"/>
                    <a:pt x="517" y="127"/>
                  </a:cubicBezTo>
                  <a:cubicBezTo>
                    <a:pt x="434" y="85"/>
                    <a:pt x="322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798150" y="4480600"/>
              <a:ext cx="20550" cy="72225"/>
            </a:xfrm>
            <a:custGeom>
              <a:avLst/>
              <a:gdLst/>
              <a:ahLst/>
              <a:cxnLst/>
              <a:rect l="l" t="t" r="r" b="b"/>
              <a:pathLst>
                <a:path w="822" h="2889" extrusionOk="0">
                  <a:moveTo>
                    <a:pt x="821" y="0"/>
                  </a:moveTo>
                  <a:lnTo>
                    <a:pt x="821" y="0"/>
                  </a:lnTo>
                  <a:cubicBezTo>
                    <a:pt x="122" y="760"/>
                    <a:pt x="1" y="2067"/>
                    <a:pt x="548" y="2888"/>
                  </a:cubicBezTo>
                  <a:cubicBezTo>
                    <a:pt x="578" y="1855"/>
                    <a:pt x="791" y="973"/>
                    <a:pt x="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804225" y="4582425"/>
              <a:ext cx="15225" cy="28150"/>
            </a:xfrm>
            <a:custGeom>
              <a:avLst/>
              <a:gdLst/>
              <a:ahLst/>
              <a:cxnLst/>
              <a:rect l="l" t="t" r="r" b="b"/>
              <a:pathLst>
                <a:path w="609" h="1126" extrusionOk="0">
                  <a:moveTo>
                    <a:pt x="518" y="0"/>
                  </a:moveTo>
                  <a:cubicBezTo>
                    <a:pt x="457" y="0"/>
                    <a:pt x="396" y="31"/>
                    <a:pt x="335" y="61"/>
                  </a:cubicBezTo>
                  <a:cubicBezTo>
                    <a:pt x="1" y="365"/>
                    <a:pt x="1" y="821"/>
                    <a:pt x="396" y="1125"/>
                  </a:cubicBezTo>
                  <a:cubicBezTo>
                    <a:pt x="518" y="821"/>
                    <a:pt x="426" y="487"/>
                    <a:pt x="578" y="183"/>
                  </a:cubicBezTo>
                  <a:cubicBezTo>
                    <a:pt x="578" y="122"/>
                    <a:pt x="609" y="31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74600" y="4548225"/>
              <a:ext cx="25850" cy="18275"/>
            </a:xfrm>
            <a:custGeom>
              <a:avLst/>
              <a:gdLst/>
              <a:ahLst/>
              <a:cxnLst/>
              <a:rect l="l" t="t" r="r" b="b"/>
              <a:pathLst>
                <a:path w="1034" h="731" extrusionOk="0">
                  <a:moveTo>
                    <a:pt x="177" y="1"/>
                  </a:moveTo>
                  <a:cubicBezTo>
                    <a:pt x="112" y="1"/>
                    <a:pt x="51" y="41"/>
                    <a:pt x="31" y="122"/>
                  </a:cubicBezTo>
                  <a:cubicBezTo>
                    <a:pt x="0" y="213"/>
                    <a:pt x="31" y="305"/>
                    <a:pt x="122" y="365"/>
                  </a:cubicBezTo>
                  <a:cubicBezTo>
                    <a:pt x="396" y="517"/>
                    <a:pt x="669" y="700"/>
                    <a:pt x="1034" y="730"/>
                  </a:cubicBezTo>
                  <a:cubicBezTo>
                    <a:pt x="882" y="335"/>
                    <a:pt x="578" y="183"/>
                    <a:pt x="274" y="31"/>
                  </a:cubicBezTo>
                  <a:cubicBezTo>
                    <a:pt x="244" y="11"/>
                    <a:pt x="210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839200" y="4555075"/>
              <a:ext cx="29650" cy="13000"/>
            </a:xfrm>
            <a:custGeom>
              <a:avLst/>
              <a:gdLst/>
              <a:ahLst/>
              <a:cxnLst/>
              <a:rect l="l" t="t" r="r" b="b"/>
              <a:pathLst>
                <a:path w="1186" h="520" extrusionOk="0">
                  <a:moveTo>
                    <a:pt x="1185" y="0"/>
                  </a:moveTo>
                  <a:cubicBezTo>
                    <a:pt x="699" y="0"/>
                    <a:pt x="334" y="243"/>
                    <a:pt x="0" y="517"/>
                  </a:cubicBezTo>
                  <a:cubicBezTo>
                    <a:pt x="25" y="519"/>
                    <a:pt x="50" y="519"/>
                    <a:pt x="74" y="519"/>
                  </a:cubicBezTo>
                  <a:cubicBezTo>
                    <a:pt x="524" y="519"/>
                    <a:pt x="868" y="260"/>
                    <a:pt x="1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6"/>
          <p:cNvGrpSpPr/>
          <p:nvPr/>
        </p:nvGrpSpPr>
        <p:grpSpPr>
          <a:xfrm>
            <a:off x="4104343" y="4577427"/>
            <a:ext cx="489864" cy="413228"/>
            <a:chOff x="2188750" y="2161800"/>
            <a:chExt cx="230275" cy="194250"/>
          </a:xfrm>
        </p:grpSpPr>
        <p:sp>
          <p:nvSpPr>
            <p:cNvPr id="361" name="Google Shape;361;p6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6"/>
          <p:cNvGrpSpPr/>
          <p:nvPr/>
        </p:nvGrpSpPr>
        <p:grpSpPr>
          <a:xfrm rot="-1820611" flipH="1">
            <a:off x="7338690" y="4097751"/>
            <a:ext cx="844593" cy="745941"/>
            <a:chOff x="6101450" y="822425"/>
            <a:chExt cx="953675" cy="842200"/>
          </a:xfrm>
        </p:grpSpPr>
        <p:sp>
          <p:nvSpPr>
            <p:cNvPr id="366" name="Google Shape;366;p6"/>
            <p:cNvSpPr/>
            <p:nvPr/>
          </p:nvSpPr>
          <p:spPr>
            <a:xfrm>
              <a:off x="6101450" y="822425"/>
              <a:ext cx="953675" cy="842200"/>
            </a:xfrm>
            <a:custGeom>
              <a:avLst/>
              <a:gdLst/>
              <a:ahLst/>
              <a:cxnLst/>
              <a:rect l="l" t="t" r="r" b="b"/>
              <a:pathLst>
                <a:path w="38147" h="33688" extrusionOk="0">
                  <a:moveTo>
                    <a:pt x="34621" y="11888"/>
                  </a:moveTo>
                  <a:lnTo>
                    <a:pt x="34621" y="11888"/>
                  </a:lnTo>
                  <a:cubicBezTo>
                    <a:pt x="34773" y="12830"/>
                    <a:pt x="34560" y="13256"/>
                    <a:pt x="33770" y="13681"/>
                  </a:cubicBezTo>
                  <a:cubicBezTo>
                    <a:pt x="33314" y="13924"/>
                    <a:pt x="32858" y="14046"/>
                    <a:pt x="32402" y="14228"/>
                  </a:cubicBezTo>
                  <a:cubicBezTo>
                    <a:pt x="31885" y="14441"/>
                    <a:pt x="31490" y="14745"/>
                    <a:pt x="31460" y="15353"/>
                  </a:cubicBezTo>
                  <a:cubicBezTo>
                    <a:pt x="31460" y="16140"/>
                    <a:pt x="31148" y="16569"/>
                    <a:pt x="30596" y="16569"/>
                  </a:cubicBezTo>
                  <a:cubicBezTo>
                    <a:pt x="30359" y="16569"/>
                    <a:pt x="30077" y="16490"/>
                    <a:pt x="29758" y="16326"/>
                  </a:cubicBezTo>
                  <a:cubicBezTo>
                    <a:pt x="31338" y="14806"/>
                    <a:pt x="32949" y="13316"/>
                    <a:pt x="34621" y="11888"/>
                  </a:cubicBezTo>
                  <a:close/>
                  <a:moveTo>
                    <a:pt x="35797" y="10766"/>
                  </a:moveTo>
                  <a:cubicBezTo>
                    <a:pt x="35961" y="10766"/>
                    <a:pt x="36142" y="10816"/>
                    <a:pt x="36323" y="10854"/>
                  </a:cubicBezTo>
                  <a:cubicBezTo>
                    <a:pt x="36627" y="10915"/>
                    <a:pt x="36931" y="10976"/>
                    <a:pt x="37144" y="11219"/>
                  </a:cubicBezTo>
                  <a:cubicBezTo>
                    <a:pt x="37326" y="11432"/>
                    <a:pt x="37357" y="11584"/>
                    <a:pt x="37113" y="11797"/>
                  </a:cubicBezTo>
                  <a:cubicBezTo>
                    <a:pt x="36840" y="11979"/>
                    <a:pt x="36566" y="12192"/>
                    <a:pt x="36354" y="12405"/>
                  </a:cubicBezTo>
                  <a:cubicBezTo>
                    <a:pt x="35898" y="12860"/>
                    <a:pt x="35715" y="13377"/>
                    <a:pt x="35958" y="14016"/>
                  </a:cubicBezTo>
                  <a:cubicBezTo>
                    <a:pt x="36354" y="15019"/>
                    <a:pt x="35989" y="15475"/>
                    <a:pt x="34773" y="15566"/>
                  </a:cubicBezTo>
                  <a:lnTo>
                    <a:pt x="33922" y="15566"/>
                  </a:lnTo>
                  <a:cubicBezTo>
                    <a:pt x="33527" y="15566"/>
                    <a:pt x="33192" y="15718"/>
                    <a:pt x="32949" y="16082"/>
                  </a:cubicBezTo>
                  <a:cubicBezTo>
                    <a:pt x="32858" y="16234"/>
                    <a:pt x="32767" y="16356"/>
                    <a:pt x="32645" y="16508"/>
                  </a:cubicBezTo>
                  <a:cubicBezTo>
                    <a:pt x="32159" y="17146"/>
                    <a:pt x="31551" y="17572"/>
                    <a:pt x="30700" y="17602"/>
                  </a:cubicBezTo>
                  <a:cubicBezTo>
                    <a:pt x="30214" y="17633"/>
                    <a:pt x="29697" y="17693"/>
                    <a:pt x="29211" y="17967"/>
                  </a:cubicBezTo>
                  <a:cubicBezTo>
                    <a:pt x="29119" y="17511"/>
                    <a:pt x="29271" y="17116"/>
                    <a:pt x="29393" y="16721"/>
                  </a:cubicBezTo>
                  <a:cubicBezTo>
                    <a:pt x="29433" y="16602"/>
                    <a:pt x="29498" y="16495"/>
                    <a:pt x="29615" y="16495"/>
                  </a:cubicBezTo>
                  <a:cubicBezTo>
                    <a:pt x="29677" y="16495"/>
                    <a:pt x="29754" y="16525"/>
                    <a:pt x="29849" y="16599"/>
                  </a:cubicBezTo>
                  <a:cubicBezTo>
                    <a:pt x="30067" y="16771"/>
                    <a:pt x="30310" y="16846"/>
                    <a:pt x="30556" y="16846"/>
                  </a:cubicBezTo>
                  <a:cubicBezTo>
                    <a:pt x="30789" y="16846"/>
                    <a:pt x="31025" y="16778"/>
                    <a:pt x="31247" y="16660"/>
                  </a:cubicBezTo>
                  <a:cubicBezTo>
                    <a:pt x="31733" y="16447"/>
                    <a:pt x="31794" y="16022"/>
                    <a:pt x="31794" y="15566"/>
                  </a:cubicBezTo>
                  <a:cubicBezTo>
                    <a:pt x="31825" y="14927"/>
                    <a:pt x="31946" y="14745"/>
                    <a:pt x="32554" y="14502"/>
                  </a:cubicBezTo>
                  <a:cubicBezTo>
                    <a:pt x="33040" y="14350"/>
                    <a:pt x="33527" y="14198"/>
                    <a:pt x="33983" y="13955"/>
                  </a:cubicBezTo>
                  <a:cubicBezTo>
                    <a:pt x="34895" y="13499"/>
                    <a:pt x="35259" y="12800"/>
                    <a:pt x="35047" y="11797"/>
                  </a:cubicBezTo>
                  <a:cubicBezTo>
                    <a:pt x="35016" y="11523"/>
                    <a:pt x="35198" y="11401"/>
                    <a:pt x="35259" y="11189"/>
                  </a:cubicBezTo>
                  <a:cubicBezTo>
                    <a:pt x="35382" y="10857"/>
                    <a:pt x="35574" y="10766"/>
                    <a:pt x="35797" y="10766"/>
                  </a:cubicBezTo>
                  <a:close/>
                  <a:moveTo>
                    <a:pt x="33232" y="16528"/>
                  </a:moveTo>
                  <a:cubicBezTo>
                    <a:pt x="33248" y="16528"/>
                    <a:pt x="33265" y="16531"/>
                    <a:pt x="33284" y="16538"/>
                  </a:cubicBezTo>
                  <a:cubicBezTo>
                    <a:pt x="33466" y="16630"/>
                    <a:pt x="33496" y="16782"/>
                    <a:pt x="33496" y="16994"/>
                  </a:cubicBezTo>
                  <a:cubicBezTo>
                    <a:pt x="33466" y="17389"/>
                    <a:pt x="33375" y="17724"/>
                    <a:pt x="33132" y="18028"/>
                  </a:cubicBezTo>
                  <a:cubicBezTo>
                    <a:pt x="32706" y="18605"/>
                    <a:pt x="32159" y="19061"/>
                    <a:pt x="31581" y="19487"/>
                  </a:cubicBezTo>
                  <a:cubicBezTo>
                    <a:pt x="31288" y="19727"/>
                    <a:pt x="30923" y="19827"/>
                    <a:pt x="30613" y="19827"/>
                  </a:cubicBezTo>
                  <a:cubicBezTo>
                    <a:pt x="30570" y="19827"/>
                    <a:pt x="30528" y="19825"/>
                    <a:pt x="30487" y="19821"/>
                  </a:cubicBezTo>
                  <a:cubicBezTo>
                    <a:pt x="29666" y="19821"/>
                    <a:pt x="29666" y="19821"/>
                    <a:pt x="29545" y="19092"/>
                  </a:cubicBezTo>
                  <a:cubicBezTo>
                    <a:pt x="29545" y="19000"/>
                    <a:pt x="29514" y="18879"/>
                    <a:pt x="29484" y="18788"/>
                  </a:cubicBezTo>
                  <a:cubicBezTo>
                    <a:pt x="29332" y="18271"/>
                    <a:pt x="29514" y="17997"/>
                    <a:pt x="30092" y="17967"/>
                  </a:cubicBezTo>
                  <a:cubicBezTo>
                    <a:pt x="30426" y="17937"/>
                    <a:pt x="30761" y="17937"/>
                    <a:pt x="31095" y="17906"/>
                  </a:cubicBezTo>
                  <a:cubicBezTo>
                    <a:pt x="31916" y="17876"/>
                    <a:pt x="32493" y="17389"/>
                    <a:pt x="32980" y="16782"/>
                  </a:cubicBezTo>
                  <a:cubicBezTo>
                    <a:pt x="33060" y="16701"/>
                    <a:pt x="33116" y="16528"/>
                    <a:pt x="33232" y="16528"/>
                  </a:cubicBezTo>
                  <a:close/>
                  <a:moveTo>
                    <a:pt x="16477" y="648"/>
                  </a:moveTo>
                  <a:cubicBezTo>
                    <a:pt x="17018" y="648"/>
                    <a:pt x="17563" y="710"/>
                    <a:pt x="18116" y="824"/>
                  </a:cubicBezTo>
                  <a:cubicBezTo>
                    <a:pt x="22068" y="1645"/>
                    <a:pt x="25897" y="2860"/>
                    <a:pt x="29636" y="4350"/>
                  </a:cubicBezTo>
                  <a:cubicBezTo>
                    <a:pt x="30821" y="4836"/>
                    <a:pt x="31977" y="5322"/>
                    <a:pt x="33101" y="5930"/>
                  </a:cubicBezTo>
                  <a:cubicBezTo>
                    <a:pt x="33557" y="6204"/>
                    <a:pt x="33983" y="6538"/>
                    <a:pt x="34378" y="6873"/>
                  </a:cubicBezTo>
                  <a:cubicBezTo>
                    <a:pt x="34499" y="6964"/>
                    <a:pt x="34591" y="7085"/>
                    <a:pt x="34651" y="7237"/>
                  </a:cubicBezTo>
                  <a:cubicBezTo>
                    <a:pt x="35016" y="7936"/>
                    <a:pt x="34925" y="8180"/>
                    <a:pt x="34195" y="8423"/>
                  </a:cubicBezTo>
                  <a:cubicBezTo>
                    <a:pt x="32949" y="8818"/>
                    <a:pt x="31916" y="9517"/>
                    <a:pt x="30821" y="10216"/>
                  </a:cubicBezTo>
                  <a:cubicBezTo>
                    <a:pt x="29059" y="11371"/>
                    <a:pt x="27630" y="12891"/>
                    <a:pt x="26080" y="14319"/>
                  </a:cubicBezTo>
                  <a:cubicBezTo>
                    <a:pt x="26080" y="13833"/>
                    <a:pt x="26049" y="13377"/>
                    <a:pt x="26080" y="12921"/>
                  </a:cubicBezTo>
                  <a:cubicBezTo>
                    <a:pt x="26262" y="10307"/>
                    <a:pt x="25928" y="7724"/>
                    <a:pt x="25168" y="5201"/>
                  </a:cubicBezTo>
                  <a:cubicBezTo>
                    <a:pt x="25046" y="4775"/>
                    <a:pt x="24803" y="4380"/>
                    <a:pt x="24499" y="4046"/>
                  </a:cubicBezTo>
                  <a:cubicBezTo>
                    <a:pt x="24378" y="3924"/>
                    <a:pt x="24256" y="3772"/>
                    <a:pt x="24013" y="3772"/>
                  </a:cubicBezTo>
                  <a:cubicBezTo>
                    <a:pt x="24651" y="4654"/>
                    <a:pt x="24773" y="5718"/>
                    <a:pt x="24955" y="6721"/>
                  </a:cubicBezTo>
                  <a:cubicBezTo>
                    <a:pt x="25259" y="8514"/>
                    <a:pt x="25411" y="10277"/>
                    <a:pt x="25624" y="12070"/>
                  </a:cubicBezTo>
                  <a:cubicBezTo>
                    <a:pt x="25685" y="12769"/>
                    <a:pt x="25867" y="13468"/>
                    <a:pt x="25958" y="14167"/>
                  </a:cubicBezTo>
                  <a:cubicBezTo>
                    <a:pt x="25958" y="14350"/>
                    <a:pt x="25958" y="14471"/>
                    <a:pt x="25837" y="14623"/>
                  </a:cubicBezTo>
                  <a:cubicBezTo>
                    <a:pt x="25472" y="15019"/>
                    <a:pt x="25168" y="15475"/>
                    <a:pt x="24773" y="15778"/>
                  </a:cubicBezTo>
                  <a:cubicBezTo>
                    <a:pt x="24378" y="16082"/>
                    <a:pt x="24226" y="16538"/>
                    <a:pt x="23891" y="16873"/>
                  </a:cubicBezTo>
                  <a:cubicBezTo>
                    <a:pt x="23557" y="17207"/>
                    <a:pt x="23253" y="17602"/>
                    <a:pt x="22949" y="17997"/>
                  </a:cubicBezTo>
                  <a:cubicBezTo>
                    <a:pt x="22645" y="18362"/>
                    <a:pt x="22341" y="18757"/>
                    <a:pt x="22037" y="19122"/>
                  </a:cubicBezTo>
                  <a:cubicBezTo>
                    <a:pt x="21733" y="19517"/>
                    <a:pt x="21399" y="19882"/>
                    <a:pt x="21156" y="20307"/>
                  </a:cubicBezTo>
                  <a:cubicBezTo>
                    <a:pt x="20938" y="20678"/>
                    <a:pt x="20657" y="20830"/>
                    <a:pt x="20325" y="20830"/>
                  </a:cubicBezTo>
                  <a:cubicBezTo>
                    <a:pt x="20194" y="20830"/>
                    <a:pt x="20055" y="20806"/>
                    <a:pt x="19909" y="20763"/>
                  </a:cubicBezTo>
                  <a:cubicBezTo>
                    <a:pt x="18572" y="20399"/>
                    <a:pt x="17295" y="19851"/>
                    <a:pt x="16019" y="19304"/>
                  </a:cubicBezTo>
                  <a:cubicBezTo>
                    <a:pt x="13131" y="17967"/>
                    <a:pt x="10365" y="16386"/>
                    <a:pt x="7599" y="14836"/>
                  </a:cubicBezTo>
                  <a:cubicBezTo>
                    <a:pt x="6079" y="13985"/>
                    <a:pt x="4468" y="13347"/>
                    <a:pt x="2918" y="12617"/>
                  </a:cubicBezTo>
                  <a:cubicBezTo>
                    <a:pt x="2310" y="12344"/>
                    <a:pt x="1763" y="11979"/>
                    <a:pt x="1216" y="11645"/>
                  </a:cubicBezTo>
                  <a:cubicBezTo>
                    <a:pt x="973" y="11493"/>
                    <a:pt x="912" y="11401"/>
                    <a:pt x="1155" y="11189"/>
                  </a:cubicBezTo>
                  <a:cubicBezTo>
                    <a:pt x="4316" y="8484"/>
                    <a:pt x="7842" y="6295"/>
                    <a:pt x="11490" y="4289"/>
                  </a:cubicBezTo>
                  <a:cubicBezTo>
                    <a:pt x="12614" y="3681"/>
                    <a:pt x="13709" y="2982"/>
                    <a:pt x="14803" y="2252"/>
                  </a:cubicBezTo>
                  <a:cubicBezTo>
                    <a:pt x="15289" y="1918"/>
                    <a:pt x="15320" y="1705"/>
                    <a:pt x="14894" y="1280"/>
                  </a:cubicBezTo>
                  <a:cubicBezTo>
                    <a:pt x="14651" y="1006"/>
                    <a:pt x="14681" y="885"/>
                    <a:pt x="15077" y="793"/>
                  </a:cubicBezTo>
                  <a:cubicBezTo>
                    <a:pt x="15542" y="695"/>
                    <a:pt x="16008" y="648"/>
                    <a:pt x="16477" y="648"/>
                  </a:cubicBezTo>
                  <a:close/>
                  <a:moveTo>
                    <a:pt x="2584" y="19669"/>
                  </a:moveTo>
                  <a:cubicBezTo>
                    <a:pt x="3161" y="20064"/>
                    <a:pt x="3830" y="20155"/>
                    <a:pt x="4438" y="20277"/>
                  </a:cubicBezTo>
                  <a:cubicBezTo>
                    <a:pt x="4529" y="20307"/>
                    <a:pt x="4651" y="20307"/>
                    <a:pt x="4742" y="20307"/>
                  </a:cubicBezTo>
                  <a:cubicBezTo>
                    <a:pt x="5107" y="20368"/>
                    <a:pt x="5441" y="20368"/>
                    <a:pt x="5380" y="20946"/>
                  </a:cubicBezTo>
                  <a:cubicBezTo>
                    <a:pt x="5350" y="21371"/>
                    <a:pt x="5715" y="21706"/>
                    <a:pt x="6110" y="21979"/>
                  </a:cubicBezTo>
                  <a:cubicBezTo>
                    <a:pt x="6080" y="21982"/>
                    <a:pt x="6052" y="21984"/>
                    <a:pt x="6025" y="21984"/>
                  </a:cubicBezTo>
                  <a:cubicBezTo>
                    <a:pt x="5803" y="21984"/>
                    <a:pt x="5665" y="21881"/>
                    <a:pt x="5502" y="21827"/>
                  </a:cubicBezTo>
                  <a:cubicBezTo>
                    <a:pt x="4560" y="21523"/>
                    <a:pt x="3617" y="21250"/>
                    <a:pt x="2705" y="20824"/>
                  </a:cubicBezTo>
                  <a:cubicBezTo>
                    <a:pt x="2067" y="20551"/>
                    <a:pt x="2067" y="20520"/>
                    <a:pt x="2432" y="19912"/>
                  </a:cubicBezTo>
                  <a:cubicBezTo>
                    <a:pt x="2462" y="19851"/>
                    <a:pt x="2523" y="19760"/>
                    <a:pt x="2584" y="19669"/>
                  </a:cubicBezTo>
                  <a:close/>
                  <a:moveTo>
                    <a:pt x="37053" y="16326"/>
                  </a:moveTo>
                  <a:cubicBezTo>
                    <a:pt x="37235" y="17298"/>
                    <a:pt x="37387" y="18210"/>
                    <a:pt x="37569" y="19122"/>
                  </a:cubicBezTo>
                  <a:cubicBezTo>
                    <a:pt x="37600" y="19396"/>
                    <a:pt x="37539" y="19578"/>
                    <a:pt x="37357" y="19791"/>
                  </a:cubicBezTo>
                  <a:cubicBezTo>
                    <a:pt x="36536" y="20733"/>
                    <a:pt x="35685" y="21614"/>
                    <a:pt x="34986" y="22739"/>
                  </a:cubicBezTo>
                  <a:cubicBezTo>
                    <a:pt x="34803" y="22070"/>
                    <a:pt x="34591" y="21493"/>
                    <a:pt x="34621" y="20885"/>
                  </a:cubicBezTo>
                  <a:cubicBezTo>
                    <a:pt x="34621" y="20620"/>
                    <a:pt x="34713" y="20448"/>
                    <a:pt x="34978" y="20448"/>
                  </a:cubicBezTo>
                  <a:cubicBezTo>
                    <a:pt x="35017" y="20448"/>
                    <a:pt x="35060" y="20452"/>
                    <a:pt x="35107" y="20459"/>
                  </a:cubicBezTo>
                  <a:cubicBezTo>
                    <a:pt x="35239" y="20484"/>
                    <a:pt x="35368" y="20497"/>
                    <a:pt x="35495" y="20497"/>
                  </a:cubicBezTo>
                  <a:cubicBezTo>
                    <a:pt x="35981" y="20497"/>
                    <a:pt x="36430" y="20317"/>
                    <a:pt x="36840" y="20003"/>
                  </a:cubicBezTo>
                  <a:cubicBezTo>
                    <a:pt x="37296" y="19669"/>
                    <a:pt x="37357" y="19426"/>
                    <a:pt x="37174" y="18879"/>
                  </a:cubicBezTo>
                  <a:cubicBezTo>
                    <a:pt x="37022" y="18392"/>
                    <a:pt x="36809" y="17906"/>
                    <a:pt x="36840" y="17329"/>
                  </a:cubicBezTo>
                  <a:cubicBezTo>
                    <a:pt x="36840" y="17025"/>
                    <a:pt x="36870" y="16721"/>
                    <a:pt x="37053" y="16326"/>
                  </a:cubicBezTo>
                  <a:close/>
                  <a:moveTo>
                    <a:pt x="28694" y="17389"/>
                  </a:moveTo>
                  <a:cubicBezTo>
                    <a:pt x="28724" y="17693"/>
                    <a:pt x="28755" y="17997"/>
                    <a:pt x="28846" y="18271"/>
                  </a:cubicBezTo>
                  <a:cubicBezTo>
                    <a:pt x="28998" y="18636"/>
                    <a:pt x="28724" y="18788"/>
                    <a:pt x="28481" y="18940"/>
                  </a:cubicBezTo>
                  <a:cubicBezTo>
                    <a:pt x="27235" y="19730"/>
                    <a:pt x="26323" y="20763"/>
                    <a:pt x="25533" y="21979"/>
                  </a:cubicBezTo>
                  <a:cubicBezTo>
                    <a:pt x="25411" y="22162"/>
                    <a:pt x="25289" y="22374"/>
                    <a:pt x="25138" y="22526"/>
                  </a:cubicBezTo>
                  <a:cubicBezTo>
                    <a:pt x="24682" y="23104"/>
                    <a:pt x="24317" y="23286"/>
                    <a:pt x="23435" y="23286"/>
                  </a:cubicBezTo>
                  <a:cubicBezTo>
                    <a:pt x="25107" y="21219"/>
                    <a:pt x="26931" y="19335"/>
                    <a:pt x="28694" y="17389"/>
                  </a:cubicBezTo>
                  <a:close/>
                  <a:moveTo>
                    <a:pt x="5688" y="20541"/>
                  </a:moveTo>
                  <a:cubicBezTo>
                    <a:pt x="5761" y="20541"/>
                    <a:pt x="5844" y="20591"/>
                    <a:pt x="5927" y="20611"/>
                  </a:cubicBezTo>
                  <a:cubicBezTo>
                    <a:pt x="7934" y="21158"/>
                    <a:pt x="9909" y="21888"/>
                    <a:pt x="11794" y="22800"/>
                  </a:cubicBezTo>
                  <a:cubicBezTo>
                    <a:pt x="12098" y="22921"/>
                    <a:pt x="12371" y="23013"/>
                    <a:pt x="12219" y="23438"/>
                  </a:cubicBezTo>
                  <a:cubicBezTo>
                    <a:pt x="12128" y="23651"/>
                    <a:pt x="12280" y="23894"/>
                    <a:pt x="12311" y="24168"/>
                  </a:cubicBezTo>
                  <a:cubicBezTo>
                    <a:pt x="12279" y="24170"/>
                    <a:pt x="12249" y="24171"/>
                    <a:pt x="12219" y="24171"/>
                  </a:cubicBezTo>
                  <a:cubicBezTo>
                    <a:pt x="11841" y="24171"/>
                    <a:pt x="11559" y="23996"/>
                    <a:pt x="11277" y="23742"/>
                  </a:cubicBezTo>
                  <a:cubicBezTo>
                    <a:pt x="11095" y="23560"/>
                    <a:pt x="10912" y="23347"/>
                    <a:pt x="10730" y="23165"/>
                  </a:cubicBezTo>
                  <a:cubicBezTo>
                    <a:pt x="10554" y="22989"/>
                    <a:pt x="10404" y="22906"/>
                    <a:pt x="10252" y="22906"/>
                  </a:cubicBezTo>
                  <a:cubicBezTo>
                    <a:pt x="10115" y="22906"/>
                    <a:pt x="9977" y="22974"/>
                    <a:pt x="9818" y="23104"/>
                  </a:cubicBezTo>
                  <a:cubicBezTo>
                    <a:pt x="9575" y="23286"/>
                    <a:pt x="9362" y="23529"/>
                    <a:pt x="9149" y="23742"/>
                  </a:cubicBezTo>
                  <a:cubicBezTo>
                    <a:pt x="8916" y="23950"/>
                    <a:pt x="8682" y="24224"/>
                    <a:pt x="8354" y="24224"/>
                  </a:cubicBezTo>
                  <a:cubicBezTo>
                    <a:pt x="8298" y="24224"/>
                    <a:pt x="8239" y="24216"/>
                    <a:pt x="8177" y="24198"/>
                  </a:cubicBezTo>
                  <a:cubicBezTo>
                    <a:pt x="7721" y="24046"/>
                    <a:pt x="7599" y="23590"/>
                    <a:pt x="7508" y="23134"/>
                  </a:cubicBezTo>
                  <a:cubicBezTo>
                    <a:pt x="7478" y="22982"/>
                    <a:pt x="7508" y="22830"/>
                    <a:pt x="7478" y="22648"/>
                  </a:cubicBezTo>
                  <a:cubicBezTo>
                    <a:pt x="7447" y="22070"/>
                    <a:pt x="7295" y="21858"/>
                    <a:pt x="6718" y="21706"/>
                  </a:cubicBezTo>
                  <a:cubicBezTo>
                    <a:pt x="6444" y="21645"/>
                    <a:pt x="6171" y="21584"/>
                    <a:pt x="5927" y="21402"/>
                  </a:cubicBezTo>
                  <a:cubicBezTo>
                    <a:pt x="5806" y="21280"/>
                    <a:pt x="5684" y="21128"/>
                    <a:pt x="5623" y="20946"/>
                  </a:cubicBezTo>
                  <a:cubicBezTo>
                    <a:pt x="5563" y="20824"/>
                    <a:pt x="5471" y="20672"/>
                    <a:pt x="5593" y="20581"/>
                  </a:cubicBezTo>
                  <a:cubicBezTo>
                    <a:pt x="5622" y="20552"/>
                    <a:pt x="5654" y="20541"/>
                    <a:pt x="5688" y="20541"/>
                  </a:cubicBezTo>
                  <a:close/>
                  <a:moveTo>
                    <a:pt x="2376" y="19370"/>
                  </a:moveTo>
                  <a:cubicBezTo>
                    <a:pt x="2394" y="19370"/>
                    <a:pt x="2413" y="19377"/>
                    <a:pt x="2432" y="19396"/>
                  </a:cubicBezTo>
                  <a:cubicBezTo>
                    <a:pt x="2523" y="19456"/>
                    <a:pt x="2493" y="19548"/>
                    <a:pt x="2432" y="19639"/>
                  </a:cubicBezTo>
                  <a:cubicBezTo>
                    <a:pt x="2250" y="19851"/>
                    <a:pt x="2098" y="20064"/>
                    <a:pt x="1946" y="20277"/>
                  </a:cubicBezTo>
                  <a:cubicBezTo>
                    <a:pt x="1794" y="20459"/>
                    <a:pt x="1824" y="20642"/>
                    <a:pt x="1976" y="20794"/>
                  </a:cubicBezTo>
                  <a:cubicBezTo>
                    <a:pt x="2310" y="21128"/>
                    <a:pt x="2705" y="21310"/>
                    <a:pt x="3101" y="21462"/>
                  </a:cubicBezTo>
                  <a:cubicBezTo>
                    <a:pt x="4316" y="21918"/>
                    <a:pt x="5532" y="22435"/>
                    <a:pt x="6809" y="22678"/>
                  </a:cubicBezTo>
                  <a:cubicBezTo>
                    <a:pt x="6961" y="22709"/>
                    <a:pt x="6961" y="22769"/>
                    <a:pt x="6961" y="22891"/>
                  </a:cubicBezTo>
                  <a:cubicBezTo>
                    <a:pt x="6991" y="23225"/>
                    <a:pt x="7052" y="23499"/>
                    <a:pt x="6566" y="23621"/>
                  </a:cubicBezTo>
                  <a:cubicBezTo>
                    <a:pt x="6231" y="23681"/>
                    <a:pt x="5927" y="23955"/>
                    <a:pt x="5623" y="24137"/>
                  </a:cubicBezTo>
                  <a:cubicBezTo>
                    <a:pt x="5531" y="24195"/>
                    <a:pt x="5452" y="24226"/>
                    <a:pt x="5382" y="24226"/>
                  </a:cubicBezTo>
                  <a:cubicBezTo>
                    <a:pt x="5269" y="24226"/>
                    <a:pt x="5182" y="24143"/>
                    <a:pt x="5107" y="23955"/>
                  </a:cubicBezTo>
                  <a:cubicBezTo>
                    <a:pt x="4946" y="23514"/>
                    <a:pt x="4733" y="23311"/>
                    <a:pt x="4415" y="23311"/>
                  </a:cubicBezTo>
                  <a:cubicBezTo>
                    <a:pt x="4250" y="23311"/>
                    <a:pt x="4058" y="23365"/>
                    <a:pt x="3830" y="23469"/>
                  </a:cubicBezTo>
                  <a:cubicBezTo>
                    <a:pt x="3585" y="23591"/>
                    <a:pt x="3439" y="23664"/>
                    <a:pt x="3350" y="23664"/>
                  </a:cubicBezTo>
                  <a:cubicBezTo>
                    <a:pt x="3217" y="23664"/>
                    <a:pt x="3210" y="23503"/>
                    <a:pt x="3192" y="23104"/>
                  </a:cubicBezTo>
                  <a:cubicBezTo>
                    <a:pt x="3171" y="22564"/>
                    <a:pt x="2966" y="22279"/>
                    <a:pt x="2615" y="22279"/>
                  </a:cubicBezTo>
                  <a:cubicBezTo>
                    <a:pt x="2452" y="22279"/>
                    <a:pt x="2258" y="22340"/>
                    <a:pt x="2037" y="22465"/>
                  </a:cubicBezTo>
                  <a:cubicBezTo>
                    <a:pt x="1854" y="22557"/>
                    <a:pt x="1672" y="22678"/>
                    <a:pt x="1490" y="22739"/>
                  </a:cubicBezTo>
                  <a:cubicBezTo>
                    <a:pt x="1332" y="22822"/>
                    <a:pt x="1203" y="22866"/>
                    <a:pt x="1099" y="22866"/>
                  </a:cubicBezTo>
                  <a:cubicBezTo>
                    <a:pt x="863" y="22866"/>
                    <a:pt x="760" y="22638"/>
                    <a:pt x="760" y="22131"/>
                  </a:cubicBezTo>
                  <a:cubicBezTo>
                    <a:pt x="912" y="21128"/>
                    <a:pt x="1459" y="20216"/>
                    <a:pt x="2280" y="19426"/>
                  </a:cubicBezTo>
                  <a:cubicBezTo>
                    <a:pt x="2301" y="19405"/>
                    <a:pt x="2336" y="19370"/>
                    <a:pt x="2376" y="19370"/>
                  </a:cubicBezTo>
                  <a:close/>
                  <a:moveTo>
                    <a:pt x="34756" y="8798"/>
                  </a:moveTo>
                  <a:cubicBezTo>
                    <a:pt x="34795" y="8798"/>
                    <a:pt x="34831" y="8804"/>
                    <a:pt x="34864" y="8818"/>
                  </a:cubicBezTo>
                  <a:cubicBezTo>
                    <a:pt x="35107" y="8939"/>
                    <a:pt x="34955" y="9395"/>
                    <a:pt x="35047" y="9669"/>
                  </a:cubicBezTo>
                  <a:cubicBezTo>
                    <a:pt x="35077" y="9882"/>
                    <a:pt x="35047" y="10125"/>
                    <a:pt x="35138" y="10307"/>
                  </a:cubicBezTo>
                  <a:cubicBezTo>
                    <a:pt x="35198" y="10459"/>
                    <a:pt x="35107" y="10520"/>
                    <a:pt x="35016" y="10611"/>
                  </a:cubicBezTo>
                  <a:cubicBezTo>
                    <a:pt x="33223" y="12192"/>
                    <a:pt x="31429" y="13742"/>
                    <a:pt x="29727" y="15414"/>
                  </a:cubicBezTo>
                  <a:cubicBezTo>
                    <a:pt x="26870" y="18210"/>
                    <a:pt x="24195" y="21189"/>
                    <a:pt x="21946" y="24502"/>
                  </a:cubicBezTo>
                  <a:cubicBezTo>
                    <a:pt x="21764" y="24745"/>
                    <a:pt x="21581" y="24988"/>
                    <a:pt x="21368" y="25292"/>
                  </a:cubicBezTo>
                  <a:cubicBezTo>
                    <a:pt x="21004" y="24076"/>
                    <a:pt x="20700" y="22891"/>
                    <a:pt x="20457" y="21706"/>
                  </a:cubicBezTo>
                  <a:cubicBezTo>
                    <a:pt x="20426" y="21584"/>
                    <a:pt x="20365" y="21432"/>
                    <a:pt x="20609" y="21432"/>
                  </a:cubicBezTo>
                  <a:cubicBezTo>
                    <a:pt x="21064" y="21402"/>
                    <a:pt x="21338" y="21128"/>
                    <a:pt x="21581" y="20763"/>
                  </a:cubicBezTo>
                  <a:cubicBezTo>
                    <a:pt x="22311" y="19760"/>
                    <a:pt x="23101" y="18818"/>
                    <a:pt x="23861" y="17876"/>
                  </a:cubicBezTo>
                  <a:cubicBezTo>
                    <a:pt x="23891" y="17845"/>
                    <a:pt x="23952" y="17815"/>
                    <a:pt x="24043" y="17724"/>
                  </a:cubicBezTo>
                  <a:cubicBezTo>
                    <a:pt x="24104" y="18666"/>
                    <a:pt x="24286" y="19517"/>
                    <a:pt x="25016" y="20186"/>
                  </a:cubicBezTo>
                  <a:cubicBezTo>
                    <a:pt x="24986" y="19274"/>
                    <a:pt x="24651" y="18484"/>
                    <a:pt x="24408" y="17663"/>
                  </a:cubicBezTo>
                  <a:cubicBezTo>
                    <a:pt x="24347" y="17450"/>
                    <a:pt x="24286" y="17268"/>
                    <a:pt x="24560" y="17085"/>
                  </a:cubicBezTo>
                  <a:cubicBezTo>
                    <a:pt x="24742" y="17785"/>
                    <a:pt x="24955" y="18453"/>
                    <a:pt x="25502" y="18970"/>
                  </a:cubicBezTo>
                  <a:cubicBezTo>
                    <a:pt x="25441" y="18271"/>
                    <a:pt x="25229" y="17663"/>
                    <a:pt x="24986" y="17085"/>
                  </a:cubicBezTo>
                  <a:cubicBezTo>
                    <a:pt x="24864" y="16812"/>
                    <a:pt x="24894" y="16630"/>
                    <a:pt x="25077" y="16417"/>
                  </a:cubicBezTo>
                  <a:cubicBezTo>
                    <a:pt x="26384" y="14775"/>
                    <a:pt x="27995" y="13438"/>
                    <a:pt x="29454" y="11888"/>
                  </a:cubicBezTo>
                  <a:cubicBezTo>
                    <a:pt x="29727" y="12587"/>
                    <a:pt x="29818" y="13347"/>
                    <a:pt x="30487" y="13833"/>
                  </a:cubicBezTo>
                  <a:cubicBezTo>
                    <a:pt x="30396" y="13164"/>
                    <a:pt x="30153" y="12587"/>
                    <a:pt x="29970" y="12009"/>
                  </a:cubicBezTo>
                  <a:cubicBezTo>
                    <a:pt x="29818" y="11493"/>
                    <a:pt x="29818" y="11493"/>
                    <a:pt x="30305" y="11219"/>
                  </a:cubicBezTo>
                  <a:cubicBezTo>
                    <a:pt x="30426" y="11888"/>
                    <a:pt x="30609" y="12526"/>
                    <a:pt x="31034" y="13195"/>
                  </a:cubicBezTo>
                  <a:cubicBezTo>
                    <a:pt x="31065" y="12496"/>
                    <a:pt x="30943" y="11918"/>
                    <a:pt x="30791" y="11371"/>
                  </a:cubicBezTo>
                  <a:cubicBezTo>
                    <a:pt x="30670" y="10824"/>
                    <a:pt x="30670" y="10854"/>
                    <a:pt x="31186" y="10581"/>
                  </a:cubicBezTo>
                  <a:cubicBezTo>
                    <a:pt x="31460" y="11158"/>
                    <a:pt x="31490" y="11797"/>
                    <a:pt x="31855" y="12344"/>
                  </a:cubicBezTo>
                  <a:cubicBezTo>
                    <a:pt x="31916" y="11736"/>
                    <a:pt x="31733" y="11189"/>
                    <a:pt x="31612" y="10611"/>
                  </a:cubicBezTo>
                  <a:cubicBezTo>
                    <a:pt x="31581" y="10368"/>
                    <a:pt x="31612" y="10186"/>
                    <a:pt x="31916" y="10094"/>
                  </a:cubicBezTo>
                  <a:cubicBezTo>
                    <a:pt x="32129" y="10581"/>
                    <a:pt x="32068" y="11189"/>
                    <a:pt x="32554" y="11584"/>
                  </a:cubicBezTo>
                  <a:cubicBezTo>
                    <a:pt x="32645" y="11067"/>
                    <a:pt x="32463" y="10611"/>
                    <a:pt x="32372" y="10155"/>
                  </a:cubicBezTo>
                  <a:cubicBezTo>
                    <a:pt x="32280" y="9851"/>
                    <a:pt x="32402" y="9730"/>
                    <a:pt x="32615" y="9669"/>
                  </a:cubicBezTo>
                  <a:cubicBezTo>
                    <a:pt x="32644" y="9662"/>
                    <a:pt x="32669" y="9659"/>
                    <a:pt x="32690" y="9659"/>
                  </a:cubicBezTo>
                  <a:cubicBezTo>
                    <a:pt x="32864" y="9659"/>
                    <a:pt x="32773" y="9864"/>
                    <a:pt x="32828" y="9973"/>
                  </a:cubicBezTo>
                  <a:cubicBezTo>
                    <a:pt x="32919" y="10094"/>
                    <a:pt x="33010" y="10246"/>
                    <a:pt x="33101" y="10398"/>
                  </a:cubicBezTo>
                  <a:cubicBezTo>
                    <a:pt x="33162" y="10155"/>
                    <a:pt x="33192" y="9943"/>
                    <a:pt x="33101" y="9730"/>
                  </a:cubicBezTo>
                  <a:cubicBezTo>
                    <a:pt x="32980" y="9456"/>
                    <a:pt x="33162" y="9365"/>
                    <a:pt x="33344" y="9335"/>
                  </a:cubicBezTo>
                  <a:cubicBezTo>
                    <a:pt x="33358" y="9333"/>
                    <a:pt x="33371" y="9332"/>
                    <a:pt x="33382" y="9332"/>
                  </a:cubicBezTo>
                  <a:cubicBezTo>
                    <a:pt x="33546" y="9332"/>
                    <a:pt x="33468" y="9523"/>
                    <a:pt x="33496" y="9608"/>
                  </a:cubicBezTo>
                  <a:cubicBezTo>
                    <a:pt x="33588" y="9943"/>
                    <a:pt x="33527" y="10338"/>
                    <a:pt x="33739" y="10672"/>
                  </a:cubicBezTo>
                  <a:cubicBezTo>
                    <a:pt x="33861" y="10246"/>
                    <a:pt x="33770" y="9851"/>
                    <a:pt x="33739" y="9456"/>
                  </a:cubicBezTo>
                  <a:cubicBezTo>
                    <a:pt x="33739" y="9243"/>
                    <a:pt x="33770" y="9122"/>
                    <a:pt x="33983" y="9061"/>
                  </a:cubicBezTo>
                  <a:cubicBezTo>
                    <a:pt x="34240" y="8984"/>
                    <a:pt x="34541" y="8798"/>
                    <a:pt x="34756" y="8798"/>
                  </a:cubicBezTo>
                  <a:close/>
                  <a:moveTo>
                    <a:pt x="882" y="12192"/>
                  </a:moveTo>
                  <a:lnTo>
                    <a:pt x="882" y="12192"/>
                  </a:lnTo>
                  <a:cubicBezTo>
                    <a:pt x="1368" y="12496"/>
                    <a:pt x="1854" y="12739"/>
                    <a:pt x="2341" y="13043"/>
                  </a:cubicBezTo>
                  <a:cubicBezTo>
                    <a:pt x="2462" y="13134"/>
                    <a:pt x="2523" y="13286"/>
                    <a:pt x="2553" y="13438"/>
                  </a:cubicBezTo>
                  <a:cubicBezTo>
                    <a:pt x="2949" y="14532"/>
                    <a:pt x="3283" y="15687"/>
                    <a:pt x="4043" y="16630"/>
                  </a:cubicBezTo>
                  <a:cubicBezTo>
                    <a:pt x="4104" y="16721"/>
                    <a:pt x="4195" y="16842"/>
                    <a:pt x="4256" y="16933"/>
                  </a:cubicBezTo>
                  <a:cubicBezTo>
                    <a:pt x="3769" y="15718"/>
                    <a:pt x="3253" y="14502"/>
                    <a:pt x="2736" y="13225"/>
                  </a:cubicBezTo>
                  <a:lnTo>
                    <a:pt x="2736" y="13225"/>
                  </a:lnTo>
                  <a:cubicBezTo>
                    <a:pt x="3131" y="13408"/>
                    <a:pt x="3465" y="13560"/>
                    <a:pt x="3800" y="13712"/>
                  </a:cubicBezTo>
                  <a:cubicBezTo>
                    <a:pt x="3982" y="13803"/>
                    <a:pt x="4012" y="13985"/>
                    <a:pt x="4073" y="14137"/>
                  </a:cubicBezTo>
                  <a:cubicBezTo>
                    <a:pt x="4408" y="15110"/>
                    <a:pt x="4803" y="16052"/>
                    <a:pt x="5623" y="16842"/>
                  </a:cubicBezTo>
                  <a:cubicBezTo>
                    <a:pt x="5289" y="15839"/>
                    <a:pt x="4833" y="14988"/>
                    <a:pt x="4408" y="13985"/>
                  </a:cubicBezTo>
                  <a:lnTo>
                    <a:pt x="4408" y="13985"/>
                  </a:lnTo>
                  <a:cubicBezTo>
                    <a:pt x="4894" y="14198"/>
                    <a:pt x="5319" y="14380"/>
                    <a:pt x="5715" y="14593"/>
                  </a:cubicBezTo>
                  <a:cubicBezTo>
                    <a:pt x="5897" y="14684"/>
                    <a:pt x="5867" y="14897"/>
                    <a:pt x="5927" y="15049"/>
                  </a:cubicBezTo>
                  <a:cubicBezTo>
                    <a:pt x="6140" y="16052"/>
                    <a:pt x="6475" y="17025"/>
                    <a:pt x="7052" y="17876"/>
                  </a:cubicBezTo>
                  <a:cubicBezTo>
                    <a:pt x="7265" y="18149"/>
                    <a:pt x="7508" y="18423"/>
                    <a:pt x="7842" y="18757"/>
                  </a:cubicBezTo>
                  <a:cubicBezTo>
                    <a:pt x="7174" y="17420"/>
                    <a:pt x="6657" y="16174"/>
                    <a:pt x="6140" y="14806"/>
                  </a:cubicBezTo>
                  <a:lnTo>
                    <a:pt x="6140" y="14806"/>
                  </a:lnTo>
                  <a:cubicBezTo>
                    <a:pt x="6475" y="14958"/>
                    <a:pt x="6748" y="15079"/>
                    <a:pt x="7022" y="15231"/>
                  </a:cubicBezTo>
                  <a:cubicBezTo>
                    <a:pt x="8785" y="16113"/>
                    <a:pt x="10396" y="17237"/>
                    <a:pt x="12159" y="18089"/>
                  </a:cubicBezTo>
                  <a:cubicBezTo>
                    <a:pt x="14377" y="19183"/>
                    <a:pt x="16566" y="20368"/>
                    <a:pt x="18937" y="21128"/>
                  </a:cubicBezTo>
                  <a:cubicBezTo>
                    <a:pt x="19271" y="21219"/>
                    <a:pt x="19575" y="21341"/>
                    <a:pt x="19909" y="21402"/>
                  </a:cubicBezTo>
                  <a:cubicBezTo>
                    <a:pt x="20122" y="21432"/>
                    <a:pt x="20153" y="21493"/>
                    <a:pt x="20183" y="21675"/>
                  </a:cubicBezTo>
                  <a:cubicBezTo>
                    <a:pt x="20213" y="22678"/>
                    <a:pt x="20396" y="23621"/>
                    <a:pt x="20639" y="24563"/>
                  </a:cubicBezTo>
                  <a:cubicBezTo>
                    <a:pt x="20700" y="24836"/>
                    <a:pt x="20791" y="25110"/>
                    <a:pt x="20943" y="25353"/>
                  </a:cubicBezTo>
                  <a:cubicBezTo>
                    <a:pt x="20973" y="25444"/>
                    <a:pt x="21125" y="25475"/>
                    <a:pt x="21034" y="25627"/>
                  </a:cubicBezTo>
                  <a:cubicBezTo>
                    <a:pt x="20984" y="25694"/>
                    <a:pt x="20924" y="25715"/>
                    <a:pt x="20860" y="25715"/>
                  </a:cubicBezTo>
                  <a:cubicBezTo>
                    <a:pt x="20808" y="25715"/>
                    <a:pt x="20754" y="25701"/>
                    <a:pt x="20700" y="25687"/>
                  </a:cubicBezTo>
                  <a:cubicBezTo>
                    <a:pt x="20031" y="25505"/>
                    <a:pt x="19423" y="25201"/>
                    <a:pt x="18815" y="24836"/>
                  </a:cubicBezTo>
                  <a:cubicBezTo>
                    <a:pt x="16049" y="23073"/>
                    <a:pt x="13222" y="21402"/>
                    <a:pt x="10152" y="20186"/>
                  </a:cubicBezTo>
                  <a:cubicBezTo>
                    <a:pt x="8511" y="19517"/>
                    <a:pt x="6778" y="19061"/>
                    <a:pt x="5137" y="18453"/>
                  </a:cubicBezTo>
                  <a:cubicBezTo>
                    <a:pt x="3982" y="18028"/>
                    <a:pt x="2797" y="17602"/>
                    <a:pt x="1885" y="16751"/>
                  </a:cubicBezTo>
                  <a:cubicBezTo>
                    <a:pt x="1642" y="16508"/>
                    <a:pt x="1429" y="16356"/>
                    <a:pt x="1611" y="15900"/>
                  </a:cubicBezTo>
                  <a:cubicBezTo>
                    <a:pt x="1794" y="15414"/>
                    <a:pt x="1581" y="14806"/>
                    <a:pt x="1459" y="14289"/>
                  </a:cubicBezTo>
                  <a:cubicBezTo>
                    <a:pt x="1277" y="13590"/>
                    <a:pt x="1064" y="12921"/>
                    <a:pt x="882" y="12192"/>
                  </a:cubicBezTo>
                  <a:close/>
                  <a:moveTo>
                    <a:pt x="29059" y="19122"/>
                  </a:moveTo>
                  <a:cubicBezTo>
                    <a:pt x="29089" y="19304"/>
                    <a:pt x="29119" y="19487"/>
                    <a:pt x="29150" y="19639"/>
                  </a:cubicBezTo>
                  <a:cubicBezTo>
                    <a:pt x="29363" y="20307"/>
                    <a:pt x="29271" y="20885"/>
                    <a:pt x="28633" y="21189"/>
                  </a:cubicBezTo>
                  <a:cubicBezTo>
                    <a:pt x="27660" y="21675"/>
                    <a:pt x="27265" y="22465"/>
                    <a:pt x="27144" y="23469"/>
                  </a:cubicBezTo>
                  <a:cubicBezTo>
                    <a:pt x="27083" y="23924"/>
                    <a:pt x="26870" y="24320"/>
                    <a:pt x="26536" y="24624"/>
                  </a:cubicBezTo>
                  <a:cubicBezTo>
                    <a:pt x="26310" y="24877"/>
                    <a:pt x="26033" y="25052"/>
                    <a:pt x="25678" y="25052"/>
                  </a:cubicBezTo>
                  <a:cubicBezTo>
                    <a:pt x="25651" y="25052"/>
                    <a:pt x="25622" y="25051"/>
                    <a:pt x="25593" y="25049"/>
                  </a:cubicBezTo>
                  <a:cubicBezTo>
                    <a:pt x="25543" y="25040"/>
                    <a:pt x="25495" y="25036"/>
                    <a:pt x="25448" y="25036"/>
                  </a:cubicBezTo>
                  <a:cubicBezTo>
                    <a:pt x="25186" y="25036"/>
                    <a:pt x="24984" y="25172"/>
                    <a:pt x="24803" y="25353"/>
                  </a:cubicBezTo>
                  <a:cubicBezTo>
                    <a:pt x="24499" y="25687"/>
                    <a:pt x="24165" y="26022"/>
                    <a:pt x="23861" y="26326"/>
                  </a:cubicBezTo>
                  <a:cubicBezTo>
                    <a:pt x="23668" y="26535"/>
                    <a:pt x="23363" y="26642"/>
                    <a:pt x="23066" y="26642"/>
                  </a:cubicBezTo>
                  <a:cubicBezTo>
                    <a:pt x="22802" y="26642"/>
                    <a:pt x="22543" y="26558"/>
                    <a:pt x="22371" y="26387"/>
                  </a:cubicBezTo>
                  <a:cubicBezTo>
                    <a:pt x="22311" y="26326"/>
                    <a:pt x="22280" y="26265"/>
                    <a:pt x="22280" y="26204"/>
                  </a:cubicBezTo>
                  <a:cubicBezTo>
                    <a:pt x="22523" y="25444"/>
                    <a:pt x="22402" y="24593"/>
                    <a:pt x="22949" y="23924"/>
                  </a:cubicBezTo>
                  <a:cubicBezTo>
                    <a:pt x="23078" y="23770"/>
                    <a:pt x="23185" y="23637"/>
                    <a:pt x="23399" y="23637"/>
                  </a:cubicBezTo>
                  <a:cubicBezTo>
                    <a:pt x="23438" y="23637"/>
                    <a:pt x="23480" y="23642"/>
                    <a:pt x="23527" y="23651"/>
                  </a:cubicBezTo>
                  <a:cubicBezTo>
                    <a:pt x="23641" y="23667"/>
                    <a:pt x="23752" y="23675"/>
                    <a:pt x="23858" y="23675"/>
                  </a:cubicBezTo>
                  <a:cubicBezTo>
                    <a:pt x="24739" y="23675"/>
                    <a:pt x="25348" y="23134"/>
                    <a:pt x="25837" y="22374"/>
                  </a:cubicBezTo>
                  <a:cubicBezTo>
                    <a:pt x="26293" y="21645"/>
                    <a:pt x="26779" y="20976"/>
                    <a:pt x="27387" y="20399"/>
                  </a:cubicBezTo>
                  <a:cubicBezTo>
                    <a:pt x="27873" y="19882"/>
                    <a:pt x="28451" y="19487"/>
                    <a:pt x="29059" y="19122"/>
                  </a:cubicBezTo>
                  <a:close/>
                  <a:moveTo>
                    <a:pt x="1186" y="17116"/>
                  </a:moveTo>
                  <a:cubicBezTo>
                    <a:pt x="3344" y="18970"/>
                    <a:pt x="6079" y="19487"/>
                    <a:pt x="8633" y="20368"/>
                  </a:cubicBezTo>
                  <a:cubicBezTo>
                    <a:pt x="11216" y="21250"/>
                    <a:pt x="13618" y="22526"/>
                    <a:pt x="15958" y="23864"/>
                  </a:cubicBezTo>
                  <a:cubicBezTo>
                    <a:pt x="17052" y="24502"/>
                    <a:pt x="18177" y="25110"/>
                    <a:pt x="19241" y="25809"/>
                  </a:cubicBezTo>
                  <a:cubicBezTo>
                    <a:pt x="19666" y="26083"/>
                    <a:pt x="20213" y="26113"/>
                    <a:pt x="20700" y="26113"/>
                  </a:cubicBezTo>
                  <a:cubicBezTo>
                    <a:pt x="20715" y="26115"/>
                    <a:pt x="20731" y="26115"/>
                    <a:pt x="20746" y="26115"/>
                  </a:cubicBezTo>
                  <a:cubicBezTo>
                    <a:pt x="21028" y="26115"/>
                    <a:pt x="21253" y="25859"/>
                    <a:pt x="21368" y="25657"/>
                  </a:cubicBezTo>
                  <a:cubicBezTo>
                    <a:pt x="21551" y="25292"/>
                    <a:pt x="21885" y="25171"/>
                    <a:pt x="22128" y="24806"/>
                  </a:cubicBezTo>
                  <a:lnTo>
                    <a:pt x="22128" y="24806"/>
                  </a:lnTo>
                  <a:cubicBezTo>
                    <a:pt x="22098" y="25201"/>
                    <a:pt x="22098" y="25505"/>
                    <a:pt x="22128" y="25779"/>
                  </a:cubicBezTo>
                  <a:cubicBezTo>
                    <a:pt x="22128" y="26391"/>
                    <a:pt x="21636" y="26832"/>
                    <a:pt x="21028" y="26832"/>
                  </a:cubicBezTo>
                  <a:cubicBezTo>
                    <a:pt x="20912" y="26832"/>
                    <a:pt x="20791" y="26816"/>
                    <a:pt x="20669" y="26782"/>
                  </a:cubicBezTo>
                  <a:cubicBezTo>
                    <a:pt x="19575" y="26508"/>
                    <a:pt x="18572" y="26022"/>
                    <a:pt x="17630" y="25475"/>
                  </a:cubicBezTo>
                  <a:cubicBezTo>
                    <a:pt x="15867" y="24472"/>
                    <a:pt x="14134" y="23408"/>
                    <a:pt x="12371" y="22496"/>
                  </a:cubicBezTo>
                  <a:cubicBezTo>
                    <a:pt x="10578" y="21554"/>
                    <a:pt x="8693" y="20885"/>
                    <a:pt x="6778" y="20307"/>
                  </a:cubicBezTo>
                  <a:cubicBezTo>
                    <a:pt x="5654" y="19973"/>
                    <a:pt x="4499" y="19821"/>
                    <a:pt x="3374" y="19517"/>
                  </a:cubicBezTo>
                  <a:cubicBezTo>
                    <a:pt x="3131" y="19456"/>
                    <a:pt x="2979" y="19365"/>
                    <a:pt x="2857" y="19152"/>
                  </a:cubicBezTo>
                  <a:cubicBezTo>
                    <a:pt x="2674" y="18706"/>
                    <a:pt x="2354" y="18532"/>
                    <a:pt x="1917" y="18532"/>
                  </a:cubicBezTo>
                  <a:cubicBezTo>
                    <a:pt x="1849" y="18532"/>
                    <a:pt x="1777" y="18536"/>
                    <a:pt x="1702" y="18544"/>
                  </a:cubicBezTo>
                  <a:cubicBezTo>
                    <a:pt x="1497" y="18574"/>
                    <a:pt x="1340" y="18592"/>
                    <a:pt x="1221" y="18592"/>
                  </a:cubicBezTo>
                  <a:cubicBezTo>
                    <a:pt x="849" y="18592"/>
                    <a:pt x="865" y="18407"/>
                    <a:pt x="1003" y="17785"/>
                  </a:cubicBezTo>
                  <a:cubicBezTo>
                    <a:pt x="1034" y="17541"/>
                    <a:pt x="1064" y="17329"/>
                    <a:pt x="1186" y="17116"/>
                  </a:cubicBezTo>
                  <a:close/>
                  <a:moveTo>
                    <a:pt x="36627" y="16690"/>
                  </a:moveTo>
                  <a:lnTo>
                    <a:pt x="36627" y="16690"/>
                  </a:lnTo>
                  <a:cubicBezTo>
                    <a:pt x="36110" y="17450"/>
                    <a:pt x="36323" y="18180"/>
                    <a:pt x="36657" y="18909"/>
                  </a:cubicBezTo>
                  <a:cubicBezTo>
                    <a:pt x="36840" y="19335"/>
                    <a:pt x="36688" y="19548"/>
                    <a:pt x="36354" y="19730"/>
                  </a:cubicBezTo>
                  <a:cubicBezTo>
                    <a:pt x="36051" y="19870"/>
                    <a:pt x="35748" y="19974"/>
                    <a:pt x="35432" y="19974"/>
                  </a:cubicBezTo>
                  <a:cubicBezTo>
                    <a:pt x="35335" y="19974"/>
                    <a:pt x="35237" y="19964"/>
                    <a:pt x="35138" y="19943"/>
                  </a:cubicBezTo>
                  <a:cubicBezTo>
                    <a:pt x="35056" y="19930"/>
                    <a:pt x="34978" y="19924"/>
                    <a:pt x="34905" y="19924"/>
                  </a:cubicBezTo>
                  <a:cubicBezTo>
                    <a:pt x="34437" y="19924"/>
                    <a:pt x="34157" y="20181"/>
                    <a:pt x="34104" y="20733"/>
                  </a:cubicBezTo>
                  <a:cubicBezTo>
                    <a:pt x="34043" y="21250"/>
                    <a:pt x="34165" y="21736"/>
                    <a:pt x="34287" y="22222"/>
                  </a:cubicBezTo>
                  <a:cubicBezTo>
                    <a:pt x="34378" y="22557"/>
                    <a:pt x="34469" y="22891"/>
                    <a:pt x="34560" y="23225"/>
                  </a:cubicBezTo>
                  <a:cubicBezTo>
                    <a:pt x="34621" y="23469"/>
                    <a:pt x="34530" y="23621"/>
                    <a:pt x="34287" y="23712"/>
                  </a:cubicBezTo>
                  <a:cubicBezTo>
                    <a:pt x="34079" y="23807"/>
                    <a:pt x="33806" y="23850"/>
                    <a:pt x="33510" y="23850"/>
                  </a:cubicBezTo>
                  <a:cubicBezTo>
                    <a:pt x="32767" y="23850"/>
                    <a:pt x="31873" y="23577"/>
                    <a:pt x="31460" y="23165"/>
                  </a:cubicBezTo>
                  <a:cubicBezTo>
                    <a:pt x="31347" y="23024"/>
                    <a:pt x="31235" y="22857"/>
                    <a:pt x="31098" y="22857"/>
                  </a:cubicBezTo>
                  <a:cubicBezTo>
                    <a:pt x="31087" y="22857"/>
                    <a:pt x="31076" y="22858"/>
                    <a:pt x="31065" y="22861"/>
                  </a:cubicBezTo>
                  <a:cubicBezTo>
                    <a:pt x="30852" y="22921"/>
                    <a:pt x="30791" y="23165"/>
                    <a:pt x="30730" y="23377"/>
                  </a:cubicBezTo>
                  <a:cubicBezTo>
                    <a:pt x="30609" y="23803"/>
                    <a:pt x="30761" y="24228"/>
                    <a:pt x="30821" y="24654"/>
                  </a:cubicBezTo>
                  <a:cubicBezTo>
                    <a:pt x="30973" y="25414"/>
                    <a:pt x="30730" y="25748"/>
                    <a:pt x="29940" y="25839"/>
                  </a:cubicBezTo>
                  <a:cubicBezTo>
                    <a:pt x="29758" y="25870"/>
                    <a:pt x="29606" y="25900"/>
                    <a:pt x="29423" y="25900"/>
                  </a:cubicBezTo>
                  <a:cubicBezTo>
                    <a:pt x="28755" y="25931"/>
                    <a:pt x="28359" y="26265"/>
                    <a:pt x="28207" y="26903"/>
                  </a:cubicBezTo>
                  <a:cubicBezTo>
                    <a:pt x="28147" y="27146"/>
                    <a:pt x="28086" y="27359"/>
                    <a:pt x="27995" y="27602"/>
                  </a:cubicBezTo>
                  <a:cubicBezTo>
                    <a:pt x="27800" y="28205"/>
                    <a:pt x="27357" y="28534"/>
                    <a:pt x="26857" y="28534"/>
                  </a:cubicBezTo>
                  <a:cubicBezTo>
                    <a:pt x="26574" y="28534"/>
                    <a:pt x="26273" y="28429"/>
                    <a:pt x="25989" y="28210"/>
                  </a:cubicBezTo>
                  <a:cubicBezTo>
                    <a:pt x="25441" y="27785"/>
                    <a:pt x="25441" y="27785"/>
                    <a:pt x="25897" y="27268"/>
                  </a:cubicBezTo>
                  <a:cubicBezTo>
                    <a:pt x="27052" y="26022"/>
                    <a:pt x="28359" y="24988"/>
                    <a:pt x="29606" y="23864"/>
                  </a:cubicBezTo>
                  <a:cubicBezTo>
                    <a:pt x="30943" y="22678"/>
                    <a:pt x="32189" y="21432"/>
                    <a:pt x="33375" y="20125"/>
                  </a:cubicBezTo>
                  <a:cubicBezTo>
                    <a:pt x="33709" y="19760"/>
                    <a:pt x="34043" y="19365"/>
                    <a:pt x="34439" y="19031"/>
                  </a:cubicBezTo>
                  <a:cubicBezTo>
                    <a:pt x="35138" y="18392"/>
                    <a:pt x="35685" y="17602"/>
                    <a:pt x="36354" y="16933"/>
                  </a:cubicBezTo>
                  <a:cubicBezTo>
                    <a:pt x="36414" y="16842"/>
                    <a:pt x="36536" y="16782"/>
                    <a:pt x="36627" y="16690"/>
                  </a:cubicBezTo>
                  <a:close/>
                  <a:moveTo>
                    <a:pt x="4322" y="23832"/>
                  </a:moveTo>
                  <a:cubicBezTo>
                    <a:pt x="4429" y="23832"/>
                    <a:pt x="4541" y="23887"/>
                    <a:pt x="4590" y="23985"/>
                  </a:cubicBezTo>
                  <a:cubicBezTo>
                    <a:pt x="4878" y="24525"/>
                    <a:pt x="5059" y="24767"/>
                    <a:pt x="5342" y="24767"/>
                  </a:cubicBezTo>
                  <a:cubicBezTo>
                    <a:pt x="5537" y="24767"/>
                    <a:pt x="5781" y="24652"/>
                    <a:pt x="6140" y="24441"/>
                  </a:cubicBezTo>
                  <a:cubicBezTo>
                    <a:pt x="6262" y="24350"/>
                    <a:pt x="6383" y="24289"/>
                    <a:pt x="6505" y="24228"/>
                  </a:cubicBezTo>
                  <a:cubicBezTo>
                    <a:pt x="6767" y="24077"/>
                    <a:pt x="6910" y="23994"/>
                    <a:pt x="7028" y="23994"/>
                  </a:cubicBezTo>
                  <a:cubicBezTo>
                    <a:pt x="7170" y="23994"/>
                    <a:pt x="7275" y="24115"/>
                    <a:pt x="7508" y="24380"/>
                  </a:cubicBezTo>
                  <a:cubicBezTo>
                    <a:pt x="7743" y="24631"/>
                    <a:pt x="8010" y="24761"/>
                    <a:pt x="8302" y="24761"/>
                  </a:cubicBezTo>
                  <a:cubicBezTo>
                    <a:pt x="8576" y="24761"/>
                    <a:pt x="8871" y="24646"/>
                    <a:pt x="9180" y="24411"/>
                  </a:cubicBezTo>
                  <a:cubicBezTo>
                    <a:pt x="9287" y="24325"/>
                    <a:pt x="9379" y="24239"/>
                    <a:pt x="9500" y="24239"/>
                  </a:cubicBezTo>
                  <a:cubicBezTo>
                    <a:pt x="9549" y="24239"/>
                    <a:pt x="9604" y="24254"/>
                    <a:pt x="9666" y="24289"/>
                  </a:cubicBezTo>
                  <a:cubicBezTo>
                    <a:pt x="9909" y="24441"/>
                    <a:pt x="9757" y="24593"/>
                    <a:pt x="9757" y="24745"/>
                  </a:cubicBezTo>
                  <a:cubicBezTo>
                    <a:pt x="9696" y="25080"/>
                    <a:pt x="9666" y="25444"/>
                    <a:pt x="9696" y="25779"/>
                  </a:cubicBezTo>
                  <a:cubicBezTo>
                    <a:pt x="9788" y="26569"/>
                    <a:pt x="10274" y="27086"/>
                    <a:pt x="11034" y="27207"/>
                  </a:cubicBezTo>
                  <a:cubicBezTo>
                    <a:pt x="11520" y="27268"/>
                    <a:pt x="12007" y="27390"/>
                    <a:pt x="12523" y="27390"/>
                  </a:cubicBezTo>
                  <a:cubicBezTo>
                    <a:pt x="12543" y="27387"/>
                    <a:pt x="12563" y="27386"/>
                    <a:pt x="12582" y="27386"/>
                  </a:cubicBezTo>
                  <a:cubicBezTo>
                    <a:pt x="12819" y="27386"/>
                    <a:pt x="12958" y="27557"/>
                    <a:pt x="13070" y="27754"/>
                  </a:cubicBezTo>
                  <a:cubicBezTo>
                    <a:pt x="13526" y="28514"/>
                    <a:pt x="13982" y="29274"/>
                    <a:pt x="14499" y="30004"/>
                  </a:cubicBezTo>
                  <a:cubicBezTo>
                    <a:pt x="13466" y="29456"/>
                    <a:pt x="12462" y="28879"/>
                    <a:pt x="11399" y="28423"/>
                  </a:cubicBezTo>
                  <a:cubicBezTo>
                    <a:pt x="9028" y="27359"/>
                    <a:pt x="6778" y="26083"/>
                    <a:pt x="4468" y="24988"/>
                  </a:cubicBezTo>
                  <a:cubicBezTo>
                    <a:pt x="4225" y="24867"/>
                    <a:pt x="3982" y="24137"/>
                    <a:pt x="4104" y="23955"/>
                  </a:cubicBezTo>
                  <a:cubicBezTo>
                    <a:pt x="4145" y="23871"/>
                    <a:pt x="4232" y="23832"/>
                    <a:pt x="4322" y="23832"/>
                  </a:cubicBezTo>
                  <a:close/>
                  <a:moveTo>
                    <a:pt x="10128" y="24587"/>
                  </a:moveTo>
                  <a:cubicBezTo>
                    <a:pt x="10271" y="24587"/>
                    <a:pt x="10563" y="24862"/>
                    <a:pt x="10791" y="24988"/>
                  </a:cubicBezTo>
                  <a:cubicBezTo>
                    <a:pt x="12523" y="25961"/>
                    <a:pt x="14377" y="26690"/>
                    <a:pt x="16232" y="27481"/>
                  </a:cubicBezTo>
                  <a:cubicBezTo>
                    <a:pt x="17356" y="27937"/>
                    <a:pt x="18481" y="28393"/>
                    <a:pt x="19484" y="29122"/>
                  </a:cubicBezTo>
                  <a:cubicBezTo>
                    <a:pt x="19605" y="29213"/>
                    <a:pt x="19757" y="29335"/>
                    <a:pt x="19940" y="29456"/>
                  </a:cubicBezTo>
                  <a:cubicBezTo>
                    <a:pt x="19545" y="29608"/>
                    <a:pt x="19302" y="29852"/>
                    <a:pt x="19089" y="30125"/>
                  </a:cubicBezTo>
                  <a:cubicBezTo>
                    <a:pt x="19001" y="30243"/>
                    <a:pt x="18920" y="30296"/>
                    <a:pt x="18839" y="30296"/>
                  </a:cubicBezTo>
                  <a:cubicBezTo>
                    <a:pt x="18752" y="30296"/>
                    <a:pt x="18666" y="30235"/>
                    <a:pt x="18572" y="30125"/>
                  </a:cubicBezTo>
                  <a:cubicBezTo>
                    <a:pt x="18298" y="29852"/>
                    <a:pt x="18146" y="29517"/>
                    <a:pt x="17995" y="29183"/>
                  </a:cubicBezTo>
                  <a:cubicBezTo>
                    <a:pt x="17801" y="28849"/>
                    <a:pt x="17628" y="28688"/>
                    <a:pt x="17416" y="28688"/>
                  </a:cubicBezTo>
                  <a:cubicBezTo>
                    <a:pt x="17262" y="28688"/>
                    <a:pt x="17088" y="28773"/>
                    <a:pt x="16870" y="28940"/>
                  </a:cubicBezTo>
                  <a:cubicBezTo>
                    <a:pt x="16444" y="29244"/>
                    <a:pt x="16140" y="29700"/>
                    <a:pt x="15836" y="30125"/>
                  </a:cubicBezTo>
                  <a:cubicBezTo>
                    <a:pt x="15745" y="30247"/>
                    <a:pt x="15677" y="30308"/>
                    <a:pt x="15608" y="30308"/>
                  </a:cubicBezTo>
                  <a:cubicBezTo>
                    <a:pt x="15540" y="30308"/>
                    <a:pt x="15472" y="30247"/>
                    <a:pt x="15380" y="30125"/>
                  </a:cubicBezTo>
                  <a:cubicBezTo>
                    <a:pt x="14742" y="29304"/>
                    <a:pt x="14104" y="28453"/>
                    <a:pt x="13557" y="27542"/>
                  </a:cubicBezTo>
                  <a:cubicBezTo>
                    <a:pt x="13283" y="27086"/>
                    <a:pt x="12918" y="26873"/>
                    <a:pt x="12371" y="26873"/>
                  </a:cubicBezTo>
                  <a:cubicBezTo>
                    <a:pt x="11885" y="26873"/>
                    <a:pt x="11368" y="26782"/>
                    <a:pt x="10852" y="26721"/>
                  </a:cubicBezTo>
                  <a:cubicBezTo>
                    <a:pt x="10608" y="26690"/>
                    <a:pt x="10426" y="26538"/>
                    <a:pt x="10274" y="26326"/>
                  </a:cubicBezTo>
                  <a:cubicBezTo>
                    <a:pt x="10122" y="26113"/>
                    <a:pt x="10000" y="25870"/>
                    <a:pt x="9970" y="25627"/>
                  </a:cubicBezTo>
                  <a:cubicBezTo>
                    <a:pt x="9909" y="25262"/>
                    <a:pt x="9848" y="24836"/>
                    <a:pt x="10061" y="24624"/>
                  </a:cubicBezTo>
                  <a:cubicBezTo>
                    <a:pt x="10076" y="24598"/>
                    <a:pt x="10099" y="24587"/>
                    <a:pt x="10128" y="24587"/>
                  </a:cubicBezTo>
                  <a:close/>
                  <a:moveTo>
                    <a:pt x="36688" y="14867"/>
                  </a:moveTo>
                  <a:cubicBezTo>
                    <a:pt x="37478" y="15383"/>
                    <a:pt x="37478" y="15444"/>
                    <a:pt x="36840" y="16022"/>
                  </a:cubicBezTo>
                  <a:cubicBezTo>
                    <a:pt x="35411" y="17237"/>
                    <a:pt x="34165" y="18605"/>
                    <a:pt x="32919" y="19973"/>
                  </a:cubicBezTo>
                  <a:cubicBezTo>
                    <a:pt x="31156" y="21888"/>
                    <a:pt x="29241" y="23621"/>
                    <a:pt x="27296" y="25292"/>
                  </a:cubicBezTo>
                  <a:cubicBezTo>
                    <a:pt x="25593" y="26782"/>
                    <a:pt x="24104" y="28423"/>
                    <a:pt x="23101" y="30460"/>
                  </a:cubicBezTo>
                  <a:cubicBezTo>
                    <a:pt x="22949" y="30781"/>
                    <a:pt x="22872" y="30924"/>
                    <a:pt x="22739" y="30924"/>
                  </a:cubicBezTo>
                  <a:cubicBezTo>
                    <a:pt x="22633" y="30924"/>
                    <a:pt x="22492" y="30834"/>
                    <a:pt x="22250" y="30672"/>
                  </a:cubicBezTo>
                  <a:cubicBezTo>
                    <a:pt x="21885" y="30429"/>
                    <a:pt x="21551" y="30186"/>
                    <a:pt x="21216" y="29912"/>
                  </a:cubicBezTo>
                  <a:cubicBezTo>
                    <a:pt x="19788" y="28605"/>
                    <a:pt x="18146" y="27724"/>
                    <a:pt x="16353" y="27025"/>
                  </a:cubicBezTo>
                  <a:cubicBezTo>
                    <a:pt x="14256" y="26204"/>
                    <a:pt x="12189" y="25323"/>
                    <a:pt x="10183" y="24289"/>
                  </a:cubicBezTo>
                  <a:cubicBezTo>
                    <a:pt x="10000" y="24198"/>
                    <a:pt x="9818" y="24137"/>
                    <a:pt x="9636" y="24046"/>
                  </a:cubicBezTo>
                  <a:cubicBezTo>
                    <a:pt x="9666" y="24016"/>
                    <a:pt x="9666" y="23955"/>
                    <a:pt x="9696" y="23955"/>
                  </a:cubicBezTo>
                  <a:cubicBezTo>
                    <a:pt x="9943" y="23662"/>
                    <a:pt x="10064" y="23518"/>
                    <a:pt x="10192" y="23518"/>
                  </a:cubicBezTo>
                  <a:cubicBezTo>
                    <a:pt x="10316" y="23518"/>
                    <a:pt x="10445" y="23655"/>
                    <a:pt x="10700" y="23924"/>
                  </a:cubicBezTo>
                  <a:cubicBezTo>
                    <a:pt x="11095" y="24350"/>
                    <a:pt x="11551" y="24624"/>
                    <a:pt x="12098" y="24715"/>
                  </a:cubicBezTo>
                  <a:cubicBezTo>
                    <a:pt x="12149" y="24720"/>
                    <a:pt x="12197" y="24722"/>
                    <a:pt x="12244" y="24722"/>
                  </a:cubicBezTo>
                  <a:cubicBezTo>
                    <a:pt x="12748" y="24722"/>
                    <a:pt x="12964" y="24421"/>
                    <a:pt x="12797" y="23864"/>
                  </a:cubicBezTo>
                  <a:cubicBezTo>
                    <a:pt x="12766" y="23712"/>
                    <a:pt x="12736" y="23529"/>
                    <a:pt x="12675" y="23256"/>
                  </a:cubicBezTo>
                  <a:lnTo>
                    <a:pt x="12675" y="23256"/>
                  </a:lnTo>
                  <a:cubicBezTo>
                    <a:pt x="13557" y="23772"/>
                    <a:pt x="14347" y="24259"/>
                    <a:pt x="15168" y="24715"/>
                  </a:cubicBezTo>
                  <a:cubicBezTo>
                    <a:pt x="16687" y="25566"/>
                    <a:pt x="18146" y="26508"/>
                    <a:pt x="19788" y="27086"/>
                  </a:cubicBezTo>
                  <a:cubicBezTo>
                    <a:pt x="20031" y="27177"/>
                    <a:pt x="20274" y="27238"/>
                    <a:pt x="20487" y="27298"/>
                  </a:cubicBezTo>
                  <a:cubicBezTo>
                    <a:pt x="20751" y="27367"/>
                    <a:pt x="20970" y="27404"/>
                    <a:pt x="21159" y="27404"/>
                  </a:cubicBezTo>
                  <a:cubicBezTo>
                    <a:pt x="21643" y="27404"/>
                    <a:pt x="21930" y="27159"/>
                    <a:pt x="22280" y="26569"/>
                  </a:cubicBezTo>
                  <a:cubicBezTo>
                    <a:pt x="22595" y="26814"/>
                    <a:pt x="22930" y="26968"/>
                    <a:pt x="23274" y="26968"/>
                  </a:cubicBezTo>
                  <a:cubicBezTo>
                    <a:pt x="23527" y="26968"/>
                    <a:pt x="23785" y="26884"/>
                    <a:pt x="24043" y="26690"/>
                  </a:cubicBezTo>
                  <a:cubicBezTo>
                    <a:pt x="24378" y="26478"/>
                    <a:pt x="24651" y="26174"/>
                    <a:pt x="24925" y="25900"/>
                  </a:cubicBezTo>
                  <a:cubicBezTo>
                    <a:pt x="25168" y="25627"/>
                    <a:pt x="25411" y="25505"/>
                    <a:pt x="25806" y="25505"/>
                  </a:cubicBezTo>
                  <a:cubicBezTo>
                    <a:pt x="26475" y="25505"/>
                    <a:pt x="27235" y="24806"/>
                    <a:pt x="27478" y="23985"/>
                  </a:cubicBezTo>
                  <a:cubicBezTo>
                    <a:pt x="27600" y="23621"/>
                    <a:pt x="27660" y="23256"/>
                    <a:pt x="27752" y="22891"/>
                  </a:cubicBezTo>
                  <a:cubicBezTo>
                    <a:pt x="27843" y="22435"/>
                    <a:pt x="28055" y="22070"/>
                    <a:pt x="28511" y="21858"/>
                  </a:cubicBezTo>
                  <a:cubicBezTo>
                    <a:pt x="29302" y="21462"/>
                    <a:pt x="29788" y="20855"/>
                    <a:pt x="29758" y="19943"/>
                  </a:cubicBezTo>
                  <a:cubicBezTo>
                    <a:pt x="29795" y="19924"/>
                    <a:pt x="29830" y="19917"/>
                    <a:pt x="29862" y="19917"/>
                  </a:cubicBezTo>
                  <a:cubicBezTo>
                    <a:pt x="29933" y="19917"/>
                    <a:pt x="29989" y="19952"/>
                    <a:pt x="30031" y="19973"/>
                  </a:cubicBezTo>
                  <a:cubicBezTo>
                    <a:pt x="30296" y="20046"/>
                    <a:pt x="30553" y="20084"/>
                    <a:pt x="30802" y="20084"/>
                  </a:cubicBezTo>
                  <a:cubicBezTo>
                    <a:pt x="31380" y="20084"/>
                    <a:pt x="31913" y="19881"/>
                    <a:pt x="32402" y="19456"/>
                  </a:cubicBezTo>
                  <a:cubicBezTo>
                    <a:pt x="32767" y="19122"/>
                    <a:pt x="33162" y="18818"/>
                    <a:pt x="33466" y="18453"/>
                  </a:cubicBezTo>
                  <a:cubicBezTo>
                    <a:pt x="33709" y="18119"/>
                    <a:pt x="33891" y="17785"/>
                    <a:pt x="33952" y="17389"/>
                  </a:cubicBezTo>
                  <a:cubicBezTo>
                    <a:pt x="34013" y="17025"/>
                    <a:pt x="33952" y="16690"/>
                    <a:pt x="33648" y="16447"/>
                  </a:cubicBezTo>
                  <a:cubicBezTo>
                    <a:pt x="33557" y="16386"/>
                    <a:pt x="33436" y="16295"/>
                    <a:pt x="33496" y="16174"/>
                  </a:cubicBezTo>
                  <a:cubicBezTo>
                    <a:pt x="33527" y="16052"/>
                    <a:pt x="33679" y="16052"/>
                    <a:pt x="33770" y="16022"/>
                  </a:cubicBezTo>
                  <a:cubicBezTo>
                    <a:pt x="33952" y="16022"/>
                    <a:pt x="34121" y="16008"/>
                    <a:pt x="34285" y="16008"/>
                  </a:cubicBezTo>
                  <a:cubicBezTo>
                    <a:pt x="34368" y="16008"/>
                    <a:pt x="34449" y="16011"/>
                    <a:pt x="34530" y="16022"/>
                  </a:cubicBezTo>
                  <a:cubicBezTo>
                    <a:pt x="34895" y="16022"/>
                    <a:pt x="35259" y="15961"/>
                    <a:pt x="35594" y="15839"/>
                  </a:cubicBezTo>
                  <a:cubicBezTo>
                    <a:pt x="36080" y="15657"/>
                    <a:pt x="36536" y="15414"/>
                    <a:pt x="36688" y="14867"/>
                  </a:cubicBezTo>
                  <a:close/>
                  <a:moveTo>
                    <a:pt x="17333" y="29319"/>
                  </a:moveTo>
                  <a:cubicBezTo>
                    <a:pt x="17400" y="29319"/>
                    <a:pt x="17459" y="29372"/>
                    <a:pt x="17508" y="29487"/>
                  </a:cubicBezTo>
                  <a:cubicBezTo>
                    <a:pt x="17691" y="29852"/>
                    <a:pt x="17873" y="30216"/>
                    <a:pt x="18177" y="30520"/>
                  </a:cubicBezTo>
                  <a:cubicBezTo>
                    <a:pt x="18413" y="30756"/>
                    <a:pt x="18635" y="30878"/>
                    <a:pt x="18849" y="30878"/>
                  </a:cubicBezTo>
                  <a:cubicBezTo>
                    <a:pt x="19076" y="30878"/>
                    <a:pt x="19295" y="30741"/>
                    <a:pt x="19514" y="30460"/>
                  </a:cubicBezTo>
                  <a:cubicBezTo>
                    <a:pt x="19727" y="30216"/>
                    <a:pt x="19940" y="29821"/>
                    <a:pt x="20183" y="29760"/>
                  </a:cubicBezTo>
                  <a:cubicBezTo>
                    <a:pt x="20203" y="29756"/>
                    <a:pt x="20223" y="29755"/>
                    <a:pt x="20242" y="29755"/>
                  </a:cubicBezTo>
                  <a:cubicBezTo>
                    <a:pt x="20519" y="29755"/>
                    <a:pt x="20746" y="30137"/>
                    <a:pt x="20973" y="30308"/>
                  </a:cubicBezTo>
                  <a:cubicBezTo>
                    <a:pt x="21216" y="30490"/>
                    <a:pt x="21399" y="30703"/>
                    <a:pt x="21642" y="30824"/>
                  </a:cubicBezTo>
                  <a:cubicBezTo>
                    <a:pt x="22311" y="31128"/>
                    <a:pt x="22463" y="31615"/>
                    <a:pt x="22402" y="32283"/>
                  </a:cubicBezTo>
                  <a:cubicBezTo>
                    <a:pt x="22341" y="32648"/>
                    <a:pt x="22463" y="33013"/>
                    <a:pt x="22554" y="33408"/>
                  </a:cubicBezTo>
                  <a:cubicBezTo>
                    <a:pt x="21429" y="33256"/>
                    <a:pt x="20457" y="32770"/>
                    <a:pt x="19454" y="32314"/>
                  </a:cubicBezTo>
                  <a:cubicBezTo>
                    <a:pt x="18420" y="31797"/>
                    <a:pt x="17387" y="31280"/>
                    <a:pt x="16353" y="30794"/>
                  </a:cubicBezTo>
                  <a:cubicBezTo>
                    <a:pt x="16232" y="30733"/>
                    <a:pt x="16080" y="30733"/>
                    <a:pt x="16201" y="30551"/>
                  </a:cubicBezTo>
                  <a:cubicBezTo>
                    <a:pt x="16505" y="30156"/>
                    <a:pt x="16779" y="29730"/>
                    <a:pt x="17143" y="29426"/>
                  </a:cubicBezTo>
                  <a:cubicBezTo>
                    <a:pt x="17213" y="29356"/>
                    <a:pt x="17276" y="29319"/>
                    <a:pt x="17333" y="29319"/>
                  </a:cubicBezTo>
                  <a:close/>
                  <a:moveTo>
                    <a:pt x="31247" y="23317"/>
                  </a:moveTo>
                  <a:cubicBezTo>
                    <a:pt x="31733" y="23985"/>
                    <a:pt x="32402" y="24228"/>
                    <a:pt x="33253" y="24320"/>
                  </a:cubicBezTo>
                  <a:cubicBezTo>
                    <a:pt x="32554" y="24928"/>
                    <a:pt x="31946" y="25475"/>
                    <a:pt x="31308" y="26052"/>
                  </a:cubicBezTo>
                  <a:cubicBezTo>
                    <a:pt x="28663" y="28453"/>
                    <a:pt x="25989" y="30855"/>
                    <a:pt x="23344" y="33256"/>
                  </a:cubicBezTo>
                  <a:cubicBezTo>
                    <a:pt x="23180" y="33393"/>
                    <a:pt x="23090" y="33468"/>
                    <a:pt x="23032" y="33468"/>
                  </a:cubicBezTo>
                  <a:cubicBezTo>
                    <a:pt x="22961" y="33468"/>
                    <a:pt x="22938" y="33355"/>
                    <a:pt x="22888" y="33104"/>
                  </a:cubicBezTo>
                  <a:cubicBezTo>
                    <a:pt x="22797" y="32648"/>
                    <a:pt x="22706" y="32162"/>
                    <a:pt x="22645" y="31706"/>
                  </a:cubicBezTo>
                  <a:cubicBezTo>
                    <a:pt x="22615" y="31615"/>
                    <a:pt x="22554" y="31463"/>
                    <a:pt x="22736" y="31463"/>
                  </a:cubicBezTo>
                  <a:cubicBezTo>
                    <a:pt x="23101" y="31432"/>
                    <a:pt x="23253" y="31159"/>
                    <a:pt x="23405" y="30885"/>
                  </a:cubicBezTo>
                  <a:cubicBezTo>
                    <a:pt x="23952" y="29943"/>
                    <a:pt x="24408" y="28940"/>
                    <a:pt x="25138" y="28119"/>
                  </a:cubicBezTo>
                  <a:cubicBezTo>
                    <a:pt x="25247" y="28009"/>
                    <a:pt x="25325" y="27948"/>
                    <a:pt x="25399" y="27948"/>
                  </a:cubicBezTo>
                  <a:cubicBezTo>
                    <a:pt x="25469" y="27948"/>
                    <a:pt x="25536" y="28002"/>
                    <a:pt x="25624" y="28119"/>
                  </a:cubicBezTo>
                  <a:cubicBezTo>
                    <a:pt x="25968" y="28543"/>
                    <a:pt x="26359" y="28805"/>
                    <a:pt x="26876" y="28805"/>
                  </a:cubicBezTo>
                  <a:cubicBezTo>
                    <a:pt x="26952" y="28805"/>
                    <a:pt x="27031" y="28799"/>
                    <a:pt x="27113" y="28788"/>
                  </a:cubicBezTo>
                  <a:cubicBezTo>
                    <a:pt x="27691" y="28697"/>
                    <a:pt x="28055" y="28423"/>
                    <a:pt x="28268" y="27906"/>
                  </a:cubicBezTo>
                  <a:cubicBezTo>
                    <a:pt x="28390" y="27602"/>
                    <a:pt x="28511" y="27329"/>
                    <a:pt x="28603" y="26994"/>
                  </a:cubicBezTo>
                  <a:cubicBezTo>
                    <a:pt x="28755" y="26569"/>
                    <a:pt x="28998" y="26387"/>
                    <a:pt x="29454" y="26356"/>
                  </a:cubicBezTo>
                  <a:cubicBezTo>
                    <a:pt x="29940" y="26356"/>
                    <a:pt x="30396" y="26295"/>
                    <a:pt x="30821" y="26052"/>
                  </a:cubicBezTo>
                  <a:cubicBezTo>
                    <a:pt x="31247" y="25809"/>
                    <a:pt x="31460" y="25475"/>
                    <a:pt x="31399" y="24958"/>
                  </a:cubicBezTo>
                  <a:cubicBezTo>
                    <a:pt x="31308" y="24441"/>
                    <a:pt x="31095" y="23924"/>
                    <a:pt x="31247" y="23317"/>
                  </a:cubicBezTo>
                  <a:close/>
                  <a:moveTo>
                    <a:pt x="16481" y="1"/>
                  </a:moveTo>
                  <a:cubicBezTo>
                    <a:pt x="16004" y="1"/>
                    <a:pt x="15525" y="47"/>
                    <a:pt x="15046" y="155"/>
                  </a:cubicBezTo>
                  <a:cubicBezTo>
                    <a:pt x="14013" y="368"/>
                    <a:pt x="13800" y="885"/>
                    <a:pt x="14438" y="1705"/>
                  </a:cubicBezTo>
                  <a:cubicBezTo>
                    <a:pt x="12675" y="3012"/>
                    <a:pt x="10730" y="3985"/>
                    <a:pt x="8876" y="5049"/>
                  </a:cubicBezTo>
                  <a:cubicBezTo>
                    <a:pt x="5867" y="6781"/>
                    <a:pt x="3040" y="8757"/>
                    <a:pt x="395" y="11006"/>
                  </a:cubicBezTo>
                  <a:cubicBezTo>
                    <a:pt x="152" y="11219"/>
                    <a:pt x="0" y="11432"/>
                    <a:pt x="274" y="11766"/>
                  </a:cubicBezTo>
                  <a:cubicBezTo>
                    <a:pt x="365" y="11888"/>
                    <a:pt x="426" y="12070"/>
                    <a:pt x="456" y="12222"/>
                  </a:cubicBezTo>
                  <a:cubicBezTo>
                    <a:pt x="608" y="13043"/>
                    <a:pt x="791" y="13833"/>
                    <a:pt x="912" y="14623"/>
                  </a:cubicBezTo>
                  <a:cubicBezTo>
                    <a:pt x="1003" y="15140"/>
                    <a:pt x="1155" y="15687"/>
                    <a:pt x="791" y="16174"/>
                  </a:cubicBezTo>
                  <a:cubicBezTo>
                    <a:pt x="699" y="16326"/>
                    <a:pt x="669" y="16569"/>
                    <a:pt x="821" y="16690"/>
                  </a:cubicBezTo>
                  <a:cubicBezTo>
                    <a:pt x="1034" y="16873"/>
                    <a:pt x="1003" y="17025"/>
                    <a:pt x="882" y="17237"/>
                  </a:cubicBezTo>
                  <a:cubicBezTo>
                    <a:pt x="821" y="17359"/>
                    <a:pt x="791" y="17511"/>
                    <a:pt x="760" y="17633"/>
                  </a:cubicBezTo>
                  <a:cubicBezTo>
                    <a:pt x="426" y="18818"/>
                    <a:pt x="578" y="19000"/>
                    <a:pt x="1824" y="19031"/>
                  </a:cubicBezTo>
                  <a:cubicBezTo>
                    <a:pt x="1885" y="19031"/>
                    <a:pt x="1955" y="19021"/>
                    <a:pt x="2022" y="19021"/>
                  </a:cubicBezTo>
                  <a:cubicBezTo>
                    <a:pt x="2122" y="19021"/>
                    <a:pt x="2213" y="19043"/>
                    <a:pt x="2250" y="19152"/>
                  </a:cubicBezTo>
                  <a:cubicBezTo>
                    <a:pt x="2280" y="19304"/>
                    <a:pt x="2098" y="19335"/>
                    <a:pt x="2006" y="19426"/>
                  </a:cubicBezTo>
                  <a:cubicBezTo>
                    <a:pt x="1094" y="20155"/>
                    <a:pt x="517" y="21067"/>
                    <a:pt x="365" y="22222"/>
                  </a:cubicBezTo>
                  <a:cubicBezTo>
                    <a:pt x="297" y="22906"/>
                    <a:pt x="604" y="23299"/>
                    <a:pt x="1109" y="23299"/>
                  </a:cubicBezTo>
                  <a:cubicBezTo>
                    <a:pt x="1277" y="23299"/>
                    <a:pt x="1467" y="23256"/>
                    <a:pt x="1672" y="23165"/>
                  </a:cubicBezTo>
                  <a:cubicBezTo>
                    <a:pt x="1915" y="23073"/>
                    <a:pt x="2098" y="22952"/>
                    <a:pt x="2341" y="22861"/>
                  </a:cubicBezTo>
                  <a:cubicBezTo>
                    <a:pt x="2426" y="22818"/>
                    <a:pt x="2496" y="22794"/>
                    <a:pt x="2552" y="22794"/>
                  </a:cubicBezTo>
                  <a:cubicBezTo>
                    <a:pt x="2654" y="22794"/>
                    <a:pt x="2705" y="22876"/>
                    <a:pt x="2705" y="23073"/>
                  </a:cubicBezTo>
                  <a:cubicBezTo>
                    <a:pt x="2705" y="23317"/>
                    <a:pt x="2705" y="23529"/>
                    <a:pt x="2705" y="23772"/>
                  </a:cubicBezTo>
                  <a:cubicBezTo>
                    <a:pt x="2762" y="24086"/>
                    <a:pt x="2979" y="24292"/>
                    <a:pt x="3256" y="24292"/>
                  </a:cubicBezTo>
                  <a:cubicBezTo>
                    <a:pt x="3275" y="24292"/>
                    <a:pt x="3294" y="24291"/>
                    <a:pt x="3313" y="24289"/>
                  </a:cubicBezTo>
                  <a:cubicBezTo>
                    <a:pt x="3423" y="24289"/>
                    <a:pt x="3548" y="24147"/>
                    <a:pt x="3655" y="24147"/>
                  </a:cubicBezTo>
                  <a:cubicBezTo>
                    <a:pt x="3696" y="24147"/>
                    <a:pt x="3735" y="24169"/>
                    <a:pt x="3769" y="24228"/>
                  </a:cubicBezTo>
                  <a:cubicBezTo>
                    <a:pt x="3861" y="24350"/>
                    <a:pt x="3800" y="24593"/>
                    <a:pt x="3800" y="24776"/>
                  </a:cubicBezTo>
                  <a:cubicBezTo>
                    <a:pt x="3800" y="24897"/>
                    <a:pt x="3830" y="25019"/>
                    <a:pt x="3830" y="25140"/>
                  </a:cubicBezTo>
                  <a:cubicBezTo>
                    <a:pt x="3861" y="25262"/>
                    <a:pt x="3921" y="25353"/>
                    <a:pt x="4043" y="25383"/>
                  </a:cubicBezTo>
                  <a:cubicBezTo>
                    <a:pt x="4712" y="25566"/>
                    <a:pt x="5319" y="25931"/>
                    <a:pt x="5927" y="26265"/>
                  </a:cubicBezTo>
                  <a:cubicBezTo>
                    <a:pt x="7356" y="27025"/>
                    <a:pt x="8815" y="27694"/>
                    <a:pt x="10274" y="28393"/>
                  </a:cubicBezTo>
                  <a:cubicBezTo>
                    <a:pt x="11976" y="29183"/>
                    <a:pt x="13830" y="29639"/>
                    <a:pt x="15289" y="30885"/>
                  </a:cubicBezTo>
                  <a:cubicBezTo>
                    <a:pt x="15380" y="30946"/>
                    <a:pt x="15487" y="30946"/>
                    <a:pt x="15589" y="30946"/>
                  </a:cubicBezTo>
                  <a:cubicBezTo>
                    <a:pt x="15692" y="30946"/>
                    <a:pt x="15791" y="30946"/>
                    <a:pt x="15867" y="31007"/>
                  </a:cubicBezTo>
                  <a:cubicBezTo>
                    <a:pt x="16201" y="31280"/>
                    <a:pt x="16596" y="31402"/>
                    <a:pt x="16991" y="31584"/>
                  </a:cubicBezTo>
                  <a:cubicBezTo>
                    <a:pt x="18329" y="32222"/>
                    <a:pt x="19636" y="32982"/>
                    <a:pt x="21034" y="33408"/>
                  </a:cubicBezTo>
                  <a:cubicBezTo>
                    <a:pt x="21557" y="33565"/>
                    <a:pt x="22074" y="33688"/>
                    <a:pt x="22569" y="33688"/>
                  </a:cubicBezTo>
                  <a:cubicBezTo>
                    <a:pt x="23224" y="33688"/>
                    <a:pt x="23840" y="33471"/>
                    <a:pt x="24378" y="32830"/>
                  </a:cubicBezTo>
                  <a:cubicBezTo>
                    <a:pt x="24560" y="32648"/>
                    <a:pt x="24773" y="32496"/>
                    <a:pt x="24986" y="32344"/>
                  </a:cubicBezTo>
                  <a:cubicBezTo>
                    <a:pt x="27539" y="30186"/>
                    <a:pt x="29940" y="27845"/>
                    <a:pt x="32463" y="25657"/>
                  </a:cubicBezTo>
                  <a:cubicBezTo>
                    <a:pt x="32828" y="25323"/>
                    <a:pt x="33253" y="25049"/>
                    <a:pt x="33527" y="24654"/>
                  </a:cubicBezTo>
                  <a:cubicBezTo>
                    <a:pt x="33739" y="24380"/>
                    <a:pt x="33922" y="24320"/>
                    <a:pt x="34195" y="24259"/>
                  </a:cubicBezTo>
                  <a:cubicBezTo>
                    <a:pt x="34864" y="24107"/>
                    <a:pt x="35047" y="23924"/>
                    <a:pt x="35047" y="23195"/>
                  </a:cubicBezTo>
                  <a:cubicBezTo>
                    <a:pt x="35047" y="23043"/>
                    <a:pt x="35138" y="22952"/>
                    <a:pt x="35229" y="22861"/>
                  </a:cubicBezTo>
                  <a:cubicBezTo>
                    <a:pt x="36110" y="21918"/>
                    <a:pt x="36961" y="20976"/>
                    <a:pt x="37843" y="20034"/>
                  </a:cubicBezTo>
                  <a:cubicBezTo>
                    <a:pt x="38086" y="19791"/>
                    <a:pt x="38147" y="19578"/>
                    <a:pt x="38116" y="19274"/>
                  </a:cubicBezTo>
                  <a:cubicBezTo>
                    <a:pt x="37995" y="18271"/>
                    <a:pt x="37752" y="17268"/>
                    <a:pt x="37600" y="16265"/>
                  </a:cubicBezTo>
                  <a:cubicBezTo>
                    <a:pt x="37539" y="16052"/>
                    <a:pt x="37509" y="15900"/>
                    <a:pt x="37721" y="15748"/>
                  </a:cubicBezTo>
                  <a:cubicBezTo>
                    <a:pt x="37904" y="15596"/>
                    <a:pt x="37873" y="15414"/>
                    <a:pt x="37752" y="15262"/>
                  </a:cubicBezTo>
                  <a:cubicBezTo>
                    <a:pt x="37509" y="14897"/>
                    <a:pt x="37205" y="14623"/>
                    <a:pt x="36840" y="14441"/>
                  </a:cubicBezTo>
                  <a:cubicBezTo>
                    <a:pt x="36749" y="14380"/>
                    <a:pt x="36627" y="14350"/>
                    <a:pt x="36566" y="14259"/>
                  </a:cubicBezTo>
                  <a:cubicBezTo>
                    <a:pt x="36171" y="13681"/>
                    <a:pt x="36232" y="13104"/>
                    <a:pt x="36749" y="12648"/>
                  </a:cubicBezTo>
                  <a:cubicBezTo>
                    <a:pt x="36931" y="12496"/>
                    <a:pt x="37113" y="12374"/>
                    <a:pt x="37296" y="12222"/>
                  </a:cubicBezTo>
                  <a:cubicBezTo>
                    <a:pt x="37995" y="11675"/>
                    <a:pt x="37934" y="11037"/>
                    <a:pt x="37113" y="10642"/>
                  </a:cubicBezTo>
                  <a:cubicBezTo>
                    <a:pt x="36762" y="10466"/>
                    <a:pt x="36411" y="10352"/>
                    <a:pt x="36025" y="10352"/>
                  </a:cubicBezTo>
                  <a:cubicBezTo>
                    <a:pt x="35944" y="10352"/>
                    <a:pt x="35861" y="10357"/>
                    <a:pt x="35776" y="10368"/>
                  </a:cubicBezTo>
                  <a:cubicBezTo>
                    <a:pt x="35742" y="10373"/>
                    <a:pt x="35712" y="10375"/>
                    <a:pt x="35686" y="10375"/>
                  </a:cubicBezTo>
                  <a:cubicBezTo>
                    <a:pt x="35546" y="10375"/>
                    <a:pt x="35507" y="10304"/>
                    <a:pt x="35533" y="10125"/>
                  </a:cubicBezTo>
                  <a:cubicBezTo>
                    <a:pt x="35563" y="9639"/>
                    <a:pt x="35442" y="9213"/>
                    <a:pt x="35290" y="8787"/>
                  </a:cubicBezTo>
                  <a:cubicBezTo>
                    <a:pt x="35259" y="8666"/>
                    <a:pt x="35198" y="8575"/>
                    <a:pt x="35259" y="8453"/>
                  </a:cubicBezTo>
                  <a:cubicBezTo>
                    <a:pt x="35533" y="8058"/>
                    <a:pt x="35442" y="7632"/>
                    <a:pt x="35290" y="7207"/>
                  </a:cubicBezTo>
                  <a:cubicBezTo>
                    <a:pt x="34986" y="6417"/>
                    <a:pt x="34287" y="5991"/>
                    <a:pt x="33618" y="5596"/>
                  </a:cubicBezTo>
                  <a:cubicBezTo>
                    <a:pt x="32463" y="4866"/>
                    <a:pt x="31217" y="4319"/>
                    <a:pt x="29940" y="3803"/>
                  </a:cubicBezTo>
                  <a:cubicBezTo>
                    <a:pt x="26293" y="2313"/>
                    <a:pt x="22523" y="1158"/>
                    <a:pt x="18663" y="277"/>
                  </a:cubicBezTo>
                  <a:cubicBezTo>
                    <a:pt x="17945" y="111"/>
                    <a:pt x="17215" y="1"/>
                    <a:pt x="16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6510275" y="884800"/>
              <a:ext cx="38775" cy="401250"/>
            </a:xfrm>
            <a:custGeom>
              <a:avLst/>
              <a:gdLst/>
              <a:ahLst/>
              <a:cxnLst/>
              <a:rect l="l" t="t" r="r" b="b"/>
              <a:pathLst>
                <a:path w="1551" h="16050" extrusionOk="0">
                  <a:moveTo>
                    <a:pt x="31" y="1"/>
                  </a:moveTo>
                  <a:cubicBezTo>
                    <a:pt x="31" y="365"/>
                    <a:pt x="61" y="730"/>
                    <a:pt x="31" y="1095"/>
                  </a:cubicBezTo>
                  <a:cubicBezTo>
                    <a:pt x="0" y="4864"/>
                    <a:pt x="0" y="8663"/>
                    <a:pt x="152" y="12432"/>
                  </a:cubicBezTo>
                  <a:cubicBezTo>
                    <a:pt x="183" y="13770"/>
                    <a:pt x="760" y="14894"/>
                    <a:pt x="1429" y="15958"/>
                  </a:cubicBezTo>
                  <a:cubicBezTo>
                    <a:pt x="1459" y="15989"/>
                    <a:pt x="1490" y="15989"/>
                    <a:pt x="1550" y="16049"/>
                  </a:cubicBezTo>
                  <a:cubicBezTo>
                    <a:pt x="1520" y="15928"/>
                    <a:pt x="1490" y="15837"/>
                    <a:pt x="1490" y="15776"/>
                  </a:cubicBezTo>
                  <a:cubicBezTo>
                    <a:pt x="1216" y="14651"/>
                    <a:pt x="851" y="13557"/>
                    <a:pt x="821" y="12402"/>
                  </a:cubicBezTo>
                  <a:cubicBezTo>
                    <a:pt x="638" y="8694"/>
                    <a:pt x="486" y="4955"/>
                    <a:pt x="304" y="1247"/>
                  </a:cubicBezTo>
                  <a:cubicBezTo>
                    <a:pt x="274" y="821"/>
                    <a:pt x="213" y="426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6596125" y="887850"/>
              <a:ext cx="50175" cy="264450"/>
            </a:xfrm>
            <a:custGeom>
              <a:avLst/>
              <a:gdLst/>
              <a:ahLst/>
              <a:cxnLst/>
              <a:rect l="l" t="t" r="r" b="b"/>
              <a:pathLst>
                <a:path w="2007" h="10578" extrusionOk="0">
                  <a:moveTo>
                    <a:pt x="62" y="0"/>
                  </a:moveTo>
                  <a:cubicBezTo>
                    <a:pt x="1" y="122"/>
                    <a:pt x="31" y="243"/>
                    <a:pt x="62" y="335"/>
                  </a:cubicBezTo>
                  <a:cubicBezTo>
                    <a:pt x="670" y="2827"/>
                    <a:pt x="974" y="5350"/>
                    <a:pt x="1338" y="7842"/>
                  </a:cubicBezTo>
                  <a:cubicBezTo>
                    <a:pt x="1460" y="8784"/>
                    <a:pt x="1642" y="9696"/>
                    <a:pt x="2007" y="10578"/>
                  </a:cubicBezTo>
                  <a:cubicBezTo>
                    <a:pt x="1885" y="7052"/>
                    <a:pt x="852" y="149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6330175" y="1001825"/>
              <a:ext cx="32700" cy="220400"/>
            </a:xfrm>
            <a:custGeom>
              <a:avLst/>
              <a:gdLst/>
              <a:ahLst/>
              <a:cxnLst/>
              <a:rect l="l" t="t" r="r" b="b"/>
              <a:pathLst>
                <a:path w="1308" h="8816" extrusionOk="0">
                  <a:moveTo>
                    <a:pt x="547" y="1"/>
                  </a:moveTo>
                  <a:cubicBezTo>
                    <a:pt x="274" y="2979"/>
                    <a:pt x="0" y="5958"/>
                    <a:pt x="1307" y="8815"/>
                  </a:cubicBezTo>
                  <a:cubicBezTo>
                    <a:pt x="821" y="5897"/>
                    <a:pt x="699" y="2949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6537625" y="1064125"/>
              <a:ext cx="19025" cy="160375"/>
            </a:xfrm>
            <a:custGeom>
              <a:avLst/>
              <a:gdLst/>
              <a:ahLst/>
              <a:cxnLst/>
              <a:rect l="l" t="t" r="r" b="b"/>
              <a:pathLst>
                <a:path w="761" h="6415" extrusionOk="0">
                  <a:moveTo>
                    <a:pt x="608" y="1"/>
                  </a:moveTo>
                  <a:cubicBezTo>
                    <a:pt x="608" y="2159"/>
                    <a:pt x="0" y="4287"/>
                    <a:pt x="760" y="6414"/>
                  </a:cubicBezTo>
                  <a:lnTo>
                    <a:pt x="760" y="6414"/>
                  </a:lnTo>
                  <a:cubicBezTo>
                    <a:pt x="669" y="4287"/>
                    <a:pt x="730" y="2159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6267100" y="1053500"/>
              <a:ext cx="18250" cy="91975"/>
            </a:xfrm>
            <a:custGeom>
              <a:avLst/>
              <a:gdLst/>
              <a:ahLst/>
              <a:cxnLst/>
              <a:rect l="l" t="t" r="r" b="b"/>
              <a:pathLst>
                <a:path w="730" h="3679" extrusionOk="0">
                  <a:moveTo>
                    <a:pt x="244" y="0"/>
                  </a:moveTo>
                  <a:lnTo>
                    <a:pt x="244" y="0"/>
                  </a:lnTo>
                  <a:cubicBezTo>
                    <a:pt x="335" y="1247"/>
                    <a:pt x="1" y="2523"/>
                    <a:pt x="730" y="3678"/>
                  </a:cubicBezTo>
                  <a:cubicBezTo>
                    <a:pt x="700" y="2645"/>
                    <a:pt x="639" y="1642"/>
                    <a:pt x="548" y="639"/>
                  </a:cubicBezTo>
                  <a:cubicBezTo>
                    <a:pt x="548" y="396"/>
                    <a:pt x="517" y="152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6792950" y="1002575"/>
              <a:ext cx="9900" cy="70700"/>
            </a:xfrm>
            <a:custGeom>
              <a:avLst/>
              <a:gdLst/>
              <a:ahLst/>
              <a:cxnLst/>
              <a:rect l="l" t="t" r="r" b="b"/>
              <a:pathLst>
                <a:path w="396" h="2828" extrusionOk="0">
                  <a:moveTo>
                    <a:pt x="92" y="1"/>
                  </a:moveTo>
                  <a:lnTo>
                    <a:pt x="92" y="1"/>
                  </a:lnTo>
                  <a:cubicBezTo>
                    <a:pt x="152" y="943"/>
                    <a:pt x="0" y="1916"/>
                    <a:pt x="274" y="2828"/>
                  </a:cubicBezTo>
                  <a:cubicBezTo>
                    <a:pt x="395" y="2007"/>
                    <a:pt x="304" y="457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6823350" y="992700"/>
              <a:ext cx="10650" cy="37275"/>
            </a:xfrm>
            <a:custGeom>
              <a:avLst/>
              <a:gdLst/>
              <a:ahLst/>
              <a:cxnLst/>
              <a:rect l="l" t="t" r="r" b="b"/>
              <a:pathLst>
                <a:path w="426" h="1491" extrusionOk="0">
                  <a:moveTo>
                    <a:pt x="304" y="1"/>
                  </a:moveTo>
                  <a:lnTo>
                    <a:pt x="304" y="1"/>
                  </a:lnTo>
                  <a:cubicBezTo>
                    <a:pt x="61" y="396"/>
                    <a:pt x="0" y="1156"/>
                    <a:pt x="213" y="1490"/>
                  </a:cubicBezTo>
                  <a:cubicBezTo>
                    <a:pt x="395" y="973"/>
                    <a:pt x="426" y="274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6656175" y="1011700"/>
              <a:ext cx="9900" cy="31175"/>
            </a:xfrm>
            <a:custGeom>
              <a:avLst/>
              <a:gdLst/>
              <a:ahLst/>
              <a:cxnLst/>
              <a:rect l="l" t="t" r="r" b="b"/>
              <a:pathLst>
                <a:path w="396" h="1247" extrusionOk="0">
                  <a:moveTo>
                    <a:pt x="91" y="1"/>
                  </a:moveTo>
                  <a:lnTo>
                    <a:pt x="91" y="1"/>
                  </a:lnTo>
                  <a:cubicBezTo>
                    <a:pt x="152" y="396"/>
                    <a:pt x="0" y="852"/>
                    <a:pt x="365" y="1247"/>
                  </a:cubicBezTo>
                  <a:cubicBezTo>
                    <a:pt x="395" y="761"/>
                    <a:pt x="274" y="365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6840050" y="1028425"/>
              <a:ext cx="7625" cy="25100"/>
            </a:xfrm>
            <a:custGeom>
              <a:avLst/>
              <a:gdLst/>
              <a:ahLst/>
              <a:cxnLst/>
              <a:rect l="l" t="t" r="r" b="b"/>
              <a:pathLst>
                <a:path w="305" h="10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335"/>
                    <a:pt x="92" y="669"/>
                    <a:pt x="183" y="1003"/>
                  </a:cubicBezTo>
                  <a:cubicBezTo>
                    <a:pt x="305" y="487"/>
                    <a:pt x="305" y="335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6300525" y="1227850"/>
              <a:ext cx="35000" cy="68075"/>
            </a:xfrm>
            <a:custGeom>
              <a:avLst/>
              <a:gdLst/>
              <a:ahLst/>
              <a:cxnLst/>
              <a:rect l="l" t="t" r="r" b="b"/>
              <a:pathLst>
                <a:path w="1400" h="2723" extrusionOk="0">
                  <a:moveTo>
                    <a:pt x="219" y="1"/>
                  </a:moveTo>
                  <a:cubicBezTo>
                    <a:pt x="198" y="1"/>
                    <a:pt x="176" y="6"/>
                    <a:pt x="153" y="17"/>
                  </a:cubicBezTo>
                  <a:cubicBezTo>
                    <a:pt x="1" y="109"/>
                    <a:pt x="92" y="230"/>
                    <a:pt x="123" y="321"/>
                  </a:cubicBezTo>
                  <a:cubicBezTo>
                    <a:pt x="335" y="808"/>
                    <a:pt x="548" y="1264"/>
                    <a:pt x="761" y="1720"/>
                  </a:cubicBezTo>
                  <a:cubicBezTo>
                    <a:pt x="913" y="2054"/>
                    <a:pt x="1095" y="2388"/>
                    <a:pt x="1399" y="2723"/>
                  </a:cubicBezTo>
                  <a:cubicBezTo>
                    <a:pt x="1186" y="1841"/>
                    <a:pt x="822" y="1081"/>
                    <a:pt x="548" y="291"/>
                  </a:cubicBezTo>
                  <a:cubicBezTo>
                    <a:pt x="518" y="230"/>
                    <a:pt x="487" y="169"/>
                    <a:pt x="457" y="139"/>
                  </a:cubicBezTo>
                  <a:cubicBezTo>
                    <a:pt x="383" y="90"/>
                    <a:pt x="309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6"/>
          <p:cNvGrpSpPr/>
          <p:nvPr/>
        </p:nvGrpSpPr>
        <p:grpSpPr>
          <a:xfrm rot="1932501">
            <a:off x="627232" y="268640"/>
            <a:ext cx="744326" cy="660873"/>
            <a:chOff x="3672825" y="2210075"/>
            <a:chExt cx="987125" cy="876450"/>
          </a:xfrm>
        </p:grpSpPr>
        <p:sp>
          <p:nvSpPr>
            <p:cNvPr id="378" name="Google Shape;378;p6"/>
            <p:cNvSpPr/>
            <p:nvPr/>
          </p:nvSpPr>
          <p:spPr>
            <a:xfrm>
              <a:off x="3672825" y="2210075"/>
              <a:ext cx="987125" cy="876450"/>
            </a:xfrm>
            <a:custGeom>
              <a:avLst/>
              <a:gdLst/>
              <a:ahLst/>
              <a:cxnLst/>
              <a:rect l="l" t="t" r="r" b="b"/>
              <a:pathLst>
                <a:path w="39485" h="35058" extrusionOk="0">
                  <a:moveTo>
                    <a:pt x="24755" y="605"/>
                  </a:moveTo>
                  <a:cubicBezTo>
                    <a:pt x="25288" y="605"/>
                    <a:pt x="25821" y="616"/>
                    <a:pt x="26354" y="638"/>
                  </a:cubicBezTo>
                  <a:cubicBezTo>
                    <a:pt x="28086" y="729"/>
                    <a:pt x="29788" y="1033"/>
                    <a:pt x="31339" y="1884"/>
                  </a:cubicBezTo>
                  <a:cubicBezTo>
                    <a:pt x="33679" y="3191"/>
                    <a:pt x="35077" y="5228"/>
                    <a:pt x="35655" y="7842"/>
                  </a:cubicBezTo>
                  <a:cubicBezTo>
                    <a:pt x="35868" y="8814"/>
                    <a:pt x="35898" y="9756"/>
                    <a:pt x="35807" y="10699"/>
                  </a:cubicBezTo>
                  <a:cubicBezTo>
                    <a:pt x="35776" y="11185"/>
                    <a:pt x="35594" y="11550"/>
                    <a:pt x="35260" y="11884"/>
                  </a:cubicBezTo>
                  <a:cubicBezTo>
                    <a:pt x="34287" y="12887"/>
                    <a:pt x="33071" y="13465"/>
                    <a:pt x="31794" y="13981"/>
                  </a:cubicBezTo>
                  <a:cubicBezTo>
                    <a:pt x="29120" y="15076"/>
                    <a:pt x="26354" y="15714"/>
                    <a:pt x="23527" y="16170"/>
                  </a:cubicBezTo>
                  <a:cubicBezTo>
                    <a:pt x="21095" y="16565"/>
                    <a:pt x="18694" y="17051"/>
                    <a:pt x="16262" y="17264"/>
                  </a:cubicBezTo>
                  <a:cubicBezTo>
                    <a:pt x="14165" y="17447"/>
                    <a:pt x="12098" y="17538"/>
                    <a:pt x="10001" y="17599"/>
                  </a:cubicBezTo>
                  <a:cubicBezTo>
                    <a:pt x="9802" y="17595"/>
                    <a:pt x="9603" y="17594"/>
                    <a:pt x="9404" y="17594"/>
                  </a:cubicBezTo>
                  <a:cubicBezTo>
                    <a:pt x="8862" y="17594"/>
                    <a:pt x="8322" y="17603"/>
                    <a:pt x="7784" y="17603"/>
                  </a:cubicBezTo>
                  <a:cubicBezTo>
                    <a:pt x="6654" y="17603"/>
                    <a:pt x="5531" y="17564"/>
                    <a:pt x="4408" y="17325"/>
                  </a:cubicBezTo>
                  <a:cubicBezTo>
                    <a:pt x="2554" y="16930"/>
                    <a:pt x="2827" y="17173"/>
                    <a:pt x="2736" y="15410"/>
                  </a:cubicBezTo>
                  <a:cubicBezTo>
                    <a:pt x="2675" y="13829"/>
                    <a:pt x="2736" y="12249"/>
                    <a:pt x="3223" y="10729"/>
                  </a:cubicBezTo>
                  <a:cubicBezTo>
                    <a:pt x="3952" y="8328"/>
                    <a:pt x="5472" y="6535"/>
                    <a:pt x="7539" y="5197"/>
                  </a:cubicBezTo>
                  <a:cubicBezTo>
                    <a:pt x="10578" y="3191"/>
                    <a:pt x="13952" y="2066"/>
                    <a:pt x="17478" y="1337"/>
                  </a:cubicBezTo>
                  <a:cubicBezTo>
                    <a:pt x="19874" y="838"/>
                    <a:pt x="22311" y="605"/>
                    <a:pt x="24755" y="605"/>
                  </a:cubicBezTo>
                  <a:close/>
                  <a:moveTo>
                    <a:pt x="36100" y="14461"/>
                  </a:moveTo>
                  <a:cubicBezTo>
                    <a:pt x="36532" y="14461"/>
                    <a:pt x="36639" y="14679"/>
                    <a:pt x="36688" y="15288"/>
                  </a:cubicBezTo>
                  <a:cubicBezTo>
                    <a:pt x="36719" y="16048"/>
                    <a:pt x="36475" y="16535"/>
                    <a:pt x="35746" y="16839"/>
                  </a:cubicBezTo>
                  <a:cubicBezTo>
                    <a:pt x="32554" y="18085"/>
                    <a:pt x="29393" y="19392"/>
                    <a:pt x="26080" y="20334"/>
                  </a:cubicBezTo>
                  <a:cubicBezTo>
                    <a:pt x="25533" y="20516"/>
                    <a:pt x="24955" y="20608"/>
                    <a:pt x="24287" y="20729"/>
                  </a:cubicBezTo>
                  <a:cubicBezTo>
                    <a:pt x="24834" y="19909"/>
                    <a:pt x="25320" y="19149"/>
                    <a:pt x="25807" y="18419"/>
                  </a:cubicBezTo>
                  <a:cubicBezTo>
                    <a:pt x="25893" y="18298"/>
                    <a:pt x="25960" y="18246"/>
                    <a:pt x="26041" y="18246"/>
                  </a:cubicBezTo>
                  <a:cubicBezTo>
                    <a:pt x="26102" y="18246"/>
                    <a:pt x="26171" y="18276"/>
                    <a:pt x="26262" y="18328"/>
                  </a:cubicBezTo>
                  <a:cubicBezTo>
                    <a:pt x="26706" y="18594"/>
                    <a:pt x="27182" y="18723"/>
                    <a:pt x="27643" y="18723"/>
                  </a:cubicBezTo>
                  <a:cubicBezTo>
                    <a:pt x="28287" y="18723"/>
                    <a:pt x="28902" y="18472"/>
                    <a:pt x="29363" y="17994"/>
                  </a:cubicBezTo>
                  <a:cubicBezTo>
                    <a:pt x="29545" y="17811"/>
                    <a:pt x="29636" y="17629"/>
                    <a:pt x="29728" y="17386"/>
                  </a:cubicBezTo>
                  <a:cubicBezTo>
                    <a:pt x="29839" y="17097"/>
                    <a:pt x="30014" y="16971"/>
                    <a:pt x="30243" y="16971"/>
                  </a:cubicBezTo>
                  <a:cubicBezTo>
                    <a:pt x="30327" y="16971"/>
                    <a:pt x="30419" y="16988"/>
                    <a:pt x="30518" y="17021"/>
                  </a:cubicBezTo>
                  <a:cubicBezTo>
                    <a:pt x="30670" y="17082"/>
                    <a:pt x="30791" y="17082"/>
                    <a:pt x="30943" y="17143"/>
                  </a:cubicBezTo>
                  <a:cubicBezTo>
                    <a:pt x="31167" y="17205"/>
                    <a:pt x="31386" y="17239"/>
                    <a:pt x="31596" y="17239"/>
                  </a:cubicBezTo>
                  <a:cubicBezTo>
                    <a:pt x="32099" y="17239"/>
                    <a:pt x="32555" y="17046"/>
                    <a:pt x="32919" y="16595"/>
                  </a:cubicBezTo>
                  <a:cubicBezTo>
                    <a:pt x="33193" y="16261"/>
                    <a:pt x="33557" y="16109"/>
                    <a:pt x="33983" y="16048"/>
                  </a:cubicBezTo>
                  <a:cubicBezTo>
                    <a:pt x="34652" y="16018"/>
                    <a:pt x="35168" y="15775"/>
                    <a:pt x="35229" y="14984"/>
                  </a:cubicBezTo>
                  <a:cubicBezTo>
                    <a:pt x="35229" y="14711"/>
                    <a:pt x="35472" y="14559"/>
                    <a:pt x="35716" y="14498"/>
                  </a:cubicBezTo>
                  <a:cubicBezTo>
                    <a:pt x="35866" y="14474"/>
                    <a:pt x="35993" y="14461"/>
                    <a:pt x="36100" y="14461"/>
                  </a:cubicBezTo>
                  <a:close/>
                  <a:moveTo>
                    <a:pt x="37175" y="16352"/>
                  </a:moveTo>
                  <a:cubicBezTo>
                    <a:pt x="37874" y="17811"/>
                    <a:pt x="38694" y="19240"/>
                    <a:pt x="38542" y="21003"/>
                  </a:cubicBezTo>
                  <a:cubicBezTo>
                    <a:pt x="38086" y="20851"/>
                    <a:pt x="37722" y="20608"/>
                    <a:pt x="37357" y="20365"/>
                  </a:cubicBezTo>
                  <a:cubicBezTo>
                    <a:pt x="36263" y="19665"/>
                    <a:pt x="35108" y="19179"/>
                    <a:pt x="33953" y="18662"/>
                  </a:cubicBezTo>
                  <a:cubicBezTo>
                    <a:pt x="33649" y="18510"/>
                    <a:pt x="33345" y="18541"/>
                    <a:pt x="32950" y="18510"/>
                  </a:cubicBezTo>
                  <a:cubicBezTo>
                    <a:pt x="34378" y="17750"/>
                    <a:pt x="36050" y="17599"/>
                    <a:pt x="37175" y="16352"/>
                  </a:cubicBezTo>
                  <a:close/>
                  <a:moveTo>
                    <a:pt x="36552" y="10576"/>
                  </a:moveTo>
                  <a:cubicBezTo>
                    <a:pt x="36638" y="10576"/>
                    <a:pt x="36745" y="10650"/>
                    <a:pt x="36810" y="10699"/>
                  </a:cubicBezTo>
                  <a:cubicBezTo>
                    <a:pt x="37509" y="11246"/>
                    <a:pt x="38269" y="11763"/>
                    <a:pt x="38573" y="12705"/>
                  </a:cubicBezTo>
                  <a:cubicBezTo>
                    <a:pt x="38451" y="12735"/>
                    <a:pt x="38299" y="12735"/>
                    <a:pt x="38147" y="12735"/>
                  </a:cubicBezTo>
                  <a:cubicBezTo>
                    <a:pt x="37570" y="12766"/>
                    <a:pt x="37144" y="13039"/>
                    <a:pt x="36962" y="13586"/>
                  </a:cubicBezTo>
                  <a:cubicBezTo>
                    <a:pt x="36884" y="13845"/>
                    <a:pt x="36740" y="13928"/>
                    <a:pt x="36549" y="13928"/>
                  </a:cubicBezTo>
                  <a:cubicBezTo>
                    <a:pt x="36516" y="13928"/>
                    <a:pt x="36481" y="13925"/>
                    <a:pt x="36445" y="13921"/>
                  </a:cubicBezTo>
                  <a:cubicBezTo>
                    <a:pt x="36263" y="13921"/>
                    <a:pt x="36080" y="13890"/>
                    <a:pt x="35898" y="13890"/>
                  </a:cubicBezTo>
                  <a:cubicBezTo>
                    <a:pt x="35199" y="13890"/>
                    <a:pt x="34712" y="14285"/>
                    <a:pt x="34591" y="14984"/>
                  </a:cubicBezTo>
                  <a:cubicBezTo>
                    <a:pt x="34560" y="15288"/>
                    <a:pt x="34409" y="15410"/>
                    <a:pt x="34135" y="15410"/>
                  </a:cubicBezTo>
                  <a:cubicBezTo>
                    <a:pt x="33405" y="15471"/>
                    <a:pt x="32767" y="15744"/>
                    <a:pt x="32281" y="16352"/>
                  </a:cubicBezTo>
                  <a:cubicBezTo>
                    <a:pt x="32113" y="16562"/>
                    <a:pt x="31887" y="16627"/>
                    <a:pt x="31643" y="16627"/>
                  </a:cubicBezTo>
                  <a:cubicBezTo>
                    <a:pt x="31534" y="16627"/>
                    <a:pt x="31421" y="16614"/>
                    <a:pt x="31308" y="16595"/>
                  </a:cubicBezTo>
                  <a:cubicBezTo>
                    <a:pt x="31156" y="16565"/>
                    <a:pt x="30974" y="16504"/>
                    <a:pt x="30822" y="16474"/>
                  </a:cubicBezTo>
                  <a:cubicBezTo>
                    <a:pt x="30568" y="16406"/>
                    <a:pt x="30357" y="16369"/>
                    <a:pt x="30176" y="16369"/>
                  </a:cubicBezTo>
                  <a:cubicBezTo>
                    <a:pt x="29705" y="16369"/>
                    <a:pt x="29435" y="16619"/>
                    <a:pt x="29150" y="17234"/>
                  </a:cubicBezTo>
                  <a:cubicBezTo>
                    <a:pt x="28870" y="17793"/>
                    <a:pt x="28262" y="18103"/>
                    <a:pt x="27620" y="18103"/>
                  </a:cubicBezTo>
                  <a:cubicBezTo>
                    <a:pt x="27284" y="18103"/>
                    <a:pt x="26940" y="18019"/>
                    <a:pt x="26627" y="17842"/>
                  </a:cubicBezTo>
                  <a:cubicBezTo>
                    <a:pt x="26304" y="17653"/>
                    <a:pt x="26111" y="17548"/>
                    <a:pt x="25950" y="17548"/>
                  </a:cubicBezTo>
                  <a:cubicBezTo>
                    <a:pt x="25748" y="17548"/>
                    <a:pt x="25594" y="17713"/>
                    <a:pt x="25290" y="18085"/>
                  </a:cubicBezTo>
                  <a:cubicBezTo>
                    <a:pt x="24864" y="18602"/>
                    <a:pt x="24378" y="18997"/>
                    <a:pt x="23740" y="19270"/>
                  </a:cubicBezTo>
                  <a:cubicBezTo>
                    <a:pt x="23606" y="19337"/>
                    <a:pt x="23480" y="19371"/>
                    <a:pt x="23361" y="19371"/>
                  </a:cubicBezTo>
                  <a:cubicBezTo>
                    <a:pt x="23156" y="19371"/>
                    <a:pt x="22971" y="19269"/>
                    <a:pt x="22797" y="19057"/>
                  </a:cubicBezTo>
                  <a:cubicBezTo>
                    <a:pt x="22463" y="18632"/>
                    <a:pt x="22129" y="18237"/>
                    <a:pt x="21703" y="17902"/>
                  </a:cubicBezTo>
                  <a:cubicBezTo>
                    <a:pt x="21500" y="17757"/>
                    <a:pt x="21345" y="17682"/>
                    <a:pt x="21196" y="17682"/>
                  </a:cubicBezTo>
                  <a:cubicBezTo>
                    <a:pt x="21033" y="17682"/>
                    <a:pt x="20876" y="17773"/>
                    <a:pt x="20670" y="17963"/>
                  </a:cubicBezTo>
                  <a:cubicBezTo>
                    <a:pt x="20426" y="18146"/>
                    <a:pt x="20244" y="18389"/>
                    <a:pt x="20031" y="18632"/>
                  </a:cubicBezTo>
                  <a:cubicBezTo>
                    <a:pt x="19643" y="19098"/>
                    <a:pt x="19167" y="19321"/>
                    <a:pt x="18603" y="19321"/>
                  </a:cubicBezTo>
                  <a:cubicBezTo>
                    <a:pt x="18504" y="19321"/>
                    <a:pt x="18403" y="19314"/>
                    <a:pt x="18299" y="19301"/>
                  </a:cubicBezTo>
                  <a:cubicBezTo>
                    <a:pt x="18201" y="19281"/>
                    <a:pt x="18106" y="19271"/>
                    <a:pt x="18014" y="19271"/>
                  </a:cubicBezTo>
                  <a:cubicBezTo>
                    <a:pt x="17676" y="19271"/>
                    <a:pt x="17376" y="19403"/>
                    <a:pt x="17113" y="19665"/>
                  </a:cubicBezTo>
                  <a:cubicBezTo>
                    <a:pt x="16992" y="19787"/>
                    <a:pt x="16809" y="19909"/>
                    <a:pt x="16627" y="20030"/>
                  </a:cubicBezTo>
                  <a:cubicBezTo>
                    <a:pt x="16243" y="20318"/>
                    <a:pt x="15852" y="20433"/>
                    <a:pt x="15459" y="20433"/>
                  </a:cubicBezTo>
                  <a:cubicBezTo>
                    <a:pt x="14980" y="20433"/>
                    <a:pt x="14497" y="20264"/>
                    <a:pt x="14013" y="20030"/>
                  </a:cubicBezTo>
                  <a:cubicBezTo>
                    <a:pt x="13952" y="20000"/>
                    <a:pt x="13861" y="19969"/>
                    <a:pt x="13831" y="19909"/>
                  </a:cubicBezTo>
                  <a:cubicBezTo>
                    <a:pt x="13393" y="19555"/>
                    <a:pt x="12942" y="19404"/>
                    <a:pt x="12507" y="19404"/>
                  </a:cubicBezTo>
                  <a:cubicBezTo>
                    <a:pt x="11671" y="19404"/>
                    <a:pt x="10896" y="19959"/>
                    <a:pt x="10396" y="20699"/>
                  </a:cubicBezTo>
                  <a:cubicBezTo>
                    <a:pt x="10174" y="20994"/>
                    <a:pt x="9893" y="21150"/>
                    <a:pt x="9551" y="21150"/>
                  </a:cubicBezTo>
                  <a:cubicBezTo>
                    <a:pt x="9471" y="21150"/>
                    <a:pt x="9388" y="21142"/>
                    <a:pt x="9302" y="21124"/>
                  </a:cubicBezTo>
                  <a:cubicBezTo>
                    <a:pt x="8785" y="21033"/>
                    <a:pt x="8359" y="20760"/>
                    <a:pt x="7964" y="20486"/>
                  </a:cubicBezTo>
                  <a:cubicBezTo>
                    <a:pt x="7389" y="20067"/>
                    <a:pt x="6745" y="19829"/>
                    <a:pt x="6054" y="19829"/>
                  </a:cubicBezTo>
                  <a:cubicBezTo>
                    <a:pt x="5942" y="19829"/>
                    <a:pt x="5829" y="19835"/>
                    <a:pt x="5715" y="19848"/>
                  </a:cubicBezTo>
                  <a:cubicBezTo>
                    <a:pt x="5472" y="19848"/>
                    <a:pt x="5259" y="19787"/>
                    <a:pt x="5016" y="19787"/>
                  </a:cubicBezTo>
                  <a:cubicBezTo>
                    <a:pt x="4990" y="19785"/>
                    <a:pt x="4964" y="19784"/>
                    <a:pt x="4939" y="19784"/>
                  </a:cubicBezTo>
                  <a:cubicBezTo>
                    <a:pt x="4522" y="19784"/>
                    <a:pt x="4203" y="20017"/>
                    <a:pt x="3830" y="20304"/>
                  </a:cubicBezTo>
                  <a:cubicBezTo>
                    <a:pt x="3800" y="19787"/>
                    <a:pt x="3922" y="19422"/>
                    <a:pt x="4043" y="19027"/>
                  </a:cubicBezTo>
                  <a:cubicBezTo>
                    <a:pt x="4227" y="18503"/>
                    <a:pt x="4071" y="18182"/>
                    <a:pt x="3595" y="18182"/>
                  </a:cubicBezTo>
                  <a:cubicBezTo>
                    <a:pt x="3519" y="18182"/>
                    <a:pt x="3436" y="18190"/>
                    <a:pt x="3344" y="18206"/>
                  </a:cubicBezTo>
                  <a:cubicBezTo>
                    <a:pt x="2645" y="18328"/>
                    <a:pt x="1976" y="18510"/>
                    <a:pt x="1308" y="18662"/>
                  </a:cubicBezTo>
                  <a:cubicBezTo>
                    <a:pt x="1095" y="18723"/>
                    <a:pt x="912" y="18754"/>
                    <a:pt x="608" y="18814"/>
                  </a:cubicBezTo>
                  <a:cubicBezTo>
                    <a:pt x="973" y="18267"/>
                    <a:pt x="1460" y="17963"/>
                    <a:pt x="1916" y="17629"/>
                  </a:cubicBezTo>
                  <a:cubicBezTo>
                    <a:pt x="2037" y="17568"/>
                    <a:pt x="2159" y="17477"/>
                    <a:pt x="2311" y="17416"/>
                  </a:cubicBezTo>
                  <a:cubicBezTo>
                    <a:pt x="2509" y="17290"/>
                    <a:pt x="2708" y="17217"/>
                    <a:pt x="2932" y="17217"/>
                  </a:cubicBezTo>
                  <a:cubicBezTo>
                    <a:pt x="3085" y="17217"/>
                    <a:pt x="3250" y="17251"/>
                    <a:pt x="3435" y="17325"/>
                  </a:cubicBezTo>
                  <a:cubicBezTo>
                    <a:pt x="4469" y="17781"/>
                    <a:pt x="5624" y="17963"/>
                    <a:pt x="6748" y="17994"/>
                  </a:cubicBezTo>
                  <a:cubicBezTo>
                    <a:pt x="7894" y="18020"/>
                    <a:pt x="9037" y="18039"/>
                    <a:pt x="10177" y="18039"/>
                  </a:cubicBezTo>
                  <a:cubicBezTo>
                    <a:pt x="12971" y="18039"/>
                    <a:pt x="15749" y="17926"/>
                    <a:pt x="18512" y="17538"/>
                  </a:cubicBezTo>
                  <a:cubicBezTo>
                    <a:pt x="22980" y="16899"/>
                    <a:pt x="27478" y="16292"/>
                    <a:pt x="31703" y="14650"/>
                  </a:cubicBezTo>
                  <a:cubicBezTo>
                    <a:pt x="33041" y="14133"/>
                    <a:pt x="34348" y="13526"/>
                    <a:pt x="35412" y="12553"/>
                  </a:cubicBezTo>
                  <a:cubicBezTo>
                    <a:pt x="35959" y="12067"/>
                    <a:pt x="36354" y="11550"/>
                    <a:pt x="36415" y="10820"/>
                  </a:cubicBezTo>
                  <a:cubicBezTo>
                    <a:pt x="36415" y="10635"/>
                    <a:pt x="36475" y="10576"/>
                    <a:pt x="36552" y="10576"/>
                  </a:cubicBezTo>
                  <a:close/>
                  <a:moveTo>
                    <a:pt x="12473" y="20011"/>
                  </a:moveTo>
                  <a:cubicBezTo>
                    <a:pt x="12677" y="20011"/>
                    <a:pt x="12867" y="20104"/>
                    <a:pt x="13040" y="20213"/>
                  </a:cubicBezTo>
                  <a:cubicBezTo>
                    <a:pt x="13618" y="20547"/>
                    <a:pt x="14135" y="20912"/>
                    <a:pt x="14834" y="21003"/>
                  </a:cubicBezTo>
                  <a:cubicBezTo>
                    <a:pt x="14986" y="21033"/>
                    <a:pt x="15168" y="21155"/>
                    <a:pt x="15168" y="21307"/>
                  </a:cubicBezTo>
                  <a:cubicBezTo>
                    <a:pt x="15198" y="21459"/>
                    <a:pt x="14986" y="21489"/>
                    <a:pt x="14834" y="21520"/>
                  </a:cubicBezTo>
                  <a:cubicBezTo>
                    <a:pt x="13425" y="21896"/>
                    <a:pt x="12017" y="22351"/>
                    <a:pt x="10583" y="22351"/>
                  </a:cubicBezTo>
                  <a:cubicBezTo>
                    <a:pt x="9820" y="22351"/>
                    <a:pt x="9050" y="22222"/>
                    <a:pt x="8268" y="21884"/>
                  </a:cubicBezTo>
                  <a:cubicBezTo>
                    <a:pt x="8207" y="21854"/>
                    <a:pt x="8116" y="21823"/>
                    <a:pt x="8025" y="21793"/>
                  </a:cubicBezTo>
                  <a:cubicBezTo>
                    <a:pt x="7995" y="21793"/>
                    <a:pt x="7964" y="21763"/>
                    <a:pt x="7903" y="21732"/>
                  </a:cubicBezTo>
                  <a:cubicBezTo>
                    <a:pt x="7994" y="21533"/>
                    <a:pt x="8096" y="21452"/>
                    <a:pt x="8215" y="21452"/>
                  </a:cubicBezTo>
                  <a:cubicBezTo>
                    <a:pt x="8295" y="21452"/>
                    <a:pt x="8383" y="21489"/>
                    <a:pt x="8481" y="21550"/>
                  </a:cubicBezTo>
                  <a:cubicBezTo>
                    <a:pt x="8809" y="21714"/>
                    <a:pt x="9173" y="21824"/>
                    <a:pt x="9545" y="21824"/>
                  </a:cubicBezTo>
                  <a:cubicBezTo>
                    <a:pt x="9656" y="21824"/>
                    <a:pt x="9768" y="21814"/>
                    <a:pt x="9879" y="21793"/>
                  </a:cubicBezTo>
                  <a:cubicBezTo>
                    <a:pt x="10335" y="21702"/>
                    <a:pt x="10700" y="21489"/>
                    <a:pt x="10913" y="21064"/>
                  </a:cubicBezTo>
                  <a:cubicBezTo>
                    <a:pt x="11186" y="20547"/>
                    <a:pt x="11703" y="20304"/>
                    <a:pt x="12220" y="20061"/>
                  </a:cubicBezTo>
                  <a:cubicBezTo>
                    <a:pt x="12307" y="20026"/>
                    <a:pt x="12391" y="20011"/>
                    <a:pt x="12473" y="20011"/>
                  </a:cubicBezTo>
                  <a:close/>
                  <a:moveTo>
                    <a:pt x="21199" y="18362"/>
                  </a:moveTo>
                  <a:cubicBezTo>
                    <a:pt x="21312" y="18362"/>
                    <a:pt x="21433" y="18484"/>
                    <a:pt x="21673" y="18723"/>
                  </a:cubicBezTo>
                  <a:cubicBezTo>
                    <a:pt x="21825" y="18875"/>
                    <a:pt x="21946" y="19027"/>
                    <a:pt x="22068" y="19179"/>
                  </a:cubicBezTo>
                  <a:cubicBezTo>
                    <a:pt x="22414" y="19655"/>
                    <a:pt x="22821" y="20007"/>
                    <a:pt x="23356" y="20007"/>
                  </a:cubicBezTo>
                  <a:cubicBezTo>
                    <a:pt x="23573" y="20007"/>
                    <a:pt x="23811" y="19949"/>
                    <a:pt x="24074" y="19817"/>
                  </a:cubicBezTo>
                  <a:lnTo>
                    <a:pt x="24074" y="19817"/>
                  </a:lnTo>
                  <a:cubicBezTo>
                    <a:pt x="23041" y="21337"/>
                    <a:pt x="22433" y="23009"/>
                    <a:pt x="21278" y="24346"/>
                  </a:cubicBezTo>
                  <a:cubicBezTo>
                    <a:pt x="21047" y="24594"/>
                    <a:pt x="20941" y="24725"/>
                    <a:pt x="20810" y="24725"/>
                  </a:cubicBezTo>
                  <a:cubicBezTo>
                    <a:pt x="20700" y="24725"/>
                    <a:pt x="20571" y="24632"/>
                    <a:pt x="20335" y="24438"/>
                  </a:cubicBezTo>
                  <a:cubicBezTo>
                    <a:pt x="19515" y="23708"/>
                    <a:pt x="18603" y="23100"/>
                    <a:pt x="17721" y="22462"/>
                  </a:cubicBezTo>
                  <a:cubicBezTo>
                    <a:pt x="17144" y="22006"/>
                    <a:pt x="16505" y="21672"/>
                    <a:pt x="15837" y="21337"/>
                  </a:cubicBezTo>
                  <a:cubicBezTo>
                    <a:pt x="15989" y="21155"/>
                    <a:pt x="16080" y="21003"/>
                    <a:pt x="16293" y="20942"/>
                  </a:cubicBezTo>
                  <a:cubicBezTo>
                    <a:pt x="16384" y="20912"/>
                    <a:pt x="16475" y="20881"/>
                    <a:pt x="16536" y="20820"/>
                  </a:cubicBezTo>
                  <a:cubicBezTo>
                    <a:pt x="17252" y="20333"/>
                    <a:pt x="17969" y="19873"/>
                    <a:pt x="18915" y="19873"/>
                  </a:cubicBezTo>
                  <a:cubicBezTo>
                    <a:pt x="18972" y="19873"/>
                    <a:pt x="19030" y="19875"/>
                    <a:pt x="19089" y="19878"/>
                  </a:cubicBezTo>
                  <a:cubicBezTo>
                    <a:pt x="19107" y="19879"/>
                    <a:pt x="19124" y="19879"/>
                    <a:pt x="19141" y="19879"/>
                  </a:cubicBezTo>
                  <a:cubicBezTo>
                    <a:pt x="19842" y="19879"/>
                    <a:pt x="20316" y="19287"/>
                    <a:pt x="20761" y="18754"/>
                  </a:cubicBezTo>
                  <a:cubicBezTo>
                    <a:pt x="20977" y="18491"/>
                    <a:pt x="21083" y="18362"/>
                    <a:pt x="21199" y="18362"/>
                  </a:cubicBezTo>
                  <a:close/>
                  <a:moveTo>
                    <a:pt x="15494" y="21625"/>
                  </a:moveTo>
                  <a:cubicBezTo>
                    <a:pt x="15579" y="21625"/>
                    <a:pt x="15647" y="21664"/>
                    <a:pt x="15715" y="21732"/>
                  </a:cubicBezTo>
                  <a:cubicBezTo>
                    <a:pt x="15776" y="21793"/>
                    <a:pt x="15837" y="21854"/>
                    <a:pt x="15898" y="21884"/>
                  </a:cubicBezTo>
                  <a:cubicBezTo>
                    <a:pt x="16293" y="22067"/>
                    <a:pt x="16384" y="22249"/>
                    <a:pt x="16050" y="22644"/>
                  </a:cubicBezTo>
                  <a:cubicBezTo>
                    <a:pt x="15746" y="23039"/>
                    <a:pt x="15685" y="23586"/>
                    <a:pt x="15654" y="24103"/>
                  </a:cubicBezTo>
                  <a:cubicBezTo>
                    <a:pt x="15605" y="24624"/>
                    <a:pt x="15312" y="24943"/>
                    <a:pt x="14859" y="24943"/>
                  </a:cubicBezTo>
                  <a:cubicBezTo>
                    <a:pt x="14757" y="24943"/>
                    <a:pt x="14647" y="24927"/>
                    <a:pt x="14530" y="24893"/>
                  </a:cubicBezTo>
                  <a:cubicBezTo>
                    <a:pt x="14074" y="24772"/>
                    <a:pt x="13679" y="24589"/>
                    <a:pt x="13253" y="24407"/>
                  </a:cubicBezTo>
                  <a:cubicBezTo>
                    <a:pt x="12767" y="24225"/>
                    <a:pt x="12280" y="24073"/>
                    <a:pt x="11733" y="23951"/>
                  </a:cubicBezTo>
                  <a:cubicBezTo>
                    <a:pt x="12007" y="23647"/>
                    <a:pt x="12280" y="23434"/>
                    <a:pt x="12554" y="23282"/>
                  </a:cubicBezTo>
                  <a:cubicBezTo>
                    <a:pt x="13466" y="22735"/>
                    <a:pt x="14378" y="22249"/>
                    <a:pt x="15259" y="21702"/>
                  </a:cubicBezTo>
                  <a:cubicBezTo>
                    <a:pt x="15353" y="21649"/>
                    <a:pt x="15428" y="21625"/>
                    <a:pt x="15494" y="21625"/>
                  </a:cubicBezTo>
                  <a:close/>
                  <a:moveTo>
                    <a:pt x="3192" y="19574"/>
                  </a:moveTo>
                  <a:cubicBezTo>
                    <a:pt x="3223" y="19939"/>
                    <a:pt x="3131" y="20304"/>
                    <a:pt x="3314" y="20608"/>
                  </a:cubicBezTo>
                  <a:cubicBezTo>
                    <a:pt x="3431" y="20843"/>
                    <a:pt x="3613" y="20977"/>
                    <a:pt x="3816" y="20977"/>
                  </a:cubicBezTo>
                  <a:cubicBezTo>
                    <a:pt x="3928" y="20977"/>
                    <a:pt x="4046" y="20937"/>
                    <a:pt x="4165" y="20851"/>
                  </a:cubicBezTo>
                  <a:cubicBezTo>
                    <a:pt x="4669" y="20448"/>
                    <a:pt x="5198" y="20274"/>
                    <a:pt x="5718" y="20274"/>
                  </a:cubicBezTo>
                  <a:cubicBezTo>
                    <a:pt x="6452" y="20274"/>
                    <a:pt x="7164" y="20621"/>
                    <a:pt x="7751" y="21155"/>
                  </a:cubicBezTo>
                  <a:cubicBezTo>
                    <a:pt x="7569" y="21368"/>
                    <a:pt x="7296" y="21368"/>
                    <a:pt x="7083" y="21398"/>
                  </a:cubicBezTo>
                  <a:cubicBezTo>
                    <a:pt x="6566" y="21428"/>
                    <a:pt x="6141" y="21641"/>
                    <a:pt x="5715" y="21945"/>
                  </a:cubicBezTo>
                  <a:cubicBezTo>
                    <a:pt x="4378" y="22887"/>
                    <a:pt x="3253" y="24012"/>
                    <a:pt x="2463" y="25471"/>
                  </a:cubicBezTo>
                  <a:cubicBezTo>
                    <a:pt x="943" y="24164"/>
                    <a:pt x="852" y="21337"/>
                    <a:pt x="3192" y="19574"/>
                  </a:cubicBezTo>
                  <a:close/>
                  <a:moveTo>
                    <a:pt x="7752" y="21993"/>
                  </a:moveTo>
                  <a:cubicBezTo>
                    <a:pt x="7785" y="21993"/>
                    <a:pt x="7824" y="22007"/>
                    <a:pt x="7873" y="22036"/>
                  </a:cubicBezTo>
                  <a:cubicBezTo>
                    <a:pt x="8886" y="22523"/>
                    <a:pt x="9926" y="22806"/>
                    <a:pt x="11003" y="22806"/>
                  </a:cubicBezTo>
                  <a:cubicBezTo>
                    <a:pt x="11541" y="22806"/>
                    <a:pt x="12088" y="22735"/>
                    <a:pt x="12645" y="22583"/>
                  </a:cubicBezTo>
                  <a:cubicBezTo>
                    <a:pt x="12645" y="22583"/>
                    <a:pt x="12645" y="22583"/>
                    <a:pt x="12706" y="22614"/>
                  </a:cubicBezTo>
                  <a:cubicBezTo>
                    <a:pt x="11521" y="23191"/>
                    <a:pt x="10761" y="24134"/>
                    <a:pt x="10092" y="25197"/>
                  </a:cubicBezTo>
                  <a:cubicBezTo>
                    <a:pt x="9882" y="25526"/>
                    <a:pt x="9501" y="25684"/>
                    <a:pt x="9098" y="25684"/>
                  </a:cubicBezTo>
                  <a:cubicBezTo>
                    <a:pt x="8567" y="25684"/>
                    <a:pt x="7997" y="25411"/>
                    <a:pt x="7721" y="24893"/>
                  </a:cubicBezTo>
                  <a:cubicBezTo>
                    <a:pt x="7235" y="24012"/>
                    <a:pt x="7235" y="23100"/>
                    <a:pt x="7600" y="22158"/>
                  </a:cubicBezTo>
                  <a:cubicBezTo>
                    <a:pt x="7641" y="22055"/>
                    <a:pt x="7682" y="21993"/>
                    <a:pt x="7752" y="21993"/>
                  </a:cubicBezTo>
                  <a:close/>
                  <a:moveTo>
                    <a:pt x="37630" y="22492"/>
                  </a:moveTo>
                  <a:cubicBezTo>
                    <a:pt x="37752" y="23465"/>
                    <a:pt x="37752" y="23465"/>
                    <a:pt x="36871" y="23708"/>
                  </a:cubicBezTo>
                  <a:cubicBezTo>
                    <a:pt x="35959" y="23982"/>
                    <a:pt x="35594" y="24438"/>
                    <a:pt x="35564" y="25380"/>
                  </a:cubicBezTo>
                  <a:cubicBezTo>
                    <a:pt x="35520" y="26091"/>
                    <a:pt x="35447" y="26344"/>
                    <a:pt x="35050" y="26344"/>
                  </a:cubicBezTo>
                  <a:cubicBezTo>
                    <a:pt x="34887" y="26344"/>
                    <a:pt x="34670" y="26302"/>
                    <a:pt x="34378" y="26231"/>
                  </a:cubicBezTo>
                  <a:cubicBezTo>
                    <a:pt x="33861" y="26109"/>
                    <a:pt x="33314" y="25957"/>
                    <a:pt x="32706" y="25775"/>
                  </a:cubicBezTo>
                  <a:cubicBezTo>
                    <a:pt x="34348" y="24620"/>
                    <a:pt x="36080" y="23678"/>
                    <a:pt x="37630" y="22492"/>
                  </a:cubicBezTo>
                  <a:close/>
                  <a:moveTo>
                    <a:pt x="32068" y="18784"/>
                  </a:moveTo>
                  <a:lnTo>
                    <a:pt x="32068" y="18784"/>
                  </a:lnTo>
                  <a:cubicBezTo>
                    <a:pt x="31977" y="19665"/>
                    <a:pt x="32220" y="20456"/>
                    <a:pt x="32615" y="21216"/>
                  </a:cubicBezTo>
                  <a:cubicBezTo>
                    <a:pt x="32737" y="21459"/>
                    <a:pt x="32615" y="21520"/>
                    <a:pt x="32402" y="21611"/>
                  </a:cubicBezTo>
                  <a:cubicBezTo>
                    <a:pt x="31825" y="21854"/>
                    <a:pt x="31187" y="21884"/>
                    <a:pt x="30579" y="21945"/>
                  </a:cubicBezTo>
                  <a:cubicBezTo>
                    <a:pt x="29819" y="22067"/>
                    <a:pt x="29089" y="22097"/>
                    <a:pt x="28390" y="22492"/>
                  </a:cubicBezTo>
                  <a:cubicBezTo>
                    <a:pt x="27782" y="22827"/>
                    <a:pt x="27266" y="23222"/>
                    <a:pt x="26870" y="23769"/>
                  </a:cubicBezTo>
                  <a:cubicBezTo>
                    <a:pt x="26716" y="23970"/>
                    <a:pt x="26608" y="24077"/>
                    <a:pt x="26500" y="24077"/>
                  </a:cubicBezTo>
                  <a:cubicBezTo>
                    <a:pt x="26395" y="24077"/>
                    <a:pt x="26290" y="23978"/>
                    <a:pt x="26141" y="23769"/>
                  </a:cubicBezTo>
                  <a:cubicBezTo>
                    <a:pt x="25715" y="23222"/>
                    <a:pt x="25351" y="22614"/>
                    <a:pt x="24955" y="22006"/>
                  </a:cubicBezTo>
                  <a:cubicBezTo>
                    <a:pt x="24712" y="21672"/>
                    <a:pt x="24500" y="21307"/>
                    <a:pt x="24135" y="21064"/>
                  </a:cubicBezTo>
                  <a:lnTo>
                    <a:pt x="24135" y="21064"/>
                  </a:lnTo>
                  <a:cubicBezTo>
                    <a:pt x="24135" y="21185"/>
                    <a:pt x="24165" y="21246"/>
                    <a:pt x="24226" y="21337"/>
                  </a:cubicBezTo>
                  <a:cubicBezTo>
                    <a:pt x="24651" y="22097"/>
                    <a:pt x="25047" y="22827"/>
                    <a:pt x="25503" y="23586"/>
                  </a:cubicBezTo>
                  <a:cubicBezTo>
                    <a:pt x="25624" y="23799"/>
                    <a:pt x="25776" y="24012"/>
                    <a:pt x="25959" y="24225"/>
                  </a:cubicBezTo>
                  <a:cubicBezTo>
                    <a:pt x="26161" y="24442"/>
                    <a:pt x="26357" y="24549"/>
                    <a:pt x="26545" y="24549"/>
                  </a:cubicBezTo>
                  <a:cubicBezTo>
                    <a:pt x="26753" y="24549"/>
                    <a:pt x="26953" y="24419"/>
                    <a:pt x="27144" y="24164"/>
                  </a:cubicBezTo>
                  <a:cubicBezTo>
                    <a:pt x="27965" y="23039"/>
                    <a:pt x="29059" y="22553"/>
                    <a:pt x="30427" y="22462"/>
                  </a:cubicBezTo>
                  <a:cubicBezTo>
                    <a:pt x="31156" y="22401"/>
                    <a:pt x="31946" y="22401"/>
                    <a:pt x="32646" y="22097"/>
                  </a:cubicBezTo>
                  <a:cubicBezTo>
                    <a:pt x="33314" y="21823"/>
                    <a:pt x="33405" y="21580"/>
                    <a:pt x="33102" y="20942"/>
                  </a:cubicBezTo>
                  <a:cubicBezTo>
                    <a:pt x="32828" y="20395"/>
                    <a:pt x="32676" y="19817"/>
                    <a:pt x="32585" y="19209"/>
                  </a:cubicBezTo>
                  <a:cubicBezTo>
                    <a:pt x="32539" y="19004"/>
                    <a:pt x="32579" y="18902"/>
                    <a:pt x="32717" y="18902"/>
                  </a:cubicBezTo>
                  <a:cubicBezTo>
                    <a:pt x="32763" y="18902"/>
                    <a:pt x="32820" y="18913"/>
                    <a:pt x="32889" y="18936"/>
                  </a:cubicBezTo>
                  <a:cubicBezTo>
                    <a:pt x="33193" y="19027"/>
                    <a:pt x="33557" y="19057"/>
                    <a:pt x="33861" y="19179"/>
                  </a:cubicBezTo>
                  <a:cubicBezTo>
                    <a:pt x="35047" y="19726"/>
                    <a:pt x="36263" y="20243"/>
                    <a:pt x="37357" y="20942"/>
                  </a:cubicBezTo>
                  <a:cubicBezTo>
                    <a:pt x="37600" y="21094"/>
                    <a:pt x="37630" y="21185"/>
                    <a:pt x="37509" y="21428"/>
                  </a:cubicBezTo>
                  <a:cubicBezTo>
                    <a:pt x="37357" y="21793"/>
                    <a:pt x="37114" y="22067"/>
                    <a:pt x="36779" y="22310"/>
                  </a:cubicBezTo>
                  <a:cubicBezTo>
                    <a:pt x="35351" y="23343"/>
                    <a:pt x="33831" y="24225"/>
                    <a:pt x="32402" y="25197"/>
                  </a:cubicBezTo>
                  <a:cubicBezTo>
                    <a:pt x="31886" y="25532"/>
                    <a:pt x="31308" y="25684"/>
                    <a:pt x="30731" y="25836"/>
                  </a:cubicBezTo>
                  <a:cubicBezTo>
                    <a:pt x="28573" y="26413"/>
                    <a:pt x="26445" y="27021"/>
                    <a:pt x="24256" y="27386"/>
                  </a:cubicBezTo>
                  <a:cubicBezTo>
                    <a:pt x="22665" y="27679"/>
                    <a:pt x="21062" y="27795"/>
                    <a:pt x="19455" y="27795"/>
                  </a:cubicBezTo>
                  <a:cubicBezTo>
                    <a:pt x="18392" y="27795"/>
                    <a:pt x="17327" y="27744"/>
                    <a:pt x="16262" y="27659"/>
                  </a:cubicBezTo>
                  <a:cubicBezTo>
                    <a:pt x="13752" y="27484"/>
                    <a:pt x="11222" y="27370"/>
                    <a:pt x="8688" y="27370"/>
                  </a:cubicBezTo>
                  <a:cubicBezTo>
                    <a:pt x="8153" y="27370"/>
                    <a:pt x="7618" y="27375"/>
                    <a:pt x="7083" y="27386"/>
                  </a:cubicBezTo>
                  <a:cubicBezTo>
                    <a:pt x="7030" y="27389"/>
                    <a:pt x="6977" y="27390"/>
                    <a:pt x="6925" y="27390"/>
                  </a:cubicBezTo>
                  <a:cubicBezTo>
                    <a:pt x="6374" y="27390"/>
                    <a:pt x="5847" y="27251"/>
                    <a:pt x="5320" y="27112"/>
                  </a:cubicBezTo>
                  <a:cubicBezTo>
                    <a:pt x="4834" y="26960"/>
                    <a:pt x="4560" y="26535"/>
                    <a:pt x="4286" y="26140"/>
                  </a:cubicBezTo>
                  <a:cubicBezTo>
                    <a:pt x="3466" y="24954"/>
                    <a:pt x="3496" y="24741"/>
                    <a:pt x="4499" y="23738"/>
                  </a:cubicBezTo>
                  <a:cubicBezTo>
                    <a:pt x="5259" y="22948"/>
                    <a:pt x="6141" y="22310"/>
                    <a:pt x="7144" y="21854"/>
                  </a:cubicBezTo>
                  <a:cubicBezTo>
                    <a:pt x="7185" y="21833"/>
                    <a:pt x="7241" y="21784"/>
                    <a:pt x="7320" y="21784"/>
                  </a:cubicBezTo>
                  <a:cubicBezTo>
                    <a:pt x="7357" y="21784"/>
                    <a:pt x="7399" y="21795"/>
                    <a:pt x="7448" y="21823"/>
                  </a:cubicBezTo>
                  <a:cubicBezTo>
                    <a:pt x="6931" y="22644"/>
                    <a:pt x="6809" y="23526"/>
                    <a:pt x="7052" y="24498"/>
                  </a:cubicBezTo>
                  <a:cubicBezTo>
                    <a:pt x="7305" y="25482"/>
                    <a:pt x="8155" y="26153"/>
                    <a:pt x="9171" y="26153"/>
                  </a:cubicBezTo>
                  <a:cubicBezTo>
                    <a:pt x="9254" y="26153"/>
                    <a:pt x="9338" y="26149"/>
                    <a:pt x="9423" y="26140"/>
                  </a:cubicBezTo>
                  <a:cubicBezTo>
                    <a:pt x="9849" y="26109"/>
                    <a:pt x="10183" y="25897"/>
                    <a:pt x="10426" y="25562"/>
                  </a:cubicBezTo>
                  <a:cubicBezTo>
                    <a:pt x="10700" y="25197"/>
                    <a:pt x="10943" y="24833"/>
                    <a:pt x="11186" y="24468"/>
                  </a:cubicBezTo>
                  <a:cubicBezTo>
                    <a:pt x="11308" y="24306"/>
                    <a:pt x="11429" y="24211"/>
                    <a:pt x="11587" y="24211"/>
                  </a:cubicBezTo>
                  <a:cubicBezTo>
                    <a:pt x="11666" y="24211"/>
                    <a:pt x="11754" y="24235"/>
                    <a:pt x="11855" y="24286"/>
                  </a:cubicBezTo>
                  <a:cubicBezTo>
                    <a:pt x="12554" y="24620"/>
                    <a:pt x="13253" y="24893"/>
                    <a:pt x="13983" y="25197"/>
                  </a:cubicBezTo>
                  <a:cubicBezTo>
                    <a:pt x="14222" y="25317"/>
                    <a:pt x="14479" y="25399"/>
                    <a:pt x="14756" y="25399"/>
                  </a:cubicBezTo>
                  <a:cubicBezTo>
                    <a:pt x="14831" y="25399"/>
                    <a:pt x="14908" y="25393"/>
                    <a:pt x="14986" y="25380"/>
                  </a:cubicBezTo>
                  <a:cubicBezTo>
                    <a:pt x="15776" y="25289"/>
                    <a:pt x="16080" y="24985"/>
                    <a:pt x="16141" y="24225"/>
                  </a:cubicBezTo>
                  <a:cubicBezTo>
                    <a:pt x="16201" y="23556"/>
                    <a:pt x="16414" y="22979"/>
                    <a:pt x="16536" y="22279"/>
                  </a:cubicBezTo>
                  <a:cubicBezTo>
                    <a:pt x="17539" y="23100"/>
                    <a:pt x="18603" y="23769"/>
                    <a:pt x="19515" y="24620"/>
                  </a:cubicBezTo>
                  <a:cubicBezTo>
                    <a:pt x="19819" y="24893"/>
                    <a:pt x="20153" y="25167"/>
                    <a:pt x="20518" y="25349"/>
                  </a:cubicBezTo>
                  <a:cubicBezTo>
                    <a:pt x="20678" y="25436"/>
                    <a:pt x="20824" y="25482"/>
                    <a:pt x="20958" y="25482"/>
                  </a:cubicBezTo>
                  <a:cubicBezTo>
                    <a:pt x="21155" y="25482"/>
                    <a:pt x="21328" y="25383"/>
                    <a:pt x="21490" y="25167"/>
                  </a:cubicBezTo>
                  <a:cubicBezTo>
                    <a:pt x="22189" y="24316"/>
                    <a:pt x="22858" y="23465"/>
                    <a:pt x="23375" y="22462"/>
                  </a:cubicBezTo>
                  <a:cubicBezTo>
                    <a:pt x="23618" y="22006"/>
                    <a:pt x="23800" y="21489"/>
                    <a:pt x="24135" y="21064"/>
                  </a:cubicBezTo>
                  <a:cubicBezTo>
                    <a:pt x="24135" y="20912"/>
                    <a:pt x="24256" y="20881"/>
                    <a:pt x="24378" y="20881"/>
                  </a:cubicBezTo>
                  <a:cubicBezTo>
                    <a:pt x="26870" y="20699"/>
                    <a:pt x="29180" y="19848"/>
                    <a:pt x="31491" y="18997"/>
                  </a:cubicBezTo>
                  <a:cubicBezTo>
                    <a:pt x="31673" y="18936"/>
                    <a:pt x="31855" y="18845"/>
                    <a:pt x="32068" y="18784"/>
                  </a:cubicBezTo>
                  <a:close/>
                  <a:moveTo>
                    <a:pt x="4165" y="26869"/>
                  </a:moveTo>
                  <a:cubicBezTo>
                    <a:pt x="4864" y="27842"/>
                    <a:pt x="5867" y="27963"/>
                    <a:pt x="6840" y="27963"/>
                  </a:cubicBezTo>
                  <a:cubicBezTo>
                    <a:pt x="9849" y="27963"/>
                    <a:pt x="12888" y="28055"/>
                    <a:pt x="15898" y="28267"/>
                  </a:cubicBezTo>
                  <a:cubicBezTo>
                    <a:pt x="17083" y="28359"/>
                    <a:pt x="18238" y="28389"/>
                    <a:pt x="19545" y="28419"/>
                  </a:cubicBezTo>
                  <a:cubicBezTo>
                    <a:pt x="18512" y="29179"/>
                    <a:pt x="17721" y="30030"/>
                    <a:pt x="16992" y="30942"/>
                  </a:cubicBezTo>
                  <a:cubicBezTo>
                    <a:pt x="16779" y="31216"/>
                    <a:pt x="16536" y="31520"/>
                    <a:pt x="16293" y="31793"/>
                  </a:cubicBezTo>
                  <a:cubicBezTo>
                    <a:pt x="16189" y="31926"/>
                    <a:pt x="16078" y="31995"/>
                    <a:pt x="15960" y="31995"/>
                  </a:cubicBezTo>
                  <a:cubicBezTo>
                    <a:pt x="15836" y="31995"/>
                    <a:pt x="15704" y="31919"/>
                    <a:pt x="15563" y="31763"/>
                  </a:cubicBezTo>
                  <a:cubicBezTo>
                    <a:pt x="15229" y="31368"/>
                    <a:pt x="14864" y="30973"/>
                    <a:pt x="14682" y="30486"/>
                  </a:cubicBezTo>
                  <a:cubicBezTo>
                    <a:pt x="14499" y="30000"/>
                    <a:pt x="14074" y="29666"/>
                    <a:pt x="13587" y="29514"/>
                  </a:cubicBezTo>
                  <a:cubicBezTo>
                    <a:pt x="12242" y="29082"/>
                    <a:pt x="10854" y="28778"/>
                    <a:pt x="9423" y="28778"/>
                  </a:cubicBezTo>
                  <a:cubicBezTo>
                    <a:pt x="9141" y="28778"/>
                    <a:pt x="8858" y="28789"/>
                    <a:pt x="8572" y="28814"/>
                  </a:cubicBezTo>
                  <a:cubicBezTo>
                    <a:pt x="7691" y="28906"/>
                    <a:pt x="6809" y="29027"/>
                    <a:pt x="5958" y="29118"/>
                  </a:cubicBezTo>
                  <a:cubicBezTo>
                    <a:pt x="5873" y="29127"/>
                    <a:pt x="5790" y="29131"/>
                    <a:pt x="5708" y="29131"/>
                  </a:cubicBezTo>
                  <a:cubicBezTo>
                    <a:pt x="5207" y="29131"/>
                    <a:pt x="4770" y="28968"/>
                    <a:pt x="4378" y="28602"/>
                  </a:cubicBezTo>
                  <a:cubicBezTo>
                    <a:pt x="3861" y="28085"/>
                    <a:pt x="3952" y="27538"/>
                    <a:pt x="4165" y="26869"/>
                  </a:cubicBezTo>
                  <a:close/>
                  <a:moveTo>
                    <a:pt x="38178" y="23769"/>
                  </a:moveTo>
                  <a:cubicBezTo>
                    <a:pt x="38360" y="24681"/>
                    <a:pt x="38299" y="25532"/>
                    <a:pt x="38238" y="26383"/>
                  </a:cubicBezTo>
                  <a:cubicBezTo>
                    <a:pt x="38208" y="26808"/>
                    <a:pt x="38086" y="27204"/>
                    <a:pt x="38056" y="27599"/>
                  </a:cubicBezTo>
                  <a:cubicBezTo>
                    <a:pt x="37965" y="28389"/>
                    <a:pt x="37509" y="28875"/>
                    <a:pt x="36871" y="29301"/>
                  </a:cubicBezTo>
                  <a:cubicBezTo>
                    <a:pt x="34105" y="31033"/>
                    <a:pt x="31126" y="32280"/>
                    <a:pt x="27904" y="32918"/>
                  </a:cubicBezTo>
                  <a:cubicBezTo>
                    <a:pt x="23861" y="33708"/>
                    <a:pt x="19819" y="34346"/>
                    <a:pt x="15685" y="34407"/>
                  </a:cubicBezTo>
                  <a:cubicBezTo>
                    <a:pt x="15573" y="34408"/>
                    <a:pt x="15462" y="34409"/>
                    <a:pt x="15351" y="34409"/>
                  </a:cubicBezTo>
                  <a:cubicBezTo>
                    <a:pt x="12521" y="34409"/>
                    <a:pt x="9776" y="34030"/>
                    <a:pt x="7144" y="32948"/>
                  </a:cubicBezTo>
                  <a:cubicBezTo>
                    <a:pt x="6536" y="32675"/>
                    <a:pt x="5989" y="32340"/>
                    <a:pt x="5472" y="31945"/>
                  </a:cubicBezTo>
                  <a:cubicBezTo>
                    <a:pt x="4499" y="31155"/>
                    <a:pt x="4165" y="30061"/>
                    <a:pt x="4043" y="28754"/>
                  </a:cubicBezTo>
                  <a:lnTo>
                    <a:pt x="4043" y="28754"/>
                  </a:lnTo>
                  <a:cubicBezTo>
                    <a:pt x="4588" y="29412"/>
                    <a:pt x="5218" y="29596"/>
                    <a:pt x="5895" y="29596"/>
                  </a:cubicBezTo>
                  <a:cubicBezTo>
                    <a:pt x="6124" y="29596"/>
                    <a:pt x="6358" y="29575"/>
                    <a:pt x="6596" y="29544"/>
                  </a:cubicBezTo>
                  <a:cubicBezTo>
                    <a:pt x="7523" y="29412"/>
                    <a:pt x="8458" y="29306"/>
                    <a:pt x="9392" y="29306"/>
                  </a:cubicBezTo>
                  <a:cubicBezTo>
                    <a:pt x="10175" y="29306"/>
                    <a:pt x="10957" y="29380"/>
                    <a:pt x="11733" y="29574"/>
                  </a:cubicBezTo>
                  <a:cubicBezTo>
                    <a:pt x="12280" y="29696"/>
                    <a:pt x="12828" y="29848"/>
                    <a:pt x="13375" y="30061"/>
                  </a:cubicBezTo>
                  <a:cubicBezTo>
                    <a:pt x="13739" y="30182"/>
                    <a:pt x="14043" y="30395"/>
                    <a:pt x="14165" y="30821"/>
                  </a:cubicBezTo>
                  <a:cubicBezTo>
                    <a:pt x="14347" y="31428"/>
                    <a:pt x="14773" y="31884"/>
                    <a:pt x="15229" y="32340"/>
                  </a:cubicBezTo>
                  <a:cubicBezTo>
                    <a:pt x="15439" y="32551"/>
                    <a:pt x="15650" y="32649"/>
                    <a:pt x="15874" y="32649"/>
                  </a:cubicBezTo>
                  <a:cubicBezTo>
                    <a:pt x="16071" y="32649"/>
                    <a:pt x="16278" y="32574"/>
                    <a:pt x="16505" y="32432"/>
                  </a:cubicBezTo>
                  <a:cubicBezTo>
                    <a:pt x="16809" y="32219"/>
                    <a:pt x="17022" y="31915"/>
                    <a:pt x="17235" y="31641"/>
                  </a:cubicBezTo>
                  <a:cubicBezTo>
                    <a:pt x="18116" y="30395"/>
                    <a:pt x="19241" y="29392"/>
                    <a:pt x="20457" y="28511"/>
                  </a:cubicBezTo>
                  <a:cubicBezTo>
                    <a:pt x="20548" y="28419"/>
                    <a:pt x="20639" y="28419"/>
                    <a:pt x="20761" y="28419"/>
                  </a:cubicBezTo>
                  <a:cubicBezTo>
                    <a:pt x="23770" y="28267"/>
                    <a:pt x="26688" y="27629"/>
                    <a:pt x="29545" y="26808"/>
                  </a:cubicBezTo>
                  <a:cubicBezTo>
                    <a:pt x="30305" y="26596"/>
                    <a:pt x="31095" y="26444"/>
                    <a:pt x="31825" y="26170"/>
                  </a:cubicBezTo>
                  <a:cubicBezTo>
                    <a:pt x="31932" y="26134"/>
                    <a:pt x="32039" y="26120"/>
                    <a:pt x="32145" y="26120"/>
                  </a:cubicBezTo>
                  <a:cubicBezTo>
                    <a:pt x="32401" y="26120"/>
                    <a:pt x="32652" y="26206"/>
                    <a:pt x="32889" y="26292"/>
                  </a:cubicBezTo>
                  <a:cubicBezTo>
                    <a:pt x="33436" y="26474"/>
                    <a:pt x="33983" y="26656"/>
                    <a:pt x="34530" y="26808"/>
                  </a:cubicBezTo>
                  <a:cubicBezTo>
                    <a:pt x="34680" y="26844"/>
                    <a:pt x="34830" y="26864"/>
                    <a:pt x="34975" y="26864"/>
                  </a:cubicBezTo>
                  <a:cubicBezTo>
                    <a:pt x="35562" y="26864"/>
                    <a:pt x="36056" y="26543"/>
                    <a:pt x="36080" y="25714"/>
                  </a:cubicBezTo>
                  <a:cubicBezTo>
                    <a:pt x="36080" y="24559"/>
                    <a:pt x="36293" y="24377"/>
                    <a:pt x="37418" y="24134"/>
                  </a:cubicBezTo>
                  <a:cubicBezTo>
                    <a:pt x="37691" y="24073"/>
                    <a:pt x="37934" y="24042"/>
                    <a:pt x="38178" y="23769"/>
                  </a:cubicBezTo>
                  <a:close/>
                  <a:moveTo>
                    <a:pt x="24759" y="0"/>
                  </a:moveTo>
                  <a:cubicBezTo>
                    <a:pt x="22506" y="0"/>
                    <a:pt x="20281" y="242"/>
                    <a:pt x="18056" y="668"/>
                  </a:cubicBezTo>
                  <a:cubicBezTo>
                    <a:pt x="14742" y="1276"/>
                    <a:pt x="11581" y="2279"/>
                    <a:pt x="8633" y="3921"/>
                  </a:cubicBezTo>
                  <a:cubicBezTo>
                    <a:pt x="6992" y="4832"/>
                    <a:pt x="5502" y="5896"/>
                    <a:pt x="4378" y="7386"/>
                  </a:cubicBezTo>
                  <a:cubicBezTo>
                    <a:pt x="2341" y="10121"/>
                    <a:pt x="2098" y="13191"/>
                    <a:pt x="2615" y="16413"/>
                  </a:cubicBezTo>
                  <a:cubicBezTo>
                    <a:pt x="2675" y="16717"/>
                    <a:pt x="2645" y="16839"/>
                    <a:pt x="2341" y="16960"/>
                  </a:cubicBezTo>
                  <a:cubicBezTo>
                    <a:pt x="1520" y="17264"/>
                    <a:pt x="852" y="17750"/>
                    <a:pt x="305" y="18419"/>
                  </a:cubicBezTo>
                  <a:cubicBezTo>
                    <a:pt x="1" y="18845"/>
                    <a:pt x="183" y="19209"/>
                    <a:pt x="700" y="19240"/>
                  </a:cubicBezTo>
                  <a:cubicBezTo>
                    <a:pt x="943" y="19240"/>
                    <a:pt x="1186" y="19209"/>
                    <a:pt x="1429" y="19179"/>
                  </a:cubicBezTo>
                  <a:cubicBezTo>
                    <a:pt x="2098" y="19057"/>
                    <a:pt x="2736" y="18936"/>
                    <a:pt x="3435" y="18814"/>
                  </a:cubicBezTo>
                  <a:lnTo>
                    <a:pt x="3435" y="18814"/>
                  </a:lnTo>
                  <a:cubicBezTo>
                    <a:pt x="3344" y="19027"/>
                    <a:pt x="3375" y="19209"/>
                    <a:pt x="3162" y="19331"/>
                  </a:cubicBezTo>
                  <a:cubicBezTo>
                    <a:pt x="1520" y="20121"/>
                    <a:pt x="548" y="22127"/>
                    <a:pt x="943" y="23890"/>
                  </a:cubicBezTo>
                  <a:cubicBezTo>
                    <a:pt x="1095" y="24650"/>
                    <a:pt x="1399" y="25380"/>
                    <a:pt x="2037" y="25897"/>
                  </a:cubicBezTo>
                  <a:cubicBezTo>
                    <a:pt x="2207" y="26040"/>
                    <a:pt x="2360" y="26111"/>
                    <a:pt x="2501" y="26111"/>
                  </a:cubicBezTo>
                  <a:cubicBezTo>
                    <a:pt x="2688" y="26111"/>
                    <a:pt x="2854" y="25987"/>
                    <a:pt x="3010" y="25745"/>
                  </a:cubicBezTo>
                  <a:cubicBezTo>
                    <a:pt x="3131" y="25532"/>
                    <a:pt x="3253" y="25319"/>
                    <a:pt x="3435" y="25015"/>
                  </a:cubicBezTo>
                  <a:cubicBezTo>
                    <a:pt x="3557" y="25653"/>
                    <a:pt x="3709" y="26170"/>
                    <a:pt x="4013" y="26596"/>
                  </a:cubicBezTo>
                  <a:cubicBezTo>
                    <a:pt x="4074" y="26687"/>
                    <a:pt x="4134" y="26808"/>
                    <a:pt x="4074" y="26900"/>
                  </a:cubicBezTo>
                  <a:cubicBezTo>
                    <a:pt x="3678" y="27477"/>
                    <a:pt x="3770" y="28146"/>
                    <a:pt x="3709" y="28814"/>
                  </a:cubicBezTo>
                  <a:cubicBezTo>
                    <a:pt x="3526" y="30486"/>
                    <a:pt x="4134" y="31793"/>
                    <a:pt x="5533" y="32736"/>
                  </a:cubicBezTo>
                  <a:cubicBezTo>
                    <a:pt x="7022" y="33769"/>
                    <a:pt x="8724" y="34194"/>
                    <a:pt x="10457" y="34590"/>
                  </a:cubicBezTo>
                  <a:cubicBezTo>
                    <a:pt x="12108" y="34929"/>
                    <a:pt x="13766" y="35057"/>
                    <a:pt x="15425" y="35057"/>
                  </a:cubicBezTo>
                  <a:cubicBezTo>
                    <a:pt x="17034" y="35057"/>
                    <a:pt x="18643" y="34937"/>
                    <a:pt x="20244" y="34772"/>
                  </a:cubicBezTo>
                  <a:cubicBezTo>
                    <a:pt x="22889" y="34498"/>
                    <a:pt x="25533" y="34103"/>
                    <a:pt x="28147" y="33526"/>
                  </a:cubicBezTo>
                  <a:cubicBezTo>
                    <a:pt x="31460" y="32766"/>
                    <a:pt x="34591" y="31550"/>
                    <a:pt x="37448" y="29666"/>
                  </a:cubicBezTo>
                  <a:cubicBezTo>
                    <a:pt x="37995" y="29301"/>
                    <a:pt x="38421" y="28845"/>
                    <a:pt x="38603" y="28176"/>
                  </a:cubicBezTo>
                  <a:cubicBezTo>
                    <a:pt x="38755" y="27477"/>
                    <a:pt x="38877" y="26748"/>
                    <a:pt x="38937" y="26018"/>
                  </a:cubicBezTo>
                  <a:cubicBezTo>
                    <a:pt x="39029" y="24498"/>
                    <a:pt x="38816" y="23009"/>
                    <a:pt x="38451" y="21520"/>
                  </a:cubicBezTo>
                  <a:cubicBezTo>
                    <a:pt x="38998" y="21459"/>
                    <a:pt x="39029" y="21398"/>
                    <a:pt x="39059" y="20820"/>
                  </a:cubicBezTo>
                  <a:cubicBezTo>
                    <a:pt x="39150" y="19422"/>
                    <a:pt x="38603" y="18146"/>
                    <a:pt x="37843" y="17082"/>
                  </a:cubicBezTo>
                  <a:cubicBezTo>
                    <a:pt x="37357" y="16352"/>
                    <a:pt x="37114" y="15684"/>
                    <a:pt x="37144" y="14833"/>
                  </a:cubicBezTo>
                  <a:cubicBezTo>
                    <a:pt x="37144" y="14468"/>
                    <a:pt x="37448" y="14285"/>
                    <a:pt x="37509" y="13951"/>
                  </a:cubicBezTo>
                  <a:cubicBezTo>
                    <a:pt x="37566" y="13552"/>
                    <a:pt x="37836" y="13340"/>
                    <a:pt x="38246" y="13340"/>
                  </a:cubicBezTo>
                  <a:cubicBezTo>
                    <a:pt x="38273" y="13340"/>
                    <a:pt x="38301" y="13341"/>
                    <a:pt x="38330" y="13343"/>
                  </a:cubicBezTo>
                  <a:lnTo>
                    <a:pt x="38725" y="13343"/>
                  </a:lnTo>
                  <a:cubicBezTo>
                    <a:pt x="39272" y="13313"/>
                    <a:pt x="39485" y="12978"/>
                    <a:pt x="39211" y="12492"/>
                  </a:cubicBezTo>
                  <a:cubicBezTo>
                    <a:pt x="39059" y="12218"/>
                    <a:pt x="38877" y="11945"/>
                    <a:pt x="38725" y="11702"/>
                  </a:cubicBezTo>
                  <a:cubicBezTo>
                    <a:pt x="38269" y="10972"/>
                    <a:pt x="37691" y="10486"/>
                    <a:pt x="36840" y="10364"/>
                  </a:cubicBezTo>
                  <a:cubicBezTo>
                    <a:pt x="36597" y="10334"/>
                    <a:pt x="36415" y="10273"/>
                    <a:pt x="36567" y="9969"/>
                  </a:cubicBezTo>
                  <a:cubicBezTo>
                    <a:pt x="36719" y="9604"/>
                    <a:pt x="36658" y="9209"/>
                    <a:pt x="36567" y="8845"/>
                  </a:cubicBezTo>
                  <a:cubicBezTo>
                    <a:pt x="36475" y="8480"/>
                    <a:pt x="36384" y="8145"/>
                    <a:pt x="36323" y="7781"/>
                  </a:cubicBezTo>
                  <a:cubicBezTo>
                    <a:pt x="35685" y="4741"/>
                    <a:pt x="33983" y="2462"/>
                    <a:pt x="31156" y="1124"/>
                  </a:cubicBezTo>
                  <a:cubicBezTo>
                    <a:pt x="29758" y="455"/>
                    <a:pt x="28238" y="121"/>
                    <a:pt x="26688" y="60"/>
                  </a:cubicBezTo>
                  <a:cubicBezTo>
                    <a:pt x="26042" y="20"/>
                    <a:pt x="25400" y="0"/>
                    <a:pt x="24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3796700" y="2489950"/>
              <a:ext cx="693800" cy="130075"/>
            </a:xfrm>
            <a:custGeom>
              <a:avLst/>
              <a:gdLst/>
              <a:ahLst/>
              <a:cxnLst/>
              <a:rect l="l" t="t" r="r" b="b"/>
              <a:pathLst>
                <a:path w="27752" h="5203" extrusionOk="0">
                  <a:moveTo>
                    <a:pt x="27595" y="0"/>
                  </a:moveTo>
                  <a:cubicBezTo>
                    <a:pt x="27438" y="0"/>
                    <a:pt x="27321" y="65"/>
                    <a:pt x="27204" y="112"/>
                  </a:cubicBezTo>
                  <a:cubicBezTo>
                    <a:pt x="24651" y="1054"/>
                    <a:pt x="22128" y="1966"/>
                    <a:pt x="19545" y="2756"/>
                  </a:cubicBezTo>
                  <a:cubicBezTo>
                    <a:pt x="15674" y="3945"/>
                    <a:pt x="11779" y="4756"/>
                    <a:pt x="7744" y="4756"/>
                  </a:cubicBezTo>
                  <a:cubicBezTo>
                    <a:pt x="7343" y="4756"/>
                    <a:pt x="6940" y="4748"/>
                    <a:pt x="6535" y="4732"/>
                  </a:cubicBezTo>
                  <a:cubicBezTo>
                    <a:pt x="4651" y="4641"/>
                    <a:pt x="2827" y="4367"/>
                    <a:pt x="1034" y="3789"/>
                  </a:cubicBezTo>
                  <a:cubicBezTo>
                    <a:pt x="699" y="3698"/>
                    <a:pt x="365" y="3516"/>
                    <a:pt x="0" y="3516"/>
                  </a:cubicBezTo>
                  <a:cubicBezTo>
                    <a:pt x="760" y="3881"/>
                    <a:pt x="1520" y="4215"/>
                    <a:pt x="2310" y="4428"/>
                  </a:cubicBezTo>
                  <a:cubicBezTo>
                    <a:pt x="4307" y="4972"/>
                    <a:pt x="6314" y="5203"/>
                    <a:pt x="8326" y="5203"/>
                  </a:cubicBezTo>
                  <a:cubicBezTo>
                    <a:pt x="9683" y="5203"/>
                    <a:pt x="11042" y="5098"/>
                    <a:pt x="12402" y="4914"/>
                  </a:cubicBezTo>
                  <a:cubicBezTo>
                    <a:pt x="16262" y="4428"/>
                    <a:pt x="19970" y="3334"/>
                    <a:pt x="23557" y="1905"/>
                  </a:cubicBezTo>
                  <a:cubicBezTo>
                    <a:pt x="24955" y="1327"/>
                    <a:pt x="26323" y="689"/>
                    <a:pt x="27751" y="20"/>
                  </a:cubicBezTo>
                  <a:cubicBezTo>
                    <a:pt x="27695" y="6"/>
                    <a:pt x="27643" y="0"/>
                    <a:pt x="27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3766300" y="2533750"/>
              <a:ext cx="199100" cy="46075"/>
            </a:xfrm>
            <a:custGeom>
              <a:avLst/>
              <a:gdLst/>
              <a:ahLst/>
              <a:cxnLst/>
              <a:rect l="l" t="t" r="r" b="b"/>
              <a:pathLst>
                <a:path w="7964" h="184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1234"/>
                    <a:pt x="4023" y="1842"/>
                    <a:pt x="6479" y="1842"/>
                  </a:cubicBezTo>
                  <a:cubicBezTo>
                    <a:pt x="6989" y="1842"/>
                    <a:pt x="7488" y="1816"/>
                    <a:pt x="7964" y="1764"/>
                  </a:cubicBezTo>
                  <a:cubicBezTo>
                    <a:pt x="5411" y="1247"/>
                    <a:pt x="2614" y="13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4332425" y="2450925"/>
              <a:ext cx="195300" cy="79825"/>
            </a:xfrm>
            <a:custGeom>
              <a:avLst/>
              <a:gdLst/>
              <a:ahLst/>
              <a:cxnLst/>
              <a:rect l="l" t="t" r="r" b="b"/>
              <a:pathLst>
                <a:path w="7812" h="3193" extrusionOk="0">
                  <a:moveTo>
                    <a:pt x="7812" y="1"/>
                  </a:moveTo>
                  <a:lnTo>
                    <a:pt x="7812" y="1"/>
                  </a:lnTo>
                  <a:cubicBezTo>
                    <a:pt x="5198" y="1065"/>
                    <a:pt x="2614" y="2220"/>
                    <a:pt x="0" y="3192"/>
                  </a:cubicBezTo>
                  <a:cubicBezTo>
                    <a:pt x="2736" y="2493"/>
                    <a:pt x="5441" y="1673"/>
                    <a:pt x="7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3779200" y="2521600"/>
              <a:ext cx="142900" cy="27525"/>
            </a:xfrm>
            <a:custGeom>
              <a:avLst/>
              <a:gdLst/>
              <a:ahLst/>
              <a:cxnLst/>
              <a:rect l="l" t="t" r="r" b="b"/>
              <a:pathLst>
                <a:path w="5716" h="1101" extrusionOk="0">
                  <a:moveTo>
                    <a:pt x="1" y="1"/>
                  </a:moveTo>
                  <a:cubicBezTo>
                    <a:pt x="1219" y="841"/>
                    <a:pt x="2524" y="1100"/>
                    <a:pt x="3877" y="1100"/>
                  </a:cubicBezTo>
                  <a:cubicBezTo>
                    <a:pt x="4481" y="1100"/>
                    <a:pt x="5095" y="1048"/>
                    <a:pt x="5715" y="973"/>
                  </a:cubicBezTo>
                  <a:cubicBezTo>
                    <a:pt x="3800" y="761"/>
                    <a:pt x="1855" y="57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4428150" y="2421300"/>
              <a:ext cx="105650" cy="45625"/>
            </a:xfrm>
            <a:custGeom>
              <a:avLst/>
              <a:gdLst/>
              <a:ahLst/>
              <a:cxnLst/>
              <a:rect l="l" t="t" r="r" b="b"/>
              <a:pathLst>
                <a:path w="4226" h="1825" extrusionOk="0">
                  <a:moveTo>
                    <a:pt x="4226" y="0"/>
                  </a:moveTo>
                  <a:lnTo>
                    <a:pt x="4226" y="0"/>
                  </a:lnTo>
                  <a:cubicBezTo>
                    <a:pt x="2767" y="456"/>
                    <a:pt x="1430" y="1216"/>
                    <a:pt x="1" y="1824"/>
                  </a:cubicBezTo>
                  <a:cubicBezTo>
                    <a:pt x="1612" y="1672"/>
                    <a:pt x="3010" y="1064"/>
                    <a:pt x="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3887875" y="2341325"/>
              <a:ext cx="25875" cy="26800"/>
            </a:xfrm>
            <a:custGeom>
              <a:avLst/>
              <a:gdLst/>
              <a:ahLst/>
              <a:cxnLst/>
              <a:rect l="l" t="t" r="r" b="b"/>
              <a:pathLst>
                <a:path w="1035" h="1072" extrusionOk="0">
                  <a:moveTo>
                    <a:pt x="314" y="1"/>
                  </a:moveTo>
                  <a:cubicBezTo>
                    <a:pt x="26" y="1"/>
                    <a:pt x="3" y="301"/>
                    <a:pt x="31" y="525"/>
                  </a:cubicBezTo>
                  <a:cubicBezTo>
                    <a:pt x="1" y="889"/>
                    <a:pt x="122" y="1072"/>
                    <a:pt x="365" y="1072"/>
                  </a:cubicBezTo>
                  <a:cubicBezTo>
                    <a:pt x="639" y="1072"/>
                    <a:pt x="1034" y="707"/>
                    <a:pt x="1034" y="464"/>
                  </a:cubicBezTo>
                  <a:cubicBezTo>
                    <a:pt x="1034" y="38"/>
                    <a:pt x="608" y="69"/>
                    <a:pt x="396" y="8"/>
                  </a:cubicBezTo>
                  <a:cubicBezTo>
                    <a:pt x="366" y="3"/>
                    <a:pt x="339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3798975" y="2504125"/>
              <a:ext cx="68400" cy="12500"/>
            </a:xfrm>
            <a:custGeom>
              <a:avLst/>
              <a:gdLst/>
              <a:ahLst/>
              <a:cxnLst/>
              <a:rect l="l" t="t" r="r" b="b"/>
              <a:pathLst>
                <a:path w="2736" h="500" extrusionOk="0">
                  <a:moveTo>
                    <a:pt x="0" y="1"/>
                  </a:moveTo>
                  <a:lnTo>
                    <a:pt x="0" y="1"/>
                  </a:lnTo>
                  <a:cubicBezTo>
                    <a:pt x="543" y="330"/>
                    <a:pt x="1111" y="499"/>
                    <a:pt x="1704" y="499"/>
                  </a:cubicBezTo>
                  <a:cubicBezTo>
                    <a:pt x="2040" y="499"/>
                    <a:pt x="2384" y="445"/>
                    <a:pt x="2736" y="335"/>
                  </a:cubicBezTo>
                  <a:cubicBezTo>
                    <a:pt x="1824" y="213"/>
                    <a:pt x="912" y="9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3974500" y="2310350"/>
              <a:ext cx="20550" cy="19875"/>
            </a:xfrm>
            <a:custGeom>
              <a:avLst/>
              <a:gdLst/>
              <a:ahLst/>
              <a:cxnLst/>
              <a:rect l="l" t="t" r="r" b="b"/>
              <a:pathLst>
                <a:path w="822" h="795" extrusionOk="0">
                  <a:moveTo>
                    <a:pt x="396" y="1"/>
                  </a:moveTo>
                  <a:cubicBezTo>
                    <a:pt x="153" y="31"/>
                    <a:pt x="1" y="183"/>
                    <a:pt x="1" y="426"/>
                  </a:cubicBezTo>
                  <a:cubicBezTo>
                    <a:pt x="28" y="649"/>
                    <a:pt x="133" y="795"/>
                    <a:pt x="336" y="795"/>
                  </a:cubicBezTo>
                  <a:cubicBezTo>
                    <a:pt x="355" y="795"/>
                    <a:pt x="375" y="794"/>
                    <a:pt x="396" y="791"/>
                  </a:cubicBezTo>
                  <a:cubicBezTo>
                    <a:pt x="669" y="791"/>
                    <a:pt x="821" y="639"/>
                    <a:pt x="791" y="396"/>
                  </a:cubicBezTo>
                  <a:cubicBezTo>
                    <a:pt x="791" y="153"/>
                    <a:pt x="639" y="3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3828600" y="2396150"/>
              <a:ext cx="21300" cy="20700"/>
            </a:xfrm>
            <a:custGeom>
              <a:avLst/>
              <a:gdLst/>
              <a:ahLst/>
              <a:cxnLst/>
              <a:rect l="l" t="t" r="r" b="b"/>
              <a:pathLst>
                <a:path w="852" h="828" extrusionOk="0">
                  <a:moveTo>
                    <a:pt x="461" y="0"/>
                  </a:moveTo>
                  <a:cubicBezTo>
                    <a:pt x="198" y="0"/>
                    <a:pt x="90" y="203"/>
                    <a:pt x="61" y="459"/>
                  </a:cubicBezTo>
                  <a:cubicBezTo>
                    <a:pt x="1" y="672"/>
                    <a:pt x="153" y="824"/>
                    <a:pt x="365" y="824"/>
                  </a:cubicBezTo>
                  <a:cubicBezTo>
                    <a:pt x="388" y="826"/>
                    <a:pt x="409" y="827"/>
                    <a:pt x="429" y="827"/>
                  </a:cubicBezTo>
                  <a:cubicBezTo>
                    <a:pt x="683" y="827"/>
                    <a:pt x="765" y="656"/>
                    <a:pt x="821" y="459"/>
                  </a:cubicBezTo>
                  <a:cubicBezTo>
                    <a:pt x="852" y="186"/>
                    <a:pt x="761" y="34"/>
                    <a:pt x="517" y="3"/>
                  </a:cubicBezTo>
                  <a:cubicBezTo>
                    <a:pt x="498" y="1"/>
                    <a:pt x="479" y="0"/>
                    <a:pt x="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3865075" y="2421975"/>
              <a:ext cx="19025" cy="18350"/>
            </a:xfrm>
            <a:custGeom>
              <a:avLst/>
              <a:gdLst/>
              <a:ahLst/>
              <a:cxnLst/>
              <a:rect l="l" t="t" r="r" b="b"/>
              <a:pathLst>
                <a:path w="761" h="734" extrusionOk="0">
                  <a:moveTo>
                    <a:pt x="483" y="1"/>
                  </a:moveTo>
                  <a:cubicBezTo>
                    <a:pt x="465" y="1"/>
                    <a:pt x="446" y="2"/>
                    <a:pt x="426" y="4"/>
                  </a:cubicBezTo>
                  <a:cubicBezTo>
                    <a:pt x="183" y="4"/>
                    <a:pt x="1" y="125"/>
                    <a:pt x="1" y="399"/>
                  </a:cubicBezTo>
                  <a:cubicBezTo>
                    <a:pt x="1" y="612"/>
                    <a:pt x="183" y="733"/>
                    <a:pt x="396" y="733"/>
                  </a:cubicBezTo>
                  <a:cubicBezTo>
                    <a:pt x="609" y="733"/>
                    <a:pt x="761" y="612"/>
                    <a:pt x="761" y="369"/>
                  </a:cubicBezTo>
                  <a:cubicBezTo>
                    <a:pt x="761" y="172"/>
                    <a:pt x="708" y="1"/>
                    <a:pt x="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4476025" y="2400775"/>
              <a:ext cx="53225" cy="22075"/>
            </a:xfrm>
            <a:custGeom>
              <a:avLst/>
              <a:gdLst/>
              <a:ahLst/>
              <a:cxnLst/>
              <a:rect l="l" t="t" r="r" b="b"/>
              <a:pathLst>
                <a:path w="2129" h="883" extrusionOk="0">
                  <a:moveTo>
                    <a:pt x="2129" y="1"/>
                  </a:moveTo>
                  <a:lnTo>
                    <a:pt x="2129" y="1"/>
                  </a:lnTo>
                  <a:cubicBezTo>
                    <a:pt x="1369" y="183"/>
                    <a:pt x="670" y="517"/>
                    <a:pt x="1" y="882"/>
                  </a:cubicBezTo>
                  <a:cubicBezTo>
                    <a:pt x="822" y="821"/>
                    <a:pt x="1490" y="457"/>
                    <a:pt x="2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4159150" y="2282250"/>
              <a:ext cx="21300" cy="19000"/>
            </a:xfrm>
            <a:custGeom>
              <a:avLst/>
              <a:gdLst/>
              <a:ahLst/>
              <a:cxnLst/>
              <a:rect l="l" t="t" r="r" b="b"/>
              <a:pathLst>
                <a:path w="852" h="760" extrusionOk="0">
                  <a:moveTo>
                    <a:pt x="426" y="0"/>
                  </a:moveTo>
                  <a:cubicBezTo>
                    <a:pt x="153" y="30"/>
                    <a:pt x="31" y="213"/>
                    <a:pt x="31" y="456"/>
                  </a:cubicBezTo>
                  <a:cubicBezTo>
                    <a:pt x="1" y="760"/>
                    <a:pt x="244" y="699"/>
                    <a:pt x="396" y="730"/>
                  </a:cubicBezTo>
                  <a:cubicBezTo>
                    <a:pt x="639" y="699"/>
                    <a:pt x="852" y="638"/>
                    <a:pt x="852" y="395"/>
                  </a:cubicBezTo>
                  <a:cubicBezTo>
                    <a:pt x="852" y="122"/>
                    <a:pt x="67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4108250" y="2337700"/>
              <a:ext cx="19775" cy="19025"/>
            </a:xfrm>
            <a:custGeom>
              <a:avLst/>
              <a:gdLst/>
              <a:ahLst/>
              <a:cxnLst/>
              <a:rect l="l" t="t" r="r" b="b"/>
              <a:pathLst>
                <a:path w="791" h="76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609"/>
                    <a:pt x="152" y="730"/>
                    <a:pt x="365" y="761"/>
                  </a:cubicBezTo>
                  <a:cubicBezTo>
                    <a:pt x="608" y="730"/>
                    <a:pt x="791" y="639"/>
                    <a:pt x="760" y="366"/>
                  </a:cubicBezTo>
                  <a:cubicBezTo>
                    <a:pt x="760" y="123"/>
                    <a:pt x="60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887125" y="2384600"/>
              <a:ext cx="25100" cy="16075"/>
            </a:xfrm>
            <a:custGeom>
              <a:avLst/>
              <a:gdLst/>
              <a:ahLst/>
              <a:cxnLst/>
              <a:rect l="l" t="t" r="r" b="b"/>
              <a:pathLst>
                <a:path w="1004" h="643" extrusionOk="0">
                  <a:moveTo>
                    <a:pt x="424" y="0"/>
                  </a:moveTo>
                  <a:cubicBezTo>
                    <a:pt x="337" y="0"/>
                    <a:pt x="248" y="36"/>
                    <a:pt x="152" y="131"/>
                  </a:cubicBezTo>
                  <a:cubicBezTo>
                    <a:pt x="0" y="283"/>
                    <a:pt x="31" y="435"/>
                    <a:pt x="183" y="557"/>
                  </a:cubicBezTo>
                  <a:cubicBezTo>
                    <a:pt x="277" y="616"/>
                    <a:pt x="363" y="643"/>
                    <a:pt x="445" y="643"/>
                  </a:cubicBezTo>
                  <a:cubicBezTo>
                    <a:pt x="654" y="643"/>
                    <a:pt x="828" y="471"/>
                    <a:pt x="1003" y="253"/>
                  </a:cubicBezTo>
                  <a:cubicBezTo>
                    <a:pt x="795" y="169"/>
                    <a:pt x="615" y="0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807325" y="2489700"/>
              <a:ext cx="46375" cy="8800"/>
            </a:xfrm>
            <a:custGeom>
              <a:avLst/>
              <a:gdLst/>
              <a:ahLst/>
              <a:cxnLst/>
              <a:rect l="l" t="t" r="r" b="b"/>
              <a:pathLst>
                <a:path w="1855" h="352" extrusionOk="0">
                  <a:moveTo>
                    <a:pt x="1" y="0"/>
                  </a:moveTo>
                  <a:lnTo>
                    <a:pt x="1" y="0"/>
                  </a:lnTo>
                  <a:cubicBezTo>
                    <a:pt x="314" y="247"/>
                    <a:pt x="645" y="352"/>
                    <a:pt x="984" y="352"/>
                  </a:cubicBezTo>
                  <a:cubicBezTo>
                    <a:pt x="1270" y="352"/>
                    <a:pt x="1563" y="277"/>
                    <a:pt x="1855" y="152"/>
                  </a:cubicBezTo>
                  <a:cubicBezTo>
                    <a:pt x="1216" y="91"/>
                    <a:pt x="609" y="6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245025" y="23680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33" y="0"/>
                  </a:moveTo>
                  <a:cubicBezTo>
                    <a:pt x="154" y="0"/>
                    <a:pt x="31" y="121"/>
                    <a:pt x="31" y="339"/>
                  </a:cubicBezTo>
                  <a:cubicBezTo>
                    <a:pt x="1" y="552"/>
                    <a:pt x="153" y="673"/>
                    <a:pt x="396" y="673"/>
                  </a:cubicBezTo>
                  <a:cubicBezTo>
                    <a:pt x="578" y="643"/>
                    <a:pt x="730" y="552"/>
                    <a:pt x="730" y="339"/>
                  </a:cubicBezTo>
                  <a:cubicBezTo>
                    <a:pt x="730" y="126"/>
                    <a:pt x="578" y="5"/>
                    <a:pt x="396" y="5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4014775" y="2400775"/>
              <a:ext cx="19025" cy="17500"/>
            </a:xfrm>
            <a:custGeom>
              <a:avLst/>
              <a:gdLst/>
              <a:ahLst/>
              <a:cxnLst/>
              <a:rect l="l" t="t" r="r" b="b"/>
              <a:pathLst>
                <a:path w="761" h="700" extrusionOk="0">
                  <a:moveTo>
                    <a:pt x="396" y="1"/>
                  </a:moveTo>
                  <a:cubicBezTo>
                    <a:pt x="122" y="1"/>
                    <a:pt x="31" y="214"/>
                    <a:pt x="31" y="426"/>
                  </a:cubicBezTo>
                  <a:cubicBezTo>
                    <a:pt x="1" y="639"/>
                    <a:pt x="213" y="700"/>
                    <a:pt x="365" y="700"/>
                  </a:cubicBezTo>
                  <a:cubicBezTo>
                    <a:pt x="578" y="700"/>
                    <a:pt x="730" y="609"/>
                    <a:pt x="761" y="366"/>
                  </a:cubicBezTo>
                  <a:cubicBezTo>
                    <a:pt x="730" y="153"/>
                    <a:pt x="60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4307325" y="23491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66" y="1"/>
                  </a:moveTo>
                  <a:cubicBezTo>
                    <a:pt x="153" y="1"/>
                    <a:pt x="1" y="92"/>
                    <a:pt x="1" y="305"/>
                  </a:cubicBezTo>
                  <a:cubicBezTo>
                    <a:pt x="31" y="487"/>
                    <a:pt x="123" y="670"/>
                    <a:pt x="366" y="670"/>
                  </a:cubicBezTo>
                  <a:cubicBezTo>
                    <a:pt x="384" y="672"/>
                    <a:pt x="402" y="673"/>
                    <a:pt x="419" y="673"/>
                  </a:cubicBezTo>
                  <a:cubicBezTo>
                    <a:pt x="603" y="673"/>
                    <a:pt x="730" y="530"/>
                    <a:pt x="730" y="335"/>
                  </a:cubicBezTo>
                  <a:cubicBezTo>
                    <a:pt x="730" y="122"/>
                    <a:pt x="548" y="3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3799875" y="2429550"/>
              <a:ext cx="20400" cy="18025"/>
            </a:xfrm>
            <a:custGeom>
              <a:avLst/>
              <a:gdLst/>
              <a:ahLst/>
              <a:cxnLst/>
              <a:rect l="l" t="t" r="r" b="b"/>
              <a:pathLst>
                <a:path w="816" h="721" extrusionOk="0">
                  <a:moveTo>
                    <a:pt x="557" y="0"/>
                  </a:moveTo>
                  <a:cubicBezTo>
                    <a:pt x="542" y="0"/>
                    <a:pt x="527" y="2"/>
                    <a:pt x="511" y="5"/>
                  </a:cubicBezTo>
                  <a:cubicBezTo>
                    <a:pt x="268" y="96"/>
                    <a:pt x="116" y="278"/>
                    <a:pt x="25" y="522"/>
                  </a:cubicBezTo>
                  <a:cubicBezTo>
                    <a:pt x="0" y="621"/>
                    <a:pt x="77" y="720"/>
                    <a:pt x="172" y="720"/>
                  </a:cubicBezTo>
                  <a:cubicBezTo>
                    <a:pt x="193" y="720"/>
                    <a:pt x="216" y="715"/>
                    <a:pt x="238" y="704"/>
                  </a:cubicBezTo>
                  <a:cubicBezTo>
                    <a:pt x="481" y="643"/>
                    <a:pt x="724" y="552"/>
                    <a:pt x="815" y="278"/>
                  </a:cubicBezTo>
                  <a:cubicBezTo>
                    <a:pt x="788" y="115"/>
                    <a:pt x="687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376500" y="2338475"/>
              <a:ext cx="16725" cy="15225"/>
            </a:xfrm>
            <a:custGeom>
              <a:avLst/>
              <a:gdLst/>
              <a:ahLst/>
              <a:cxnLst/>
              <a:rect l="l" t="t" r="r" b="b"/>
              <a:pathLst>
                <a:path w="669" h="609" extrusionOk="0">
                  <a:moveTo>
                    <a:pt x="274" y="0"/>
                  </a:moveTo>
                  <a:cubicBezTo>
                    <a:pt x="152" y="0"/>
                    <a:pt x="0" y="92"/>
                    <a:pt x="0" y="274"/>
                  </a:cubicBezTo>
                  <a:cubicBezTo>
                    <a:pt x="0" y="487"/>
                    <a:pt x="122" y="608"/>
                    <a:pt x="334" y="608"/>
                  </a:cubicBezTo>
                  <a:cubicBezTo>
                    <a:pt x="517" y="608"/>
                    <a:pt x="638" y="517"/>
                    <a:pt x="638" y="304"/>
                  </a:cubicBezTo>
                  <a:cubicBezTo>
                    <a:pt x="669" y="92"/>
                    <a:pt x="517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046700" y="2305700"/>
              <a:ext cx="15975" cy="15325"/>
            </a:xfrm>
            <a:custGeom>
              <a:avLst/>
              <a:gdLst/>
              <a:ahLst/>
              <a:cxnLst/>
              <a:rect l="l" t="t" r="r" b="b"/>
              <a:pathLst>
                <a:path w="639" h="613" extrusionOk="0">
                  <a:moveTo>
                    <a:pt x="380" y="0"/>
                  </a:moveTo>
                  <a:cubicBezTo>
                    <a:pt x="366" y="0"/>
                    <a:pt x="351" y="2"/>
                    <a:pt x="335" y="4"/>
                  </a:cubicBezTo>
                  <a:cubicBezTo>
                    <a:pt x="122" y="4"/>
                    <a:pt x="0" y="126"/>
                    <a:pt x="0" y="339"/>
                  </a:cubicBezTo>
                  <a:cubicBezTo>
                    <a:pt x="0" y="521"/>
                    <a:pt x="122" y="612"/>
                    <a:pt x="304" y="612"/>
                  </a:cubicBezTo>
                  <a:cubicBezTo>
                    <a:pt x="517" y="612"/>
                    <a:pt x="608" y="491"/>
                    <a:pt x="639" y="278"/>
                  </a:cubicBezTo>
                  <a:cubicBezTo>
                    <a:pt x="611" y="139"/>
                    <a:pt x="532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3958550" y="2359000"/>
              <a:ext cx="15225" cy="15975"/>
            </a:xfrm>
            <a:custGeom>
              <a:avLst/>
              <a:gdLst/>
              <a:ahLst/>
              <a:cxnLst/>
              <a:rect l="l" t="t" r="r" b="b"/>
              <a:pathLst>
                <a:path w="609" h="639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6"/>
                    <a:pt x="92" y="608"/>
                    <a:pt x="274" y="638"/>
                  </a:cubicBezTo>
                  <a:cubicBezTo>
                    <a:pt x="487" y="638"/>
                    <a:pt x="608" y="517"/>
                    <a:pt x="578" y="304"/>
                  </a:cubicBezTo>
                  <a:cubicBezTo>
                    <a:pt x="578" y="122"/>
                    <a:pt x="487" y="3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4296700" y="2307325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335" y="0"/>
                  </a:moveTo>
                  <a:cubicBezTo>
                    <a:pt x="152" y="31"/>
                    <a:pt x="0" y="122"/>
                    <a:pt x="0" y="304"/>
                  </a:cubicBezTo>
                  <a:cubicBezTo>
                    <a:pt x="0" y="456"/>
                    <a:pt x="92" y="578"/>
                    <a:pt x="244" y="578"/>
                  </a:cubicBezTo>
                  <a:cubicBezTo>
                    <a:pt x="265" y="581"/>
                    <a:pt x="286" y="582"/>
                    <a:pt x="305" y="582"/>
                  </a:cubicBezTo>
                  <a:cubicBezTo>
                    <a:pt x="474" y="582"/>
                    <a:pt x="551" y="465"/>
                    <a:pt x="578" y="274"/>
                  </a:cubicBezTo>
                  <a:cubicBezTo>
                    <a:pt x="517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432725" y="2305650"/>
              <a:ext cx="15225" cy="14600"/>
            </a:xfrm>
            <a:custGeom>
              <a:avLst/>
              <a:gdLst/>
              <a:ahLst/>
              <a:cxnLst/>
              <a:rect l="l" t="t" r="r" b="b"/>
              <a:pathLst>
                <a:path w="609" h="584" extrusionOk="0">
                  <a:moveTo>
                    <a:pt x="277" y="1"/>
                  </a:moveTo>
                  <a:cubicBezTo>
                    <a:pt x="147" y="1"/>
                    <a:pt x="31" y="90"/>
                    <a:pt x="31" y="249"/>
                  </a:cubicBezTo>
                  <a:cubicBezTo>
                    <a:pt x="0" y="432"/>
                    <a:pt x="122" y="553"/>
                    <a:pt x="304" y="584"/>
                  </a:cubicBezTo>
                  <a:cubicBezTo>
                    <a:pt x="456" y="584"/>
                    <a:pt x="578" y="493"/>
                    <a:pt x="608" y="341"/>
                  </a:cubicBezTo>
                  <a:cubicBezTo>
                    <a:pt x="608" y="128"/>
                    <a:pt x="517" y="37"/>
                    <a:pt x="335" y="6"/>
                  </a:cubicBezTo>
                  <a:cubicBezTo>
                    <a:pt x="315" y="2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4490475" y="2384075"/>
              <a:ext cx="32700" cy="10925"/>
            </a:xfrm>
            <a:custGeom>
              <a:avLst/>
              <a:gdLst/>
              <a:ahLst/>
              <a:cxnLst/>
              <a:rect l="l" t="t" r="r" b="b"/>
              <a:pathLst>
                <a:path w="1308" h="437" extrusionOk="0">
                  <a:moveTo>
                    <a:pt x="1307" y="0"/>
                  </a:moveTo>
                  <a:cubicBezTo>
                    <a:pt x="760" y="0"/>
                    <a:pt x="365" y="182"/>
                    <a:pt x="0" y="395"/>
                  </a:cubicBezTo>
                  <a:cubicBezTo>
                    <a:pt x="111" y="423"/>
                    <a:pt x="217" y="436"/>
                    <a:pt x="320" y="436"/>
                  </a:cubicBezTo>
                  <a:cubicBezTo>
                    <a:pt x="668" y="436"/>
                    <a:pt x="979" y="282"/>
                    <a:pt x="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4144725" y="23764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92" y="0"/>
                    <a:pt x="0" y="122"/>
                    <a:pt x="0" y="274"/>
                  </a:cubicBezTo>
                  <a:cubicBezTo>
                    <a:pt x="0" y="456"/>
                    <a:pt x="122" y="547"/>
                    <a:pt x="304" y="547"/>
                  </a:cubicBezTo>
                  <a:cubicBezTo>
                    <a:pt x="456" y="547"/>
                    <a:pt x="547" y="426"/>
                    <a:pt x="547" y="274"/>
                  </a:cubicBezTo>
                  <a:cubicBezTo>
                    <a:pt x="54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3985150" y="2453850"/>
              <a:ext cx="17500" cy="13075"/>
            </a:xfrm>
            <a:custGeom>
              <a:avLst/>
              <a:gdLst/>
              <a:ahLst/>
              <a:cxnLst/>
              <a:rect l="l" t="t" r="r" b="b"/>
              <a:pathLst>
                <a:path w="700" h="523" extrusionOk="0">
                  <a:moveTo>
                    <a:pt x="502" y="1"/>
                  </a:moveTo>
                  <a:cubicBezTo>
                    <a:pt x="488" y="1"/>
                    <a:pt x="472" y="2"/>
                    <a:pt x="456" y="5"/>
                  </a:cubicBezTo>
                  <a:cubicBezTo>
                    <a:pt x="243" y="5"/>
                    <a:pt x="91" y="188"/>
                    <a:pt x="61" y="340"/>
                  </a:cubicBezTo>
                  <a:cubicBezTo>
                    <a:pt x="0" y="461"/>
                    <a:pt x="213" y="522"/>
                    <a:pt x="335" y="522"/>
                  </a:cubicBezTo>
                  <a:cubicBezTo>
                    <a:pt x="547" y="522"/>
                    <a:pt x="669" y="431"/>
                    <a:pt x="699" y="188"/>
                  </a:cubicBezTo>
                  <a:cubicBezTo>
                    <a:pt x="672" y="106"/>
                    <a:pt x="621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3950200" y="2412950"/>
              <a:ext cx="14450" cy="13700"/>
            </a:xfrm>
            <a:custGeom>
              <a:avLst/>
              <a:gdLst/>
              <a:ahLst/>
              <a:cxnLst/>
              <a:rect l="l" t="t" r="r" b="b"/>
              <a:pathLst>
                <a:path w="578" h="548" extrusionOk="0">
                  <a:moveTo>
                    <a:pt x="304" y="0"/>
                  </a:moveTo>
                  <a:cubicBezTo>
                    <a:pt x="122" y="0"/>
                    <a:pt x="0" y="91"/>
                    <a:pt x="30" y="304"/>
                  </a:cubicBezTo>
                  <a:cubicBezTo>
                    <a:pt x="30" y="456"/>
                    <a:pt x="152" y="547"/>
                    <a:pt x="304" y="547"/>
                  </a:cubicBezTo>
                  <a:cubicBezTo>
                    <a:pt x="517" y="517"/>
                    <a:pt x="547" y="365"/>
                    <a:pt x="578" y="152"/>
                  </a:cubicBezTo>
                  <a:cubicBezTo>
                    <a:pt x="578" y="30"/>
                    <a:pt x="426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4369650" y="2277675"/>
              <a:ext cx="15225" cy="15350"/>
            </a:xfrm>
            <a:custGeom>
              <a:avLst/>
              <a:gdLst/>
              <a:ahLst/>
              <a:cxnLst/>
              <a:rect l="l" t="t" r="r" b="b"/>
              <a:pathLst>
                <a:path w="609" h="614" extrusionOk="0">
                  <a:moveTo>
                    <a:pt x="304" y="1"/>
                  </a:moveTo>
                  <a:cubicBezTo>
                    <a:pt x="122" y="31"/>
                    <a:pt x="0" y="153"/>
                    <a:pt x="31" y="335"/>
                  </a:cubicBezTo>
                  <a:cubicBezTo>
                    <a:pt x="31" y="499"/>
                    <a:pt x="129" y="613"/>
                    <a:pt x="280" y="613"/>
                  </a:cubicBezTo>
                  <a:cubicBezTo>
                    <a:pt x="298" y="613"/>
                    <a:pt x="316" y="612"/>
                    <a:pt x="335" y="609"/>
                  </a:cubicBezTo>
                  <a:cubicBezTo>
                    <a:pt x="487" y="578"/>
                    <a:pt x="608" y="457"/>
                    <a:pt x="578" y="305"/>
                  </a:cubicBezTo>
                  <a:cubicBezTo>
                    <a:pt x="548" y="122"/>
                    <a:pt x="487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4108250" y="2296675"/>
              <a:ext cx="13700" cy="13050"/>
            </a:xfrm>
            <a:custGeom>
              <a:avLst/>
              <a:gdLst/>
              <a:ahLst/>
              <a:cxnLst/>
              <a:rect l="l" t="t" r="r" b="b"/>
              <a:pathLst>
                <a:path w="548" h="522" extrusionOk="0">
                  <a:moveTo>
                    <a:pt x="243" y="1"/>
                  </a:moveTo>
                  <a:cubicBezTo>
                    <a:pt x="122" y="1"/>
                    <a:pt x="0" y="61"/>
                    <a:pt x="0" y="213"/>
                  </a:cubicBezTo>
                  <a:cubicBezTo>
                    <a:pt x="0" y="426"/>
                    <a:pt x="152" y="487"/>
                    <a:pt x="335" y="517"/>
                  </a:cubicBezTo>
                  <a:cubicBezTo>
                    <a:pt x="351" y="520"/>
                    <a:pt x="365" y="521"/>
                    <a:pt x="378" y="521"/>
                  </a:cubicBezTo>
                  <a:cubicBezTo>
                    <a:pt x="517" y="521"/>
                    <a:pt x="520" y="382"/>
                    <a:pt x="547" y="244"/>
                  </a:cubicBezTo>
                  <a:cubicBezTo>
                    <a:pt x="517" y="92"/>
                    <a:pt x="42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4240475" y="2274650"/>
              <a:ext cx="12175" cy="13700"/>
            </a:xfrm>
            <a:custGeom>
              <a:avLst/>
              <a:gdLst/>
              <a:ahLst/>
              <a:cxnLst/>
              <a:rect l="l" t="t" r="r" b="b"/>
              <a:pathLst>
                <a:path w="487" h="548" extrusionOk="0">
                  <a:moveTo>
                    <a:pt x="243" y="0"/>
                  </a:moveTo>
                  <a:cubicBezTo>
                    <a:pt x="122" y="0"/>
                    <a:pt x="0" y="30"/>
                    <a:pt x="0" y="213"/>
                  </a:cubicBezTo>
                  <a:cubicBezTo>
                    <a:pt x="0" y="365"/>
                    <a:pt x="91" y="547"/>
                    <a:pt x="183" y="547"/>
                  </a:cubicBezTo>
                  <a:cubicBezTo>
                    <a:pt x="304" y="517"/>
                    <a:pt x="426" y="365"/>
                    <a:pt x="456" y="213"/>
                  </a:cubicBezTo>
                  <a:cubicBezTo>
                    <a:pt x="487" y="30"/>
                    <a:pt x="365" y="3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4400050" y="2254125"/>
              <a:ext cx="13700" cy="11425"/>
            </a:xfrm>
            <a:custGeom>
              <a:avLst/>
              <a:gdLst/>
              <a:ahLst/>
              <a:cxnLst/>
              <a:rect l="l" t="t" r="r" b="b"/>
              <a:pathLst>
                <a:path w="548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65"/>
                    <a:pt x="122" y="456"/>
                    <a:pt x="274" y="456"/>
                  </a:cubicBezTo>
                  <a:cubicBezTo>
                    <a:pt x="365" y="426"/>
                    <a:pt x="547" y="426"/>
                    <a:pt x="547" y="304"/>
                  </a:cubicBezTo>
                  <a:cubicBezTo>
                    <a:pt x="547" y="152"/>
                    <a:pt x="42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295950" y="2260050"/>
              <a:ext cx="12925" cy="11775"/>
            </a:xfrm>
            <a:custGeom>
              <a:avLst/>
              <a:gdLst/>
              <a:ahLst/>
              <a:cxnLst/>
              <a:rect l="l" t="t" r="r" b="b"/>
              <a:pathLst>
                <a:path w="517" h="471" extrusionOk="0">
                  <a:moveTo>
                    <a:pt x="299" y="1"/>
                  </a:moveTo>
                  <a:cubicBezTo>
                    <a:pt x="281" y="1"/>
                    <a:pt x="263" y="3"/>
                    <a:pt x="243" y="7"/>
                  </a:cubicBezTo>
                  <a:cubicBezTo>
                    <a:pt x="91" y="7"/>
                    <a:pt x="0" y="128"/>
                    <a:pt x="30" y="280"/>
                  </a:cubicBezTo>
                  <a:cubicBezTo>
                    <a:pt x="30" y="407"/>
                    <a:pt x="94" y="470"/>
                    <a:pt x="203" y="470"/>
                  </a:cubicBezTo>
                  <a:cubicBezTo>
                    <a:pt x="225" y="470"/>
                    <a:pt x="248" y="468"/>
                    <a:pt x="274" y="463"/>
                  </a:cubicBezTo>
                  <a:cubicBezTo>
                    <a:pt x="426" y="463"/>
                    <a:pt x="486" y="371"/>
                    <a:pt x="517" y="219"/>
                  </a:cubicBezTo>
                  <a:cubicBezTo>
                    <a:pt x="490" y="87"/>
                    <a:pt x="418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4205500" y="2330875"/>
              <a:ext cx="13725" cy="11425"/>
            </a:xfrm>
            <a:custGeom>
              <a:avLst/>
              <a:gdLst/>
              <a:ahLst/>
              <a:cxnLst/>
              <a:rect l="l" t="t" r="r" b="b"/>
              <a:pathLst>
                <a:path w="549" h="457" extrusionOk="0">
                  <a:moveTo>
                    <a:pt x="335" y="0"/>
                  </a:moveTo>
                  <a:cubicBezTo>
                    <a:pt x="123" y="0"/>
                    <a:pt x="62" y="122"/>
                    <a:pt x="31" y="304"/>
                  </a:cubicBezTo>
                  <a:cubicBezTo>
                    <a:pt x="1" y="456"/>
                    <a:pt x="92" y="456"/>
                    <a:pt x="244" y="456"/>
                  </a:cubicBezTo>
                  <a:cubicBezTo>
                    <a:pt x="366" y="456"/>
                    <a:pt x="487" y="426"/>
                    <a:pt x="518" y="244"/>
                  </a:cubicBezTo>
                  <a:cubicBezTo>
                    <a:pt x="548" y="122"/>
                    <a:pt x="457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4080125" y="2412175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13" y="1"/>
                  </a:moveTo>
                  <a:cubicBezTo>
                    <a:pt x="92" y="31"/>
                    <a:pt x="1" y="92"/>
                    <a:pt x="1" y="244"/>
                  </a:cubicBezTo>
                  <a:cubicBezTo>
                    <a:pt x="31" y="365"/>
                    <a:pt x="122" y="457"/>
                    <a:pt x="244" y="457"/>
                  </a:cubicBezTo>
                  <a:cubicBezTo>
                    <a:pt x="365" y="426"/>
                    <a:pt x="487" y="365"/>
                    <a:pt x="457" y="244"/>
                  </a:cubicBezTo>
                  <a:cubicBezTo>
                    <a:pt x="457" y="92"/>
                    <a:pt x="365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4036050" y="2349100"/>
              <a:ext cx="12950" cy="11625"/>
            </a:xfrm>
            <a:custGeom>
              <a:avLst/>
              <a:gdLst/>
              <a:ahLst/>
              <a:cxnLst/>
              <a:rect l="l" t="t" r="r" b="b"/>
              <a:pathLst>
                <a:path w="518" h="465" extrusionOk="0">
                  <a:moveTo>
                    <a:pt x="305" y="1"/>
                  </a:moveTo>
                  <a:cubicBezTo>
                    <a:pt x="122" y="1"/>
                    <a:pt x="31" y="62"/>
                    <a:pt x="1" y="214"/>
                  </a:cubicBezTo>
                  <a:cubicBezTo>
                    <a:pt x="1" y="366"/>
                    <a:pt x="92" y="457"/>
                    <a:pt x="213" y="457"/>
                  </a:cubicBezTo>
                  <a:cubicBezTo>
                    <a:pt x="238" y="462"/>
                    <a:pt x="261" y="464"/>
                    <a:pt x="283" y="464"/>
                  </a:cubicBezTo>
                  <a:cubicBezTo>
                    <a:pt x="394" y="464"/>
                    <a:pt x="467" y="397"/>
                    <a:pt x="517" y="244"/>
                  </a:cubicBezTo>
                  <a:cubicBezTo>
                    <a:pt x="517" y="122"/>
                    <a:pt x="426" y="3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4096075" y="2276925"/>
              <a:ext cx="10675" cy="10650"/>
            </a:xfrm>
            <a:custGeom>
              <a:avLst/>
              <a:gdLst/>
              <a:ahLst/>
              <a:cxnLst/>
              <a:rect l="l" t="t" r="r" b="b"/>
              <a:pathLst>
                <a:path w="427" h="426" extrusionOk="0">
                  <a:moveTo>
                    <a:pt x="214" y="0"/>
                  </a:moveTo>
                  <a:cubicBezTo>
                    <a:pt x="62" y="0"/>
                    <a:pt x="1" y="61"/>
                    <a:pt x="1" y="213"/>
                  </a:cubicBezTo>
                  <a:cubicBezTo>
                    <a:pt x="1" y="335"/>
                    <a:pt x="92" y="426"/>
                    <a:pt x="214" y="426"/>
                  </a:cubicBezTo>
                  <a:cubicBezTo>
                    <a:pt x="335" y="426"/>
                    <a:pt x="427" y="335"/>
                    <a:pt x="427" y="213"/>
                  </a:cubicBezTo>
                  <a:cubicBezTo>
                    <a:pt x="427" y="61"/>
                    <a:pt x="335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4159925" y="2331625"/>
              <a:ext cx="9900" cy="10025"/>
            </a:xfrm>
            <a:custGeom>
              <a:avLst/>
              <a:gdLst/>
              <a:ahLst/>
              <a:cxnLst/>
              <a:rect l="l" t="t" r="r" b="b"/>
              <a:pathLst>
                <a:path w="396" h="401" extrusionOk="0">
                  <a:moveTo>
                    <a:pt x="243" y="1"/>
                  </a:moveTo>
                  <a:cubicBezTo>
                    <a:pt x="91" y="1"/>
                    <a:pt x="31" y="92"/>
                    <a:pt x="0" y="214"/>
                  </a:cubicBezTo>
                  <a:cubicBezTo>
                    <a:pt x="0" y="295"/>
                    <a:pt x="24" y="401"/>
                    <a:pt x="138" y="401"/>
                  </a:cubicBezTo>
                  <a:cubicBezTo>
                    <a:pt x="152" y="401"/>
                    <a:pt x="166" y="399"/>
                    <a:pt x="183" y="396"/>
                  </a:cubicBezTo>
                  <a:cubicBezTo>
                    <a:pt x="304" y="396"/>
                    <a:pt x="365" y="305"/>
                    <a:pt x="395" y="183"/>
                  </a:cubicBezTo>
                  <a:cubicBezTo>
                    <a:pt x="365" y="62"/>
                    <a:pt x="33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4464625" y="2301850"/>
              <a:ext cx="10675" cy="8725"/>
            </a:xfrm>
            <a:custGeom>
              <a:avLst/>
              <a:gdLst/>
              <a:ahLst/>
              <a:cxnLst/>
              <a:rect l="l" t="t" r="r" b="b"/>
              <a:pathLst>
                <a:path w="427" h="349" extrusionOk="0">
                  <a:moveTo>
                    <a:pt x="228" y="0"/>
                  </a:moveTo>
                  <a:cubicBezTo>
                    <a:pt x="130" y="0"/>
                    <a:pt x="58" y="83"/>
                    <a:pt x="31" y="189"/>
                  </a:cubicBezTo>
                  <a:cubicBezTo>
                    <a:pt x="1" y="310"/>
                    <a:pt x="122" y="341"/>
                    <a:pt x="183" y="341"/>
                  </a:cubicBezTo>
                  <a:cubicBezTo>
                    <a:pt x="209" y="346"/>
                    <a:pt x="233" y="348"/>
                    <a:pt x="254" y="348"/>
                  </a:cubicBezTo>
                  <a:cubicBezTo>
                    <a:pt x="355" y="348"/>
                    <a:pt x="401" y="289"/>
                    <a:pt x="426" y="189"/>
                  </a:cubicBezTo>
                  <a:cubicBezTo>
                    <a:pt x="426" y="67"/>
                    <a:pt x="396" y="6"/>
                    <a:pt x="274" y="6"/>
                  </a:cubicBezTo>
                  <a:cubicBezTo>
                    <a:pt x="258" y="2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4255675" y="23278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182" y="1"/>
                  </a:moveTo>
                  <a:cubicBezTo>
                    <a:pt x="61" y="31"/>
                    <a:pt x="0" y="92"/>
                    <a:pt x="0" y="214"/>
                  </a:cubicBezTo>
                  <a:cubicBezTo>
                    <a:pt x="30" y="335"/>
                    <a:pt x="122" y="366"/>
                    <a:pt x="243" y="366"/>
                  </a:cubicBezTo>
                  <a:cubicBezTo>
                    <a:pt x="334" y="335"/>
                    <a:pt x="426" y="274"/>
                    <a:pt x="456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6"/>
          <p:cNvGrpSpPr/>
          <p:nvPr/>
        </p:nvGrpSpPr>
        <p:grpSpPr>
          <a:xfrm>
            <a:off x="8430893" y="2365127"/>
            <a:ext cx="489864" cy="413228"/>
            <a:chOff x="2188750" y="2161800"/>
            <a:chExt cx="230275" cy="194250"/>
          </a:xfrm>
        </p:grpSpPr>
        <p:sp>
          <p:nvSpPr>
            <p:cNvPr id="420" name="Google Shape;420;p6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6"/>
          <p:cNvGrpSpPr/>
          <p:nvPr/>
        </p:nvGrpSpPr>
        <p:grpSpPr>
          <a:xfrm>
            <a:off x="219618" y="2365139"/>
            <a:ext cx="489864" cy="413228"/>
            <a:chOff x="2188750" y="2161800"/>
            <a:chExt cx="230275" cy="194250"/>
          </a:xfrm>
        </p:grpSpPr>
        <p:sp>
          <p:nvSpPr>
            <p:cNvPr id="425" name="Google Shape;425;p6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"/>
          <p:cNvSpPr txBox="1">
            <a:spLocks noGrp="1"/>
          </p:cNvSpPr>
          <p:nvPr>
            <p:ph type="title"/>
          </p:nvPr>
        </p:nvSpPr>
        <p:spPr>
          <a:xfrm>
            <a:off x="1049125" y="1533550"/>
            <a:ext cx="38589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5" name="Google Shape;535;p8"/>
          <p:cNvSpPr txBox="1">
            <a:spLocks noGrp="1"/>
          </p:cNvSpPr>
          <p:nvPr>
            <p:ph type="subTitle" idx="1"/>
          </p:nvPr>
        </p:nvSpPr>
        <p:spPr>
          <a:xfrm>
            <a:off x="1049125" y="3133500"/>
            <a:ext cx="27006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"/>
          <p:cNvSpPr txBox="1">
            <a:spLocks noGrp="1"/>
          </p:cNvSpPr>
          <p:nvPr>
            <p:ph type="title"/>
          </p:nvPr>
        </p:nvSpPr>
        <p:spPr>
          <a:xfrm>
            <a:off x="713225" y="2276400"/>
            <a:ext cx="36576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8" name="Google Shape;538;p9"/>
          <p:cNvSpPr txBox="1">
            <a:spLocks noGrp="1"/>
          </p:cNvSpPr>
          <p:nvPr>
            <p:ph type="subTitle" idx="1"/>
          </p:nvPr>
        </p:nvSpPr>
        <p:spPr>
          <a:xfrm>
            <a:off x="713225" y="2851800"/>
            <a:ext cx="27159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9" name="Google Shape;539;p9"/>
          <p:cNvSpPr txBox="1">
            <a:spLocks noGrp="1"/>
          </p:cNvSpPr>
          <p:nvPr>
            <p:ph type="title" idx="2" hasCustomPrompt="1"/>
          </p:nvPr>
        </p:nvSpPr>
        <p:spPr>
          <a:xfrm>
            <a:off x="854926" y="1352263"/>
            <a:ext cx="809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grpSp>
        <p:nvGrpSpPr>
          <p:cNvPr id="540" name="Google Shape;540;p9"/>
          <p:cNvGrpSpPr/>
          <p:nvPr/>
        </p:nvGrpSpPr>
        <p:grpSpPr>
          <a:xfrm rot="665921">
            <a:off x="2708938" y="631354"/>
            <a:ext cx="1022853" cy="704777"/>
            <a:chOff x="938725" y="2167075"/>
            <a:chExt cx="1022850" cy="704775"/>
          </a:xfrm>
        </p:grpSpPr>
        <p:sp>
          <p:nvSpPr>
            <p:cNvPr id="541" name="Google Shape;541;p9"/>
            <p:cNvSpPr/>
            <p:nvPr/>
          </p:nvSpPr>
          <p:spPr>
            <a:xfrm>
              <a:off x="938725" y="2167075"/>
              <a:ext cx="1022850" cy="704775"/>
            </a:xfrm>
            <a:custGeom>
              <a:avLst/>
              <a:gdLst/>
              <a:ahLst/>
              <a:cxnLst/>
              <a:rect l="l" t="t" r="r" b="b"/>
              <a:pathLst>
                <a:path w="40914" h="28191" extrusionOk="0">
                  <a:moveTo>
                    <a:pt x="25173" y="1183"/>
                  </a:moveTo>
                  <a:cubicBezTo>
                    <a:pt x="25541" y="1183"/>
                    <a:pt x="25915" y="1282"/>
                    <a:pt x="26141" y="1476"/>
                  </a:cubicBezTo>
                  <a:cubicBezTo>
                    <a:pt x="26293" y="1628"/>
                    <a:pt x="26536" y="1750"/>
                    <a:pt x="26445" y="1993"/>
                  </a:cubicBezTo>
                  <a:cubicBezTo>
                    <a:pt x="26354" y="2267"/>
                    <a:pt x="26141" y="2449"/>
                    <a:pt x="25837" y="2479"/>
                  </a:cubicBezTo>
                  <a:cubicBezTo>
                    <a:pt x="25757" y="2488"/>
                    <a:pt x="25677" y="2492"/>
                    <a:pt x="25601" y="2492"/>
                  </a:cubicBezTo>
                  <a:cubicBezTo>
                    <a:pt x="25416" y="2492"/>
                    <a:pt x="25254" y="2470"/>
                    <a:pt x="25168" y="2449"/>
                  </a:cubicBezTo>
                  <a:cubicBezTo>
                    <a:pt x="24682" y="2327"/>
                    <a:pt x="24378" y="2175"/>
                    <a:pt x="24226" y="1811"/>
                  </a:cubicBezTo>
                  <a:cubicBezTo>
                    <a:pt x="24165" y="1659"/>
                    <a:pt x="24135" y="1537"/>
                    <a:pt x="24317" y="1416"/>
                  </a:cubicBezTo>
                  <a:cubicBezTo>
                    <a:pt x="24531" y="1259"/>
                    <a:pt x="24850" y="1183"/>
                    <a:pt x="25173" y="1183"/>
                  </a:cubicBezTo>
                  <a:close/>
                  <a:moveTo>
                    <a:pt x="29450" y="3235"/>
                  </a:moveTo>
                  <a:cubicBezTo>
                    <a:pt x="29604" y="3235"/>
                    <a:pt x="29758" y="3270"/>
                    <a:pt x="29758" y="3543"/>
                  </a:cubicBezTo>
                  <a:cubicBezTo>
                    <a:pt x="29758" y="3847"/>
                    <a:pt x="29637" y="4090"/>
                    <a:pt x="29302" y="4090"/>
                  </a:cubicBezTo>
                  <a:cubicBezTo>
                    <a:pt x="29265" y="4093"/>
                    <a:pt x="29228" y="4094"/>
                    <a:pt x="29192" y="4094"/>
                  </a:cubicBezTo>
                  <a:cubicBezTo>
                    <a:pt x="28728" y="4094"/>
                    <a:pt x="28362" y="3916"/>
                    <a:pt x="27995" y="3634"/>
                  </a:cubicBezTo>
                  <a:cubicBezTo>
                    <a:pt x="28360" y="3270"/>
                    <a:pt x="28846" y="3270"/>
                    <a:pt x="29302" y="3239"/>
                  </a:cubicBezTo>
                  <a:cubicBezTo>
                    <a:pt x="29348" y="3239"/>
                    <a:pt x="29399" y="3235"/>
                    <a:pt x="29450" y="3235"/>
                  </a:cubicBezTo>
                  <a:close/>
                  <a:moveTo>
                    <a:pt x="27412" y="2263"/>
                  </a:moveTo>
                  <a:cubicBezTo>
                    <a:pt x="27646" y="2263"/>
                    <a:pt x="27890" y="2305"/>
                    <a:pt x="28132" y="2305"/>
                  </a:cubicBezTo>
                  <a:cubicBezTo>
                    <a:pt x="28188" y="2305"/>
                    <a:pt x="28244" y="2303"/>
                    <a:pt x="28299" y="2297"/>
                  </a:cubicBezTo>
                  <a:cubicBezTo>
                    <a:pt x="28542" y="2297"/>
                    <a:pt x="28542" y="2571"/>
                    <a:pt x="28603" y="2753"/>
                  </a:cubicBezTo>
                  <a:cubicBezTo>
                    <a:pt x="28664" y="2935"/>
                    <a:pt x="28482" y="2935"/>
                    <a:pt x="28390" y="2966"/>
                  </a:cubicBezTo>
                  <a:cubicBezTo>
                    <a:pt x="27995" y="3118"/>
                    <a:pt x="27752" y="3452"/>
                    <a:pt x="27539" y="3786"/>
                  </a:cubicBezTo>
                  <a:cubicBezTo>
                    <a:pt x="27496" y="3895"/>
                    <a:pt x="27453" y="3910"/>
                    <a:pt x="27398" y="3910"/>
                  </a:cubicBezTo>
                  <a:cubicBezTo>
                    <a:pt x="27376" y="3910"/>
                    <a:pt x="27353" y="3908"/>
                    <a:pt x="27327" y="3908"/>
                  </a:cubicBezTo>
                  <a:cubicBezTo>
                    <a:pt x="26506" y="3908"/>
                    <a:pt x="25716" y="3969"/>
                    <a:pt x="24865" y="4151"/>
                  </a:cubicBezTo>
                  <a:cubicBezTo>
                    <a:pt x="25108" y="3756"/>
                    <a:pt x="25320" y="3422"/>
                    <a:pt x="25503" y="3087"/>
                  </a:cubicBezTo>
                  <a:cubicBezTo>
                    <a:pt x="25594" y="2935"/>
                    <a:pt x="25716" y="2935"/>
                    <a:pt x="25837" y="2935"/>
                  </a:cubicBezTo>
                  <a:cubicBezTo>
                    <a:pt x="26111" y="2935"/>
                    <a:pt x="26384" y="2875"/>
                    <a:pt x="26567" y="2662"/>
                  </a:cubicBezTo>
                  <a:cubicBezTo>
                    <a:pt x="26816" y="2334"/>
                    <a:pt x="27106" y="2263"/>
                    <a:pt x="27412" y="2263"/>
                  </a:cubicBezTo>
                  <a:close/>
                  <a:moveTo>
                    <a:pt x="25100" y="2845"/>
                  </a:moveTo>
                  <a:cubicBezTo>
                    <a:pt x="25128" y="2845"/>
                    <a:pt x="25160" y="2855"/>
                    <a:pt x="25199" y="2875"/>
                  </a:cubicBezTo>
                  <a:cubicBezTo>
                    <a:pt x="25351" y="2966"/>
                    <a:pt x="25229" y="3057"/>
                    <a:pt x="25199" y="3118"/>
                  </a:cubicBezTo>
                  <a:cubicBezTo>
                    <a:pt x="25017" y="3452"/>
                    <a:pt x="24804" y="3786"/>
                    <a:pt x="24621" y="4121"/>
                  </a:cubicBezTo>
                  <a:cubicBezTo>
                    <a:pt x="24469" y="4364"/>
                    <a:pt x="24226" y="4333"/>
                    <a:pt x="23983" y="4394"/>
                  </a:cubicBezTo>
                  <a:cubicBezTo>
                    <a:pt x="24348" y="3938"/>
                    <a:pt x="24713" y="3513"/>
                    <a:pt x="24956" y="2996"/>
                  </a:cubicBezTo>
                  <a:cubicBezTo>
                    <a:pt x="24997" y="2892"/>
                    <a:pt x="25039" y="2845"/>
                    <a:pt x="25100" y="2845"/>
                  </a:cubicBezTo>
                  <a:close/>
                  <a:moveTo>
                    <a:pt x="23856" y="940"/>
                  </a:moveTo>
                  <a:cubicBezTo>
                    <a:pt x="23967" y="940"/>
                    <a:pt x="24080" y="954"/>
                    <a:pt x="24196" y="990"/>
                  </a:cubicBezTo>
                  <a:cubicBezTo>
                    <a:pt x="23558" y="1476"/>
                    <a:pt x="23679" y="2297"/>
                    <a:pt x="24500" y="2662"/>
                  </a:cubicBezTo>
                  <a:cubicBezTo>
                    <a:pt x="24925" y="2844"/>
                    <a:pt x="24804" y="2966"/>
                    <a:pt x="24591" y="3178"/>
                  </a:cubicBezTo>
                  <a:cubicBezTo>
                    <a:pt x="24196" y="3634"/>
                    <a:pt x="23801" y="4060"/>
                    <a:pt x="23406" y="4516"/>
                  </a:cubicBezTo>
                  <a:cubicBezTo>
                    <a:pt x="23284" y="4637"/>
                    <a:pt x="23132" y="4698"/>
                    <a:pt x="22980" y="4729"/>
                  </a:cubicBezTo>
                  <a:cubicBezTo>
                    <a:pt x="22585" y="4881"/>
                    <a:pt x="22190" y="5002"/>
                    <a:pt x="21703" y="5154"/>
                  </a:cubicBezTo>
                  <a:cubicBezTo>
                    <a:pt x="22099" y="4090"/>
                    <a:pt x="22311" y="3026"/>
                    <a:pt x="22706" y="2023"/>
                  </a:cubicBezTo>
                  <a:cubicBezTo>
                    <a:pt x="22828" y="1780"/>
                    <a:pt x="22980" y="1567"/>
                    <a:pt x="22950" y="1294"/>
                  </a:cubicBezTo>
                  <a:cubicBezTo>
                    <a:pt x="22950" y="1142"/>
                    <a:pt x="23010" y="1142"/>
                    <a:pt x="23102" y="1112"/>
                  </a:cubicBezTo>
                  <a:cubicBezTo>
                    <a:pt x="23338" y="1026"/>
                    <a:pt x="23590" y="940"/>
                    <a:pt x="23856" y="940"/>
                  </a:cubicBezTo>
                  <a:close/>
                  <a:moveTo>
                    <a:pt x="31542" y="4162"/>
                  </a:moveTo>
                  <a:cubicBezTo>
                    <a:pt x="31667" y="4162"/>
                    <a:pt x="31792" y="4176"/>
                    <a:pt x="31916" y="4212"/>
                  </a:cubicBezTo>
                  <a:cubicBezTo>
                    <a:pt x="32281" y="4303"/>
                    <a:pt x="32494" y="4637"/>
                    <a:pt x="32403" y="5033"/>
                  </a:cubicBezTo>
                  <a:cubicBezTo>
                    <a:pt x="32403" y="5120"/>
                    <a:pt x="32371" y="5191"/>
                    <a:pt x="32298" y="5191"/>
                  </a:cubicBezTo>
                  <a:cubicBezTo>
                    <a:pt x="32269" y="5191"/>
                    <a:pt x="32233" y="5180"/>
                    <a:pt x="32190" y="5154"/>
                  </a:cubicBezTo>
                  <a:cubicBezTo>
                    <a:pt x="31856" y="5002"/>
                    <a:pt x="31521" y="4850"/>
                    <a:pt x="31187" y="4698"/>
                  </a:cubicBezTo>
                  <a:cubicBezTo>
                    <a:pt x="31065" y="4637"/>
                    <a:pt x="31004" y="4546"/>
                    <a:pt x="31004" y="4394"/>
                  </a:cubicBezTo>
                  <a:cubicBezTo>
                    <a:pt x="31035" y="4273"/>
                    <a:pt x="31156" y="4182"/>
                    <a:pt x="31278" y="4182"/>
                  </a:cubicBezTo>
                  <a:cubicBezTo>
                    <a:pt x="31366" y="4169"/>
                    <a:pt x="31454" y="4162"/>
                    <a:pt x="31542" y="4162"/>
                  </a:cubicBezTo>
                  <a:close/>
                  <a:moveTo>
                    <a:pt x="22646" y="1476"/>
                  </a:moveTo>
                  <a:lnTo>
                    <a:pt x="22646" y="1476"/>
                  </a:lnTo>
                  <a:cubicBezTo>
                    <a:pt x="22402" y="2084"/>
                    <a:pt x="22129" y="2662"/>
                    <a:pt x="21886" y="3270"/>
                  </a:cubicBezTo>
                  <a:cubicBezTo>
                    <a:pt x="21703" y="3756"/>
                    <a:pt x="21551" y="4242"/>
                    <a:pt x="21582" y="4759"/>
                  </a:cubicBezTo>
                  <a:cubicBezTo>
                    <a:pt x="21582" y="5215"/>
                    <a:pt x="21339" y="5397"/>
                    <a:pt x="20913" y="5428"/>
                  </a:cubicBezTo>
                  <a:cubicBezTo>
                    <a:pt x="20852" y="4182"/>
                    <a:pt x="21278" y="3087"/>
                    <a:pt x="21825" y="2023"/>
                  </a:cubicBezTo>
                  <a:cubicBezTo>
                    <a:pt x="22099" y="1537"/>
                    <a:pt x="22099" y="1537"/>
                    <a:pt x="22646" y="1476"/>
                  </a:cubicBezTo>
                  <a:close/>
                  <a:moveTo>
                    <a:pt x="12391" y="4452"/>
                  </a:moveTo>
                  <a:cubicBezTo>
                    <a:pt x="12484" y="4452"/>
                    <a:pt x="12579" y="4463"/>
                    <a:pt x="12676" y="4485"/>
                  </a:cubicBezTo>
                  <a:cubicBezTo>
                    <a:pt x="12858" y="4546"/>
                    <a:pt x="12949" y="4607"/>
                    <a:pt x="12980" y="4789"/>
                  </a:cubicBezTo>
                  <a:cubicBezTo>
                    <a:pt x="13008" y="5241"/>
                    <a:pt x="12433" y="5772"/>
                    <a:pt x="11937" y="5772"/>
                  </a:cubicBezTo>
                  <a:cubicBezTo>
                    <a:pt x="11899" y="5772"/>
                    <a:pt x="11861" y="5769"/>
                    <a:pt x="11825" y="5762"/>
                  </a:cubicBezTo>
                  <a:cubicBezTo>
                    <a:pt x="11642" y="5671"/>
                    <a:pt x="11430" y="5580"/>
                    <a:pt x="11369" y="5337"/>
                  </a:cubicBezTo>
                  <a:cubicBezTo>
                    <a:pt x="11308" y="5093"/>
                    <a:pt x="11460" y="4941"/>
                    <a:pt x="11612" y="4789"/>
                  </a:cubicBezTo>
                  <a:cubicBezTo>
                    <a:pt x="11841" y="4560"/>
                    <a:pt x="12106" y="4452"/>
                    <a:pt x="12391" y="4452"/>
                  </a:cubicBezTo>
                  <a:close/>
                  <a:moveTo>
                    <a:pt x="14683" y="5061"/>
                  </a:moveTo>
                  <a:cubicBezTo>
                    <a:pt x="14693" y="5061"/>
                    <a:pt x="14703" y="5062"/>
                    <a:pt x="14712" y="5063"/>
                  </a:cubicBezTo>
                  <a:cubicBezTo>
                    <a:pt x="15047" y="5154"/>
                    <a:pt x="15290" y="5549"/>
                    <a:pt x="15199" y="5884"/>
                  </a:cubicBezTo>
                  <a:cubicBezTo>
                    <a:pt x="15122" y="6189"/>
                    <a:pt x="14791" y="6430"/>
                    <a:pt x="14454" y="6430"/>
                  </a:cubicBezTo>
                  <a:cubicBezTo>
                    <a:pt x="14388" y="6430"/>
                    <a:pt x="14321" y="6420"/>
                    <a:pt x="14256" y="6400"/>
                  </a:cubicBezTo>
                  <a:cubicBezTo>
                    <a:pt x="13952" y="6309"/>
                    <a:pt x="13800" y="6036"/>
                    <a:pt x="13892" y="5701"/>
                  </a:cubicBezTo>
                  <a:cubicBezTo>
                    <a:pt x="13979" y="5409"/>
                    <a:pt x="14432" y="5061"/>
                    <a:pt x="14683" y="5061"/>
                  </a:cubicBezTo>
                  <a:close/>
                  <a:moveTo>
                    <a:pt x="19971" y="595"/>
                  </a:moveTo>
                  <a:cubicBezTo>
                    <a:pt x="20640" y="868"/>
                    <a:pt x="21278" y="1112"/>
                    <a:pt x="21977" y="1355"/>
                  </a:cubicBezTo>
                  <a:cubicBezTo>
                    <a:pt x="21764" y="1689"/>
                    <a:pt x="21582" y="1993"/>
                    <a:pt x="21399" y="2297"/>
                  </a:cubicBezTo>
                  <a:cubicBezTo>
                    <a:pt x="20822" y="3239"/>
                    <a:pt x="20518" y="4273"/>
                    <a:pt x="20548" y="5397"/>
                  </a:cubicBezTo>
                  <a:cubicBezTo>
                    <a:pt x="20548" y="5549"/>
                    <a:pt x="20548" y="5641"/>
                    <a:pt x="20366" y="5701"/>
                  </a:cubicBezTo>
                  <a:cubicBezTo>
                    <a:pt x="19545" y="6066"/>
                    <a:pt x="18785" y="6522"/>
                    <a:pt x="18056" y="6948"/>
                  </a:cubicBezTo>
                  <a:cubicBezTo>
                    <a:pt x="18086" y="5185"/>
                    <a:pt x="18117" y="3422"/>
                    <a:pt x="17083" y="1811"/>
                  </a:cubicBezTo>
                  <a:cubicBezTo>
                    <a:pt x="17158" y="1807"/>
                    <a:pt x="17234" y="1805"/>
                    <a:pt x="17311" y="1805"/>
                  </a:cubicBezTo>
                  <a:cubicBezTo>
                    <a:pt x="17796" y="1805"/>
                    <a:pt x="18317" y="1880"/>
                    <a:pt x="18816" y="1932"/>
                  </a:cubicBezTo>
                  <a:cubicBezTo>
                    <a:pt x="19181" y="1993"/>
                    <a:pt x="19545" y="2023"/>
                    <a:pt x="19910" y="2054"/>
                  </a:cubicBezTo>
                  <a:cubicBezTo>
                    <a:pt x="19936" y="2056"/>
                    <a:pt x="19960" y="2058"/>
                    <a:pt x="19983" y="2058"/>
                  </a:cubicBezTo>
                  <a:cubicBezTo>
                    <a:pt x="20238" y="2058"/>
                    <a:pt x="20358" y="1907"/>
                    <a:pt x="20275" y="1628"/>
                  </a:cubicBezTo>
                  <a:cubicBezTo>
                    <a:pt x="20184" y="1294"/>
                    <a:pt x="20062" y="960"/>
                    <a:pt x="19971" y="595"/>
                  </a:cubicBezTo>
                  <a:close/>
                  <a:moveTo>
                    <a:pt x="32859" y="5397"/>
                  </a:moveTo>
                  <a:cubicBezTo>
                    <a:pt x="33375" y="5519"/>
                    <a:pt x="33922" y="5610"/>
                    <a:pt x="34500" y="5732"/>
                  </a:cubicBezTo>
                  <a:cubicBezTo>
                    <a:pt x="34378" y="5944"/>
                    <a:pt x="34196" y="6127"/>
                    <a:pt x="34439" y="6340"/>
                  </a:cubicBezTo>
                  <a:cubicBezTo>
                    <a:pt x="34774" y="6461"/>
                    <a:pt x="35169" y="6370"/>
                    <a:pt x="35533" y="6552"/>
                  </a:cubicBezTo>
                  <a:cubicBezTo>
                    <a:pt x="35477" y="6797"/>
                    <a:pt x="35385" y="6949"/>
                    <a:pt x="35244" y="6949"/>
                  </a:cubicBezTo>
                  <a:cubicBezTo>
                    <a:pt x="35158" y="6949"/>
                    <a:pt x="35052" y="6892"/>
                    <a:pt x="34926" y="6765"/>
                  </a:cubicBezTo>
                  <a:cubicBezTo>
                    <a:pt x="34774" y="6644"/>
                    <a:pt x="34591" y="6552"/>
                    <a:pt x="34409" y="6431"/>
                  </a:cubicBezTo>
                  <a:cubicBezTo>
                    <a:pt x="33862" y="6127"/>
                    <a:pt x="33345" y="5792"/>
                    <a:pt x="32828" y="5489"/>
                  </a:cubicBezTo>
                  <a:cubicBezTo>
                    <a:pt x="32828" y="5458"/>
                    <a:pt x="32828" y="5428"/>
                    <a:pt x="32859" y="5397"/>
                  </a:cubicBezTo>
                  <a:close/>
                  <a:moveTo>
                    <a:pt x="17253" y="2862"/>
                  </a:moveTo>
                  <a:cubicBezTo>
                    <a:pt x="17497" y="2862"/>
                    <a:pt x="17525" y="2989"/>
                    <a:pt x="17570" y="3452"/>
                  </a:cubicBezTo>
                  <a:cubicBezTo>
                    <a:pt x="17661" y="4607"/>
                    <a:pt x="17934" y="5792"/>
                    <a:pt x="17600" y="7008"/>
                  </a:cubicBezTo>
                  <a:cubicBezTo>
                    <a:pt x="17539" y="7282"/>
                    <a:pt x="17539" y="7282"/>
                    <a:pt x="17235" y="7434"/>
                  </a:cubicBezTo>
                  <a:cubicBezTo>
                    <a:pt x="17509" y="5884"/>
                    <a:pt x="17570" y="4364"/>
                    <a:pt x="16870" y="2905"/>
                  </a:cubicBezTo>
                  <a:cubicBezTo>
                    <a:pt x="17037" y="2880"/>
                    <a:pt x="17160" y="2862"/>
                    <a:pt x="17253" y="2862"/>
                  </a:cubicBezTo>
                  <a:close/>
                  <a:moveTo>
                    <a:pt x="36015" y="7445"/>
                  </a:moveTo>
                  <a:cubicBezTo>
                    <a:pt x="36489" y="7445"/>
                    <a:pt x="36725" y="7725"/>
                    <a:pt x="36962" y="8619"/>
                  </a:cubicBezTo>
                  <a:cubicBezTo>
                    <a:pt x="36506" y="8194"/>
                    <a:pt x="36141" y="7829"/>
                    <a:pt x="35777" y="7464"/>
                  </a:cubicBezTo>
                  <a:cubicBezTo>
                    <a:pt x="35863" y="7452"/>
                    <a:pt x="35942" y="7445"/>
                    <a:pt x="36015" y="7445"/>
                  </a:cubicBezTo>
                  <a:close/>
                  <a:moveTo>
                    <a:pt x="14378" y="2571"/>
                  </a:moveTo>
                  <a:cubicBezTo>
                    <a:pt x="14530" y="2753"/>
                    <a:pt x="14621" y="2935"/>
                    <a:pt x="14773" y="3118"/>
                  </a:cubicBezTo>
                  <a:cubicBezTo>
                    <a:pt x="14876" y="3255"/>
                    <a:pt x="15008" y="3353"/>
                    <a:pt x="15136" y="3353"/>
                  </a:cubicBezTo>
                  <a:cubicBezTo>
                    <a:pt x="15235" y="3353"/>
                    <a:pt x="15332" y="3294"/>
                    <a:pt x="15411" y="3148"/>
                  </a:cubicBezTo>
                  <a:cubicBezTo>
                    <a:pt x="15568" y="2870"/>
                    <a:pt x="15774" y="2811"/>
                    <a:pt x="15990" y="2811"/>
                  </a:cubicBezTo>
                  <a:cubicBezTo>
                    <a:pt x="16152" y="2811"/>
                    <a:pt x="16319" y="2844"/>
                    <a:pt x="16475" y="2844"/>
                  </a:cubicBezTo>
                  <a:cubicBezTo>
                    <a:pt x="16627" y="2875"/>
                    <a:pt x="16658" y="2996"/>
                    <a:pt x="16688" y="3087"/>
                  </a:cubicBezTo>
                  <a:cubicBezTo>
                    <a:pt x="16870" y="3391"/>
                    <a:pt x="16931" y="3726"/>
                    <a:pt x="16962" y="4060"/>
                  </a:cubicBezTo>
                  <a:cubicBezTo>
                    <a:pt x="17083" y="5306"/>
                    <a:pt x="16992" y="6522"/>
                    <a:pt x="16718" y="7707"/>
                  </a:cubicBezTo>
                  <a:cubicBezTo>
                    <a:pt x="16718" y="7768"/>
                    <a:pt x="16688" y="7859"/>
                    <a:pt x="16627" y="7890"/>
                  </a:cubicBezTo>
                  <a:cubicBezTo>
                    <a:pt x="16293" y="8163"/>
                    <a:pt x="15959" y="8437"/>
                    <a:pt x="15563" y="8741"/>
                  </a:cubicBezTo>
                  <a:cubicBezTo>
                    <a:pt x="15533" y="7981"/>
                    <a:pt x="15624" y="7282"/>
                    <a:pt x="15442" y="6613"/>
                  </a:cubicBezTo>
                  <a:cubicBezTo>
                    <a:pt x="15411" y="6492"/>
                    <a:pt x="15472" y="6400"/>
                    <a:pt x="15533" y="6340"/>
                  </a:cubicBezTo>
                  <a:cubicBezTo>
                    <a:pt x="15807" y="5944"/>
                    <a:pt x="15837" y="5519"/>
                    <a:pt x="15563" y="5124"/>
                  </a:cubicBezTo>
                  <a:cubicBezTo>
                    <a:pt x="15370" y="4786"/>
                    <a:pt x="15062" y="4639"/>
                    <a:pt x="14714" y="4639"/>
                  </a:cubicBezTo>
                  <a:cubicBezTo>
                    <a:pt x="14625" y="4639"/>
                    <a:pt x="14532" y="4649"/>
                    <a:pt x="14439" y="4668"/>
                  </a:cubicBezTo>
                  <a:cubicBezTo>
                    <a:pt x="14287" y="4668"/>
                    <a:pt x="14165" y="4698"/>
                    <a:pt x="13922" y="4759"/>
                  </a:cubicBezTo>
                  <a:cubicBezTo>
                    <a:pt x="14104" y="4820"/>
                    <a:pt x="14196" y="4850"/>
                    <a:pt x="14378" y="4911"/>
                  </a:cubicBezTo>
                  <a:cubicBezTo>
                    <a:pt x="13831" y="5154"/>
                    <a:pt x="13557" y="5519"/>
                    <a:pt x="13588" y="6066"/>
                  </a:cubicBezTo>
                  <a:cubicBezTo>
                    <a:pt x="13588" y="6188"/>
                    <a:pt x="13436" y="6157"/>
                    <a:pt x="13345" y="6188"/>
                  </a:cubicBezTo>
                  <a:cubicBezTo>
                    <a:pt x="11825" y="6522"/>
                    <a:pt x="10883" y="7555"/>
                    <a:pt x="10062" y="8771"/>
                  </a:cubicBezTo>
                  <a:cubicBezTo>
                    <a:pt x="10001" y="8873"/>
                    <a:pt x="9967" y="9044"/>
                    <a:pt x="9878" y="9044"/>
                  </a:cubicBezTo>
                  <a:cubicBezTo>
                    <a:pt x="9834" y="9044"/>
                    <a:pt x="9777" y="9003"/>
                    <a:pt x="9697" y="8893"/>
                  </a:cubicBezTo>
                  <a:cubicBezTo>
                    <a:pt x="9666" y="8879"/>
                    <a:pt x="9634" y="8874"/>
                    <a:pt x="9601" y="8874"/>
                  </a:cubicBezTo>
                  <a:cubicBezTo>
                    <a:pt x="9457" y="8874"/>
                    <a:pt x="9310" y="8985"/>
                    <a:pt x="9216" y="8985"/>
                  </a:cubicBezTo>
                  <a:cubicBezTo>
                    <a:pt x="9190" y="8985"/>
                    <a:pt x="9167" y="8976"/>
                    <a:pt x="9150" y="8954"/>
                  </a:cubicBezTo>
                  <a:cubicBezTo>
                    <a:pt x="9028" y="8771"/>
                    <a:pt x="9120" y="8467"/>
                    <a:pt x="9150" y="8224"/>
                  </a:cubicBezTo>
                  <a:cubicBezTo>
                    <a:pt x="9211" y="7616"/>
                    <a:pt x="9424" y="7069"/>
                    <a:pt x="9606" y="6522"/>
                  </a:cubicBezTo>
                  <a:cubicBezTo>
                    <a:pt x="9633" y="6413"/>
                    <a:pt x="9636" y="6304"/>
                    <a:pt x="9788" y="6304"/>
                  </a:cubicBezTo>
                  <a:cubicBezTo>
                    <a:pt x="9806" y="6304"/>
                    <a:pt x="9827" y="6306"/>
                    <a:pt x="9849" y="6309"/>
                  </a:cubicBezTo>
                  <a:cubicBezTo>
                    <a:pt x="9575" y="7039"/>
                    <a:pt x="9393" y="7799"/>
                    <a:pt x="9606" y="8589"/>
                  </a:cubicBezTo>
                  <a:cubicBezTo>
                    <a:pt x="9697" y="7829"/>
                    <a:pt x="9819" y="7069"/>
                    <a:pt x="10031" y="6309"/>
                  </a:cubicBezTo>
                  <a:cubicBezTo>
                    <a:pt x="10092" y="6096"/>
                    <a:pt x="10153" y="5884"/>
                    <a:pt x="10427" y="5823"/>
                  </a:cubicBezTo>
                  <a:cubicBezTo>
                    <a:pt x="10639" y="5762"/>
                    <a:pt x="10700" y="5580"/>
                    <a:pt x="10670" y="5397"/>
                  </a:cubicBezTo>
                  <a:cubicBezTo>
                    <a:pt x="10487" y="4394"/>
                    <a:pt x="11186" y="3908"/>
                    <a:pt x="11855" y="3330"/>
                  </a:cubicBezTo>
                  <a:cubicBezTo>
                    <a:pt x="11946" y="3665"/>
                    <a:pt x="12038" y="3938"/>
                    <a:pt x="12281" y="4151"/>
                  </a:cubicBezTo>
                  <a:cubicBezTo>
                    <a:pt x="11946" y="4303"/>
                    <a:pt x="11642" y="4455"/>
                    <a:pt x="11399" y="4698"/>
                  </a:cubicBezTo>
                  <a:cubicBezTo>
                    <a:pt x="10974" y="5063"/>
                    <a:pt x="11004" y="5549"/>
                    <a:pt x="11460" y="5853"/>
                  </a:cubicBezTo>
                  <a:cubicBezTo>
                    <a:pt x="11672" y="5994"/>
                    <a:pt x="11883" y="6063"/>
                    <a:pt x="12095" y="6063"/>
                  </a:cubicBezTo>
                  <a:cubicBezTo>
                    <a:pt x="12339" y="6063"/>
                    <a:pt x="12584" y="5972"/>
                    <a:pt x="12828" y="5792"/>
                  </a:cubicBezTo>
                  <a:cubicBezTo>
                    <a:pt x="13314" y="5458"/>
                    <a:pt x="13527" y="4972"/>
                    <a:pt x="13405" y="4485"/>
                  </a:cubicBezTo>
                  <a:cubicBezTo>
                    <a:pt x="13375" y="4394"/>
                    <a:pt x="13284" y="4333"/>
                    <a:pt x="13375" y="4242"/>
                  </a:cubicBezTo>
                  <a:cubicBezTo>
                    <a:pt x="13800" y="3786"/>
                    <a:pt x="13861" y="3057"/>
                    <a:pt x="14378" y="2571"/>
                  </a:cubicBezTo>
                  <a:close/>
                  <a:moveTo>
                    <a:pt x="15290" y="6644"/>
                  </a:moveTo>
                  <a:lnTo>
                    <a:pt x="15290" y="6644"/>
                  </a:lnTo>
                  <a:cubicBezTo>
                    <a:pt x="15320" y="7464"/>
                    <a:pt x="15229" y="8255"/>
                    <a:pt x="15077" y="9045"/>
                  </a:cubicBezTo>
                  <a:cubicBezTo>
                    <a:pt x="15016" y="9410"/>
                    <a:pt x="14652" y="9562"/>
                    <a:pt x="14408" y="9774"/>
                  </a:cubicBezTo>
                  <a:cubicBezTo>
                    <a:pt x="14652" y="8832"/>
                    <a:pt x="14925" y="7920"/>
                    <a:pt x="14712" y="6948"/>
                  </a:cubicBezTo>
                  <a:cubicBezTo>
                    <a:pt x="14682" y="6796"/>
                    <a:pt x="14712" y="6796"/>
                    <a:pt x="15290" y="6644"/>
                  </a:cubicBezTo>
                  <a:close/>
                  <a:moveTo>
                    <a:pt x="9332" y="9536"/>
                  </a:moveTo>
                  <a:cubicBezTo>
                    <a:pt x="9409" y="9536"/>
                    <a:pt x="9490" y="9544"/>
                    <a:pt x="9575" y="9562"/>
                  </a:cubicBezTo>
                  <a:cubicBezTo>
                    <a:pt x="9940" y="9653"/>
                    <a:pt x="10123" y="9987"/>
                    <a:pt x="10031" y="10382"/>
                  </a:cubicBezTo>
                  <a:cubicBezTo>
                    <a:pt x="9951" y="10678"/>
                    <a:pt x="9632" y="10879"/>
                    <a:pt x="9328" y="10879"/>
                  </a:cubicBezTo>
                  <a:cubicBezTo>
                    <a:pt x="9288" y="10879"/>
                    <a:pt x="9249" y="10876"/>
                    <a:pt x="9211" y="10869"/>
                  </a:cubicBezTo>
                  <a:cubicBezTo>
                    <a:pt x="8846" y="10777"/>
                    <a:pt x="8572" y="10321"/>
                    <a:pt x="8664" y="10017"/>
                  </a:cubicBezTo>
                  <a:cubicBezTo>
                    <a:pt x="8762" y="9696"/>
                    <a:pt x="9002" y="9536"/>
                    <a:pt x="9332" y="9536"/>
                  </a:cubicBezTo>
                  <a:close/>
                  <a:moveTo>
                    <a:pt x="6645" y="9559"/>
                  </a:moveTo>
                  <a:cubicBezTo>
                    <a:pt x="6884" y="9559"/>
                    <a:pt x="6750" y="9780"/>
                    <a:pt x="6779" y="9865"/>
                  </a:cubicBezTo>
                  <a:cubicBezTo>
                    <a:pt x="6840" y="10048"/>
                    <a:pt x="6840" y="10261"/>
                    <a:pt x="6901" y="10413"/>
                  </a:cubicBezTo>
                  <a:cubicBezTo>
                    <a:pt x="7083" y="10747"/>
                    <a:pt x="6901" y="10960"/>
                    <a:pt x="6657" y="11203"/>
                  </a:cubicBezTo>
                  <a:cubicBezTo>
                    <a:pt x="6536" y="10747"/>
                    <a:pt x="6475" y="10382"/>
                    <a:pt x="6354" y="10017"/>
                  </a:cubicBezTo>
                  <a:cubicBezTo>
                    <a:pt x="6293" y="9744"/>
                    <a:pt x="6354" y="9622"/>
                    <a:pt x="6597" y="9562"/>
                  </a:cubicBezTo>
                  <a:cubicBezTo>
                    <a:pt x="6614" y="9560"/>
                    <a:pt x="6631" y="9559"/>
                    <a:pt x="6645" y="9559"/>
                  </a:cubicBezTo>
                  <a:close/>
                  <a:moveTo>
                    <a:pt x="6110" y="9896"/>
                  </a:moveTo>
                  <a:cubicBezTo>
                    <a:pt x="6262" y="10413"/>
                    <a:pt x="6293" y="10899"/>
                    <a:pt x="6506" y="11355"/>
                  </a:cubicBezTo>
                  <a:cubicBezTo>
                    <a:pt x="6566" y="11537"/>
                    <a:pt x="6323" y="11720"/>
                    <a:pt x="6171" y="11872"/>
                  </a:cubicBezTo>
                  <a:cubicBezTo>
                    <a:pt x="6050" y="11993"/>
                    <a:pt x="5867" y="12084"/>
                    <a:pt x="5685" y="12176"/>
                  </a:cubicBezTo>
                  <a:cubicBezTo>
                    <a:pt x="5472" y="11750"/>
                    <a:pt x="5715" y="10382"/>
                    <a:pt x="6110" y="9896"/>
                  </a:cubicBezTo>
                  <a:close/>
                  <a:moveTo>
                    <a:pt x="5320" y="11872"/>
                  </a:moveTo>
                  <a:cubicBezTo>
                    <a:pt x="5472" y="12145"/>
                    <a:pt x="5533" y="12358"/>
                    <a:pt x="5229" y="12571"/>
                  </a:cubicBezTo>
                  <a:cubicBezTo>
                    <a:pt x="4955" y="12753"/>
                    <a:pt x="4895" y="13087"/>
                    <a:pt x="4834" y="13422"/>
                  </a:cubicBezTo>
                  <a:cubicBezTo>
                    <a:pt x="4439" y="12966"/>
                    <a:pt x="4560" y="12571"/>
                    <a:pt x="5320" y="11872"/>
                  </a:cubicBezTo>
                  <a:close/>
                  <a:moveTo>
                    <a:pt x="37631" y="9440"/>
                  </a:moveTo>
                  <a:lnTo>
                    <a:pt x="37631" y="9440"/>
                  </a:lnTo>
                  <a:cubicBezTo>
                    <a:pt x="38178" y="9531"/>
                    <a:pt x="38512" y="9865"/>
                    <a:pt x="38968" y="10109"/>
                  </a:cubicBezTo>
                  <a:cubicBezTo>
                    <a:pt x="38816" y="10200"/>
                    <a:pt x="38603" y="10230"/>
                    <a:pt x="38634" y="10443"/>
                  </a:cubicBezTo>
                  <a:cubicBezTo>
                    <a:pt x="38634" y="10595"/>
                    <a:pt x="38786" y="10656"/>
                    <a:pt x="38877" y="10747"/>
                  </a:cubicBezTo>
                  <a:cubicBezTo>
                    <a:pt x="39242" y="11081"/>
                    <a:pt x="39546" y="11446"/>
                    <a:pt x="39910" y="11872"/>
                  </a:cubicBezTo>
                  <a:cubicBezTo>
                    <a:pt x="39637" y="11932"/>
                    <a:pt x="39272" y="11932"/>
                    <a:pt x="39424" y="12358"/>
                  </a:cubicBezTo>
                  <a:cubicBezTo>
                    <a:pt x="39515" y="12631"/>
                    <a:pt x="39789" y="12753"/>
                    <a:pt x="40002" y="12935"/>
                  </a:cubicBezTo>
                  <a:cubicBezTo>
                    <a:pt x="39819" y="13118"/>
                    <a:pt x="39667" y="13239"/>
                    <a:pt x="39485" y="13422"/>
                  </a:cubicBezTo>
                  <a:cubicBezTo>
                    <a:pt x="39151" y="11963"/>
                    <a:pt x="38482" y="10686"/>
                    <a:pt x="37631" y="9440"/>
                  </a:cubicBezTo>
                  <a:close/>
                  <a:moveTo>
                    <a:pt x="4439" y="13148"/>
                  </a:moveTo>
                  <a:cubicBezTo>
                    <a:pt x="4621" y="13969"/>
                    <a:pt x="4895" y="14698"/>
                    <a:pt x="5229" y="15428"/>
                  </a:cubicBezTo>
                  <a:cubicBezTo>
                    <a:pt x="5381" y="15701"/>
                    <a:pt x="5077" y="15884"/>
                    <a:pt x="4925" y="16005"/>
                  </a:cubicBezTo>
                  <a:cubicBezTo>
                    <a:pt x="4898" y="16027"/>
                    <a:pt x="4874" y="16036"/>
                    <a:pt x="4850" y="16036"/>
                  </a:cubicBezTo>
                  <a:cubicBezTo>
                    <a:pt x="4741" y="16036"/>
                    <a:pt x="4666" y="15832"/>
                    <a:pt x="4591" y="15732"/>
                  </a:cubicBezTo>
                  <a:cubicBezTo>
                    <a:pt x="4439" y="15337"/>
                    <a:pt x="4256" y="14942"/>
                    <a:pt x="4135" y="14546"/>
                  </a:cubicBezTo>
                  <a:cubicBezTo>
                    <a:pt x="3983" y="14030"/>
                    <a:pt x="4317" y="13635"/>
                    <a:pt x="4439" y="13148"/>
                  </a:cubicBezTo>
                  <a:close/>
                  <a:moveTo>
                    <a:pt x="4013" y="14790"/>
                  </a:moveTo>
                  <a:cubicBezTo>
                    <a:pt x="4135" y="15124"/>
                    <a:pt x="4256" y="15489"/>
                    <a:pt x="4378" y="15884"/>
                  </a:cubicBezTo>
                  <a:cubicBezTo>
                    <a:pt x="3952" y="15884"/>
                    <a:pt x="3557" y="15914"/>
                    <a:pt x="3162" y="16097"/>
                  </a:cubicBezTo>
                  <a:cubicBezTo>
                    <a:pt x="3557" y="15732"/>
                    <a:pt x="3831" y="15306"/>
                    <a:pt x="4013" y="14790"/>
                  </a:cubicBezTo>
                  <a:close/>
                  <a:moveTo>
                    <a:pt x="9377" y="6333"/>
                  </a:moveTo>
                  <a:cubicBezTo>
                    <a:pt x="9411" y="6333"/>
                    <a:pt x="9446" y="6335"/>
                    <a:pt x="9484" y="6340"/>
                  </a:cubicBezTo>
                  <a:cubicBezTo>
                    <a:pt x="9272" y="6978"/>
                    <a:pt x="8937" y="7586"/>
                    <a:pt x="8876" y="8255"/>
                  </a:cubicBezTo>
                  <a:cubicBezTo>
                    <a:pt x="8876" y="8437"/>
                    <a:pt x="8816" y="8619"/>
                    <a:pt x="8937" y="8771"/>
                  </a:cubicBezTo>
                  <a:cubicBezTo>
                    <a:pt x="9120" y="9045"/>
                    <a:pt x="8968" y="9166"/>
                    <a:pt x="8785" y="9349"/>
                  </a:cubicBezTo>
                  <a:cubicBezTo>
                    <a:pt x="8299" y="9744"/>
                    <a:pt x="8208" y="10109"/>
                    <a:pt x="8360" y="10504"/>
                  </a:cubicBezTo>
                  <a:cubicBezTo>
                    <a:pt x="8572" y="11021"/>
                    <a:pt x="8937" y="11233"/>
                    <a:pt x="9606" y="11233"/>
                  </a:cubicBezTo>
                  <a:cubicBezTo>
                    <a:pt x="9120" y="12753"/>
                    <a:pt x="8329" y="14242"/>
                    <a:pt x="9575" y="15732"/>
                  </a:cubicBezTo>
                  <a:cubicBezTo>
                    <a:pt x="9302" y="15094"/>
                    <a:pt x="9180" y="14425"/>
                    <a:pt x="9272" y="13726"/>
                  </a:cubicBezTo>
                  <a:cubicBezTo>
                    <a:pt x="9424" y="12905"/>
                    <a:pt x="9636" y="12084"/>
                    <a:pt x="9910" y="11294"/>
                  </a:cubicBezTo>
                  <a:cubicBezTo>
                    <a:pt x="9940" y="11142"/>
                    <a:pt x="10062" y="11051"/>
                    <a:pt x="10183" y="10960"/>
                  </a:cubicBezTo>
                  <a:cubicBezTo>
                    <a:pt x="10670" y="10504"/>
                    <a:pt x="10700" y="9805"/>
                    <a:pt x="10214" y="9349"/>
                  </a:cubicBezTo>
                  <a:cubicBezTo>
                    <a:pt x="10062" y="9166"/>
                    <a:pt x="10062" y="9075"/>
                    <a:pt x="10183" y="8923"/>
                  </a:cubicBezTo>
                  <a:cubicBezTo>
                    <a:pt x="11034" y="7799"/>
                    <a:pt x="12068" y="6856"/>
                    <a:pt x="13436" y="6370"/>
                  </a:cubicBezTo>
                  <a:lnTo>
                    <a:pt x="13436" y="6370"/>
                  </a:lnTo>
                  <a:cubicBezTo>
                    <a:pt x="12706" y="6796"/>
                    <a:pt x="12250" y="7464"/>
                    <a:pt x="11886" y="8194"/>
                  </a:cubicBezTo>
                  <a:cubicBezTo>
                    <a:pt x="12341" y="7738"/>
                    <a:pt x="12737" y="7221"/>
                    <a:pt x="13253" y="6826"/>
                  </a:cubicBezTo>
                  <a:cubicBezTo>
                    <a:pt x="13372" y="6731"/>
                    <a:pt x="13490" y="6526"/>
                    <a:pt x="13666" y="6526"/>
                  </a:cubicBezTo>
                  <a:cubicBezTo>
                    <a:pt x="13716" y="6526"/>
                    <a:pt x="13770" y="6542"/>
                    <a:pt x="13831" y="6583"/>
                  </a:cubicBezTo>
                  <a:cubicBezTo>
                    <a:pt x="14165" y="6765"/>
                    <a:pt x="14652" y="6856"/>
                    <a:pt x="14500" y="7464"/>
                  </a:cubicBezTo>
                  <a:cubicBezTo>
                    <a:pt x="14348" y="8194"/>
                    <a:pt x="14135" y="8923"/>
                    <a:pt x="13952" y="9622"/>
                  </a:cubicBezTo>
                  <a:cubicBezTo>
                    <a:pt x="13618" y="10960"/>
                    <a:pt x="12554" y="11811"/>
                    <a:pt x="11886" y="12875"/>
                  </a:cubicBezTo>
                  <a:cubicBezTo>
                    <a:pt x="11551" y="13361"/>
                    <a:pt x="11186" y="13817"/>
                    <a:pt x="10822" y="14364"/>
                  </a:cubicBezTo>
                  <a:cubicBezTo>
                    <a:pt x="10518" y="12480"/>
                    <a:pt x="11034" y="10808"/>
                    <a:pt x="11642" y="9136"/>
                  </a:cubicBezTo>
                  <a:lnTo>
                    <a:pt x="11642" y="9136"/>
                  </a:lnTo>
                  <a:cubicBezTo>
                    <a:pt x="11460" y="9166"/>
                    <a:pt x="11399" y="9288"/>
                    <a:pt x="11369" y="9379"/>
                  </a:cubicBezTo>
                  <a:cubicBezTo>
                    <a:pt x="10791" y="10656"/>
                    <a:pt x="10305" y="11963"/>
                    <a:pt x="10305" y="13391"/>
                  </a:cubicBezTo>
                  <a:cubicBezTo>
                    <a:pt x="10305" y="13817"/>
                    <a:pt x="10305" y="14212"/>
                    <a:pt x="10548" y="14577"/>
                  </a:cubicBezTo>
                  <a:cubicBezTo>
                    <a:pt x="10609" y="14668"/>
                    <a:pt x="10609" y="14729"/>
                    <a:pt x="10579" y="14790"/>
                  </a:cubicBezTo>
                  <a:cubicBezTo>
                    <a:pt x="10062" y="15580"/>
                    <a:pt x="9636" y="16431"/>
                    <a:pt x="9211" y="17373"/>
                  </a:cubicBezTo>
                  <a:cubicBezTo>
                    <a:pt x="9089" y="16978"/>
                    <a:pt x="8937" y="16704"/>
                    <a:pt x="8785" y="16431"/>
                  </a:cubicBezTo>
                  <a:cubicBezTo>
                    <a:pt x="8460" y="15922"/>
                    <a:pt x="8066" y="15659"/>
                    <a:pt x="7604" y="15659"/>
                  </a:cubicBezTo>
                  <a:cubicBezTo>
                    <a:pt x="7376" y="15659"/>
                    <a:pt x="7131" y="15723"/>
                    <a:pt x="6870" y="15853"/>
                  </a:cubicBezTo>
                  <a:cubicBezTo>
                    <a:pt x="6794" y="15892"/>
                    <a:pt x="6733" y="15908"/>
                    <a:pt x="6680" y="15908"/>
                  </a:cubicBezTo>
                  <a:cubicBezTo>
                    <a:pt x="6606" y="15908"/>
                    <a:pt x="6546" y="15876"/>
                    <a:pt x="6475" y="15823"/>
                  </a:cubicBezTo>
                  <a:cubicBezTo>
                    <a:pt x="6238" y="15638"/>
                    <a:pt x="6001" y="15477"/>
                    <a:pt x="5704" y="15477"/>
                  </a:cubicBezTo>
                  <a:cubicBezTo>
                    <a:pt x="5658" y="15477"/>
                    <a:pt x="5612" y="15481"/>
                    <a:pt x="5563" y="15489"/>
                  </a:cubicBezTo>
                  <a:cubicBezTo>
                    <a:pt x="5542" y="15494"/>
                    <a:pt x="5523" y="15497"/>
                    <a:pt x="5507" y="15497"/>
                  </a:cubicBezTo>
                  <a:cubicBezTo>
                    <a:pt x="5431" y="15497"/>
                    <a:pt x="5406" y="15442"/>
                    <a:pt x="5381" y="15367"/>
                  </a:cubicBezTo>
                  <a:cubicBezTo>
                    <a:pt x="5229" y="14759"/>
                    <a:pt x="5016" y="14151"/>
                    <a:pt x="5138" y="13513"/>
                  </a:cubicBezTo>
                  <a:cubicBezTo>
                    <a:pt x="5199" y="13148"/>
                    <a:pt x="5350" y="12905"/>
                    <a:pt x="5715" y="12662"/>
                  </a:cubicBezTo>
                  <a:cubicBezTo>
                    <a:pt x="6323" y="12206"/>
                    <a:pt x="6961" y="11689"/>
                    <a:pt x="7326" y="10960"/>
                  </a:cubicBezTo>
                  <a:cubicBezTo>
                    <a:pt x="7417" y="10747"/>
                    <a:pt x="7387" y="10565"/>
                    <a:pt x="7326" y="10352"/>
                  </a:cubicBezTo>
                  <a:cubicBezTo>
                    <a:pt x="7235" y="9957"/>
                    <a:pt x="7053" y="9592"/>
                    <a:pt x="7387" y="9197"/>
                  </a:cubicBezTo>
                  <a:cubicBezTo>
                    <a:pt x="7509" y="9075"/>
                    <a:pt x="7417" y="8802"/>
                    <a:pt x="7417" y="8589"/>
                  </a:cubicBezTo>
                  <a:cubicBezTo>
                    <a:pt x="7417" y="8163"/>
                    <a:pt x="7569" y="7859"/>
                    <a:pt x="8025" y="7799"/>
                  </a:cubicBezTo>
                  <a:cubicBezTo>
                    <a:pt x="8451" y="7707"/>
                    <a:pt x="8724" y="7495"/>
                    <a:pt x="8785" y="7008"/>
                  </a:cubicBezTo>
                  <a:cubicBezTo>
                    <a:pt x="8842" y="6697"/>
                    <a:pt x="8925" y="6333"/>
                    <a:pt x="9377" y="6333"/>
                  </a:cubicBezTo>
                  <a:close/>
                  <a:moveTo>
                    <a:pt x="5680" y="15965"/>
                  </a:moveTo>
                  <a:cubicBezTo>
                    <a:pt x="5750" y="15965"/>
                    <a:pt x="5833" y="15988"/>
                    <a:pt x="5928" y="16036"/>
                  </a:cubicBezTo>
                  <a:cubicBezTo>
                    <a:pt x="6050" y="16066"/>
                    <a:pt x="6141" y="16127"/>
                    <a:pt x="6202" y="16218"/>
                  </a:cubicBezTo>
                  <a:cubicBezTo>
                    <a:pt x="6373" y="16372"/>
                    <a:pt x="6524" y="16449"/>
                    <a:pt x="6689" y="16449"/>
                  </a:cubicBezTo>
                  <a:cubicBezTo>
                    <a:pt x="6818" y="16449"/>
                    <a:pt x="6954" y="16402"/>
                    <a:pt x="7113" y="16309"/>
                  </a:cubicBezTo>
                  <a:cubicBezTo>
                    <a:pt x="7243" y="16219"/>
                    <a:pt x="7373" y="16179"/>
                    <a:pt x="7501" y="16179"/>
                  </a:cubicBezTo>
                  <a:cubicBezTo>
                    <a:pt x="7762" y="16179"/>
                    <a:pt x="8014" y="16348"/>
                    <a:pt x="8238" y="16613"/>
                  </a:cubicBezTo>
                  <a:cubicBezTo>
                    <a:pt x="8572" y="17008"/>
                    <a:pt x="8572" y="17556"/>
                    <a:pt x="8937" y="17951"/>
                  </a:cubicBezTo>
                  <a:cubicBezTo>
                    <a:pt x="8937" y="17981"/>
                    <a:pt x="8937" y="18042"/>
                    <a:pt x="8907" y="18072"/>
                  </a:cubicBezTo>
                  <a:cubicBezTo>
                    <a:pt x="8694" y="18559"/>
                    <a:pt x="8481" y="19045"/>
                    <a:pt x="8238" y="19592"/>
                  </a:cubicBezTo>
                  <a:cubicBezTo>
                    <a:pt x="8019" y="19175"/>
                    <a:pt x="7768" y="18933"/>
                    <a:pt x="7439" y="18933"/>
                  </a:cubicBezTo>
                  <a:cubicBezTo>
                    <a:pt x="7313" y="18933"/>
                    <a:pt x="7175" y="18969"/>
                    <a:pt x="7022" y="19045"/>
                  </a:cubicBezTo>
                  <a:cubicBezTo>
                    <a:pt x="6987" y="19059"/>
                    <a:pt x="6957" y="19065"/>
                    <a:pt x="6930" y="19065"/>
                  </a:cubicBezTo>
                  <a:cubicBezTo>
                    <a:pt x="6840" y="19065"/>
                    <a:pt x="6788" y="19000"/>
                    <a:pt x="6718" y="18954"/>
                  </a:cubicBezTo>
                  <a:cubicBezTo>
                    <a:pt x="6498" y="18843"/>
                    <a:pt x="6309" y="18701"/>
                    <a:pt x="6083" y="18701"/>
                  </a:cubicBezTo>
                  <a:cubicBezTo>
                    <a:pt x="5997" y="18701"/>
                    <a:pt x="5906" y="18721"/>
                    <a:pt x="5806" y="18771"/>
                  </a:cubicBezTo>
                  <a:cubicBezTo>
                    <a:pt x="5784" y="18779"/>
                    <a:pt x="5763" y="18782"/>
                    <a:pt x="5742" y="18782"/>
                  </a:cubicBezTo>
                  <a:cubicBezTo>
                    <a:pt x="5594" y="18782"/>
                    <a:pt x="5488" y="18608"/>
                    <a:pt x="5381" y="18528"/>
                  </a:cubicBezTo>
                  <a:cubicBezTo>
                    <a:pt x="4720" y="18052"/>
                    <a:pt x="4036" y="17715"/>
                    <a:pt x="3209" y="17715"/>
                  </a:cubicBezTo>
                  <a:cubicBezTo>
                    <a:pt x="3085" y="17715"/>
                    <a:pt x="2958" y="17722"/>
                    <a:pt x="2828" y="17738"/>
                  </a:cubicBezTo>
                  <a:cubicBezTo>
                    <a:pt x="2858" y="17252"/>
                    <a:pt x="2919" y="16765"/>
                    <a:pt x="3375" y="16522"/>
                  </a:cubicBezTo>
                  <a:cubicBezTo>
                    <a:pt x="3612" y="16389"/>
                    <a:pt x="3855" y="16321"/>
                    <a:pt x="4100" y="16321"/>
                  </a:cubicBezTo>
                  <a:cubicBezTo>
                    <a:pt x="4357" y="16321"/>
                    <a:pt x="4615" y="16397"/>
                    <a:pt x="4864" y="16553"/>
                  </a:cubicBezTo>
                  <a:cubicBezTo>
                    <a:pt x="5008" y="16661"/>
                    <a:pt x="5114" y="16716"/>
                    <a:pt x="5194" y="16716"/>
                  </a:cubicBezTo>
                  <a:cubicBezTo>
                    <a:pt x="5315" y="16716"/>
                    <a:pt x="5374" y="16585"/>
                    <a:pt x="5411" y="16309"/>
                  </a:cubicBezTo>
                  <a:cubicBezTo>
                    <a:pt x="5432" y="16079"/>
                    <a:pt x="5525" y="15965"/>
                    <a:pt x="5680" y="15965"/>
                  </a:cubicBezTo>
                  <a:close/>
                  <a:moveTo>
                    <a:pt x="39235" y="20500"/>
                  </a:moveTo>
                  <a:cubicBezTo>
                    <a:pt x="39246" y="20500"/>
                    <a:pt x="39259" y="20501"/>
                    <a:pt x="39272" y="20504"/>
                  </a:cubicBezTo>
                  <a:cubicBezTo>
                    <a:pt x="39363" y="20504"/>
                    <a:pt x="39394" y="20565"/>
                    <a:pt x="39454" y="20656"/>
                  </a:cubicBezTo>
                  <a:cubicBezTo>
                    <a:pt x="39515" y="20747"/>
                    <a:pt x="39454" y="20838"/>
                    <a:pt x="39394" y="20899"/>
                  </a:cubicBezTo>
                  <a:cubicBezTo>
                    <a:pt x="39333" y="20960"/>
                    <a:pt x="39242" y="21021"/>
                    <a:pt x="39181" y="21051"/>
                  </a:cubicBezTo>
                  <a:cubicBezTo>
                    <a:pt x="38938" y="21233"/>
                    <a:pt x="38938" y="21416"/>
                    <a:pt x="39211" y="21568"/>
                  </a:cubicBezTo>
                  <a:cubicBezTo>
                    <a:pt x="39576" y="21750"/>
                    <a:pt x="39546" y="21993"/>
                    <a:pt x="39302" y="22236"/>
                  </a:cubicBezTo>
                  <a:cubicBezTo>
                    <a:pt x="39151" y="22388"/>
                    <a:pt x="39090" y="22510"/>
                    <a:pt x="39181" y="22753"/>
                  </a:cubicBezTo>
                  <a:cubicBezTo>
                    <a:pt x="39302" y="23118"/>
                    <a:pt x="39059" y="23392"/>
                    <a:pt x="38816" y="23604"/>
                  </a:cubicBezTo>
                  <a:cubicBezTo>
                    <a:pt x="38695" y="23726"/>
                    <a:pt x="38543" y="23787"/>
                    <a:pt x="38421" y="23878"/>
                  </a:cubicBezTo>
                  <a:cubicBezTo>
                    <a:pt x="38391" y="23847"/>
                    <a:pt x="38360" y="23847"/>
                    <a:pt x="38299" y="23817"/>
                  </a:cubicBezTo>
                  <a:cubicBezTo>
                    <a:pt x="38573" y="22784"/>
                    <a:pt x="38847" y="21750"/>
                    <a:pt x="39090" y="20717"/>
                  </a:cubicBezTo>
                  <a:cubicBezTo>
                    <a:pt x="39117" y="20634"/>
                    <a:pt x="39120" y="20500"/>
                    <a:pt x="39235" y="20500"/>
                  </a:cubicBezTo>
                  <a:close/>
                  <a:moveTo>
                    <a:pt x="3075" y="18127"/>
                  </a:moveTo>
                  <a:cubicBezTo>
                    <a:pt x="3093" y="18127"/>
                    <a:pt x="3112" y="18129"/>
                    <a:pt x="3132" y="18133"/>
                  </a:cubicBezTo>
                  <a:cubicBezTo>
                    <a:pt x="3861" y="18163"/>
                    <a:pt x="4499" y="18376"/>
                    <a:pt x="5107" y="18802"/>
                  </a:cubicBezTo>
                  <a:cubicBezTo>
                    <a:pt x="5315" y="18963"/>
                    <a:pt x="5522" y="19229"/>
                    <a:pt x="5809" y="19229"/>
                  </a:cubicBezTo>
                  <a:cubicBezTo>
                    <a:pt x="5901" y="19229"/>
                    <a:pt x="6000" y="19202"/>
                    <a:pt x="6110" y="19136"/>
                  </a:cubicBezTo>
                  <a:cubicBezTo>
                    <a:pt x="6119" y="19132"/>
                    <a:pt x="6128" y="19130"/>
                    <a:pt x="6138" y="19130"/>
                  </a:cubicBezTo>
                  <a:cubicBezTo>
                    <a:pt x="6204" y="19130"/>
                    <a:pt x="6305" y="19205"/>
                    <a:pt x="6384" y="19258"/>
                  </a:cubicBezTo>
                  <a:cubicBezTo>
                    <a:pt x="6570" y="19382"/>
                    <a:pt x="6771" y="19492"/>
                    <a:pt x="6995" y="19492"/>
                  </a:cubicBezTo>
                  <a:cubicBezTo>
                    <a:pt x="7100" y="19492"/>
                    <a:pt x="7210" y="19468"/>
                    <a:pt x="7326" y="19410"/>
                  </a:cubicBezTo>
                  <a:cubicBezTo>
                    <a:pt x="7366" y="19395"/>
                    <a:pt x="7402" y="19388"/>
                    <a:pt x="7436" y="19388"/>
                  </a:cubicBezTo>
                  <a:cubicBezTo>
                    <a:pt x="7607" y="19388"/>
                    <a:pt x="7696" y="19566"/>
                    <a:pt x="7721" y="19744"/>
                  </a:cubicBezTo>
                  <a:cubicBezTo>
                    <a:pt x="7843" y="20139"/>
                    <a:pt x="7721" y="20504"/>
                    <a:pt x="7630" y="20899"/>
                  </a:cubicBezTo>
                  <a:cubicBezTo>
                    <a:pt x="7113" y="22328"/>
                    <a:pt x="6627" y="23787"/>
                    <a:pt x="5928" y="25185"/>
                  </a:cubicBezTo>
                  <a:cubicBezTo>
                    <a:pt x="5561" y="25918"/>
                    <a:pt x="4940" y="26198"/>
                    <a:pt x="4325" y="26198"/>
                  </a:cubicBezTo>
                  <a:cubicBezTo>
                    <a:pt x="3920" y="26198"/>
                    <a:pt x="3518" y="26077"/>
                    <a:pt x="3192" y="25884"/>
                  </a:cubicBezTo>
                  <a:cubicBezTo>
                    <a:pt x="2402" y="25398"/>
                    <a:pt x="1825" y="24699"/>
                    <a:pt x="1277" y="23969"/>
                  </a:cubicBezTo>
                  <a:cubicBezTo>
                    <a:pt x="1095" y="23695"/>
                    <a:pt x="1004" y="23331"/>
                    <a:pt x="852" y="22996"/>
                  </a:cubicBezTo>
                  <a:cubicBezTo>
                    <a:pt x="700" y="22662"/>
                    <a:pt x="943" y="22449"/>
                    <a:pt x="1277" y="22358"/>
                  </a:cubicBezTo>
                  <a:cubicBezTo>
                    <a:pt x="1399" y="22328"/>
                    <a:pt x="1551" y="22328"/>
                    <a:pt x="1581" y="22176"/>
                  </a:cubicBezTo>
                  <a:cubicBezTo>
                    <a:pt x="1612" y="22024"/>
                    <a:pt x="1490" y="21963"/>
                    <a:pt x="1399" y="21872"/>
                  </a:cubicBezTo>
                  <a:cubicBezTo>
                    <a:pt x="1156" y="21689"/>
                    <a:pt x="1186" y="21294"/>
                    <a:pt x="1429" y="21142"/>
                  </a:cubicBezTo>
                  <a:cubicBezTo>
                    <a:pt x="1673" y="21021"/>
                    <a:pt x="1733" y="20899"/>
                    <a:pt x="1642" y="20656"/>
                  </a:cubicBezTo>
                  <a:cubicBezTo>
                    <a:pt x="1551" y="20291"/>
                    <a:pt x="1612" y="20018"/>
                    <a:pt x="1977" y="19866"/>
                  </a:cubicBezTo>
                  <a:cubicBezTo>
                    <a:pt x="2189" y="19805"/>
                    <a:pt x="2220" y="19653"/>
                    <a:pt x="2129" y="19470"/>
                  </a:cubicBezTo>
                  <a:cubicBezTo>
                    <a:pt x="1946" y="19015"/>
                    <a:pt x="2159" y="18711"/>
                    <a:pt x="2645" y="18619"/>
                  </a:cubicBezTo>
                  <a:cubicBezTo>
                    <a:pt x="2797" y="18589"/>
                    <a:pt x="2858" y="18528"/>
                    <a:pt x="2858" y="18376"/>
                  </a:cubicBezTo>
                  <a:cubicBezTo>
                    <a:pt x="2858" y="18217"/>
                    <a:pt x="2951" y="18127"/>
                    <a:pt x="3075" y="18127"/>
                  </a:cubicBezTo>
                  <a:close/>
                  <a:moveTo>
                    <a:pt x="27086" y="4420"/>
                  </a:moveTo>
                  <a:cubicBezTo>
                    <a:pt x="27675" y="4420"/>
                    <a:pt x="28270" y="4473"/>
                    <a:pt x="28877" y="4577"/>
                  </a:cubicBezTo>
                  <a:cubicBezTo>
                    <a:pt x="31643" y="5063"/>
                    <a:pt x="33953" y="6461"/>
                    <a:pt x="35959" y="8346"/>
                  </a:cubicBezTo>
                  <a:cubicBezTo>
                    <a:pt x="37540" y="9865"/>
                    <a:pt x="38482" y="11780"/>
                    <a:pt x="39029" y="13908"/>
                  </a:cubicBezTo>
                  <a:cubicBezTo>
                    <a:pt x="39637" y="16157"/>
                    <a:pt x="39151" y="18255"/>
                    <a:pt x="38573" y="20413"/>
                  </a:cubicBezTo>
                  <a:cubicBezTo>
                    <a:pt x="38269" y="21568"/>
                    <a:pt x="38026" y="22753"/>
                    <a:pt x="37692" y="23939"/>
                  </a:cubicBezTo>
                  <a:cubicBezTo>
                    <a:pt x="37600" y="24303"/>
                    <a:pt x="37540" y="24699"/>
                    <a:pt x="37236" y="25002"/>
                  </a:cubicBezTo>
                  <a:cubicBezTo>
                    <a:pt x="36992" y="25246"/>
                    <a:pt x="36688" y="25398"/>
                    <a:pt x="36324" y="25428"/>
                  </a:cubicBezTo>
                  <a:cubicBezTo>
                    <a:pt x="32494" y="25762"/>
                    <a:pt x="28694" y="26097"/>
                    <a:pt x="24895" y="26431"/>
                  </a:cubicBezTo>
                  <a:cubicBezTo>
                    <a:pt x="19728" y="26917"/>
                    <a:pt x="14560" y="27252"/>
                    <a:pt x="9363" y="27525"/>
                  </a:cubicBezTo>
                  <a:cubicBezTo>
                    <a:pt x="8851" y="27548"/>
                    <a:pt x="8335" y="27562"/>
                    <a:pt x="7820" y="27562"/>
                  </a:cubicBezTo>
                  <a:cubicBezTo>
                    <a:pt x="6927" y="27562"/>
                    <a:pt x="6035" y="27519"/>
                    <a:pt x="5168" y="27404"/>
                  </a:cubicBezTo>
                  <a:cubicBezTo>
                    <a:pt x="3679" y="27191"/>
                    <a:pt x="2432" y="26461"/>
                    <a:pt x="1369" y="25398"/>
                  </a:cubicBezTo>
                  <a:cubicBezTo>
                    <a:pt x="1034" y="25063"/>
                    <a:pt x="791" y="24638"/>
                    <a:pt x="426" y="24364"/>
                  </a:cubicBezTo>
                  <a:cubicBezTo>
                    <a:pt x="274" y="24243"/>
                    <a:pt x="335" y="24151"/>
                    <a:pt x="366" y="24060"/>
                  </a:cubicBezTo>
                  <a:cubicBezTo>
                    <a:pt x="457" y="23847"/>
                    <a:pt x="518" y="23665"/>
                    <a:pt x="609" y="23483"/>
                  </a:cubicBezTo>
                  <a:cubicBezTo>
                    <a:pt x="639" y="23452"/>
                    <a:pt x="670" y="23452"/>
                    <a:pt x="730" y="23452"/>
                  </a:cubicBezTo>
                  <a:cubicBezTo>
                    <a:pt x="548" y="24030"/>
                    <a:pt x="852" y="24303"/>
                    <a:pt x="1277" y="24547"/>
                  </a:cubicBezTo>
                  <a:cubicBezTo>
                    <a:pt x="1399" y="24607"/>
                    <a:pt x="1490" y="24790"/>
                    <a:pt x="1551" y="24911"/>
                  </a:cubicBezTo>
                  <a:cubicBezTo>
                    <a:pt x="2286" y="26087"/>
                    <a:pt x="3390" y="26524"/>
                    <a:pt x="4699" y="26524"/>
                  </a:cubicBezTo>
                  <a:cubicBezTo>
                    <a:pt x="4744" y="26524"/>
                    <a:pt x="4789" y="26523"/>
                    <a:pt x="4834" y="26522"/>
                  </a:cubicBezTo>
                  <a:cubicBezTo>
                    <a:pt x="5472" y="26492"/>
                    <a:pt x="5898" y="26066"/>
                    <a:pt x="6232" y="25550"/>
                  </a:cubicBezTo>
                  <a:cubicBezTo>
                    <a:pt x="6901" y="24516"/>
                    <a:pt x="7265" y="23361"/>
                    <a:pt x="7691" y="22236"/>
                  </a:cubicBezTo>
                  <a:cubicBezTo>
                    <a:pt x="9180" y="18255"/>
                    <a:pt x="10943" y="14425"/>
                    <a:pt x="13770" y="11203"/>
                  </a:cubicBezTo>
                  <a:cubicBezTo>
                    <a:pt x="15685" y="9014"/>
                    <a:pt x="17995" y="7312"/>
                    <a:pt x="20640" y="6127"/>
                  </a:cubicBezTo>
                  <a:cubicBezTo>
                    <a:pt x="21947" y="5549"/>
                    <a:pt x="23314" y="5124"/>
                    <a:pt x="24713" y="4729"/>
                  </a:cubicBezTo>
                  <a:cubicBezTo>
                    <a:pt x="25500" y="4519"/>
                    <a:pt x="26287" y="4420"/>
                    <a:pt x="27086" y="4420"/>
                  </a:cubicBezTo>
                  <a:close/>
                  <a:moveTo>
                    <a:pt x="19587" y="1"/>
                  </a:moveTo>
                  <a:cubicBezTo>
                    <a:pt x="19500" y="1"/>
                    <a:pt x="19413" y="28"/>
                    <a:pt x="19333" y="109"/>
                  </a:cubicBezTo>
                  <a:cubicBezTo>
                    <a:pt x="19150" y="321"/>
                    <a:pt x="19302" y="504"/>
                    <a:pt x="19393" y="686"/>
                  </a:cubicBezTo>
                  <a:cubicBezTo>
                    <a:pt x="19515" y="960"/>
                    <a:pt x="19697" y="1233"/>
                    <a:pt x="19697" y="1567"/>
                  </a:cubicBezTo>
                  <a:cubicBezTo>
                    <a:pt x="18902" y="1511"/>
                    <a:pt x="18134" y="1321"/>
                    <a:pt x="17343" y="1321"/>
                  </a:cubicBezTo>
                  <a:cubicBezTo>
                    <a:pt x="17287" y="1321"/>
                    <a:pt x="17231" y="1322"/>
                    <a:pt x="17174" y="1324"/>
                  </a:cubicBezTo>
                  <a:cubicBezTo>
                    <a:pt x="17146" y="1327"/>
                    <a:pt x="17116" y="1329"/>
                    <a:pt x="17085" y="1329"/>
                  </a:cubicBezTo>
                  <a:cubicBezTo>
                    <a:pt x="16993" y="1329"/>
                    <a:pt x="16892" y="1318"/>
                    <a:pt x="16795" y="1318"/>
                  </a:cubicBezTo>
                  <a:cubicBezTo>
                    <a:pt x="16613" y="1318"/>
                    <a:pt x="16442" y="1355"/>
                    <a:pt x="16354" y="1567"/>
                  </a:cubicBezTo>
                  <a:cubicBezTo>
                    <a:pt x="16202" y="1902"/>
                    <a:pt x="16536" y="2084"/>
                    <a:pt x="16779" y="2358"/>
                  </a:cubicBezTo>
                  <a:cubicBezTo>
                    <a:pt x="16627" y="2388"/>
                    <a:pt x="16536" y="2388"/>
                    <a:pt x="16415" y="2388"/>
                  </a:cubicBezTo>
                  <a:cubicBezTo>
                    <a:pt x="16232" y="2358"/>
                    <a:pt x="16050" y="2327"/>
                    <a:pt x="15898" y="2297"/>
                  </a:cubicBezTo>
                  <a:cubicBezTo>
                    <a:pt x="15836" y="2288"/>
                    <a:pt x="15774" y="2282"/>
                    <a:pt x="15715" y="2282"/>
                  </a:cubicBezTo>
                  <a:cubicBezTo>
                    <a:pt x="15569" y="2282"/>
                    <a:pt x="15437" y="2319"/>
                    <a:pt x="15351" y="2449"/>
                  </a:cubicBezTo>
                  <a:cubicBezTo>
                    <a:pt x="15261" y="2641"/>
                    <a:pt x="15187" y="2715"/>
                    <a:pt x="15121" y="2715"/>
                  </a:cubicBezTo>
                  <a:cubicBezTo>
                    <a:pt x="15030" y="2715"/>
                    <a:pt x="14952" y="2577"/>
                    <a:pt x="14864" y="2419"/>
                  </a:cubicBezTo>
                  <a:cubicBezTo>
                    <a:pt x="14705" y="2179"/>
                    <a:pt x="14553" y="2057"/>
                    <a:pt x="14392" y="2057"/>
                  </a:cubicBezTo>
                  <a:cubicBezTo>
                    <a:pt x="14247" y="2057"/>
                    <a:pt x="14095" y="2156"/>
                    <a:pt x="13922" y="2358"/>
                  </a:cubicBezTo>
                  <a:cubicBezTo>
                    <a:pt x="13588" y="2723"/>
                    <a:pt x="13436" y="3178"/>
                    <a:pt x="13223" y="3604"/>
                  </a:cubicBezTo>
                  <a:cubicBezTo>
                    <a:pt x="13147" y="3756"/>
                    <a:pt x="13071" y="3930"/>
                    <a:pt x="12906" y="3930"/>
                  </a:cubicBezTo>
                  <a:cubicBezTo>
                    <a:pt x="12874" y="3930"/>
                    <a:pt x="12838" y="3923"/>
                    <a:pt x="12797" y="3908"/>
                  </a:cubicBezTo>
                  <a:cubicBezTo>
                    <a:pt x="12524" y="3817"/>
                    <a:pt x="12341" y="3634"/>
                    <a:pt x="12372" y="3330"/>
                  </a:cubicBezTo>
                  <a:cubicBezTo>
                    <a:pt x="12372" y="3239"/>
                    <a:pt x="12433" y="3178"/>
                    <a:pt x="12463" y="3087"/>
                  </a:cubicBezTo>
                  <a:cubicBezTo>
                    <a:pt x="12524" y="2844"/>
                    <a:pt x="12402" y="2723"/>
                    <a:pt x="12159" y="2723"/>
                  </a:cubicBezTo>
                  <a:cubicBezTo>
                    <a:pt x="11338" y="2814"/>
                    <a:pt x="10153" y="4090"/>
                    <a:pt x="10123" y="4911"/>
                  </a:cubicBezTo>
                  <a:cubicBezTo>
                    <a:pt x="10092" y="5093"/>
                    <a:pt x="10335" y="5397"/>
                    <a:pt x="9971" y="5458"/>
                  </a:cubicBezTo>
                  <a:cubicBezTo>
                    <a:pt x="9667" y="5458"/>
                    <a:pt x="9636" y="5823"/>
                    <a:pt x="9393" y="5823"/>
                  </a:cubicBezTo>
                  <a:cubicBezTo>
                    <a:pt x="8664" y="5853"/>
                    <a:pt x="8451" y="6370"/>
                    <a:pt x="8268" y="6948"/>
                  </a:cubicBezTo>
                  <a:cubicBezTo>
                    <a:pt x="8238" y="7130"/>
                    <a:pt x="8147" y="7282"/>
                    <a:pt x="7934" y="7312"/>
                  </a:cubicBezTo>
                  <a:cubicBezTo>
                    <a:pt x="7205" y="7434"/>
                    <a:pt x="6901" y="7920"/>
                    <a:pt x="6901" y="8619"/>
                  </a:cubicBezTo>
                  <a:cubicBezTo>
                    <a:pt x="6901" y="8802"/>
                    <a:pt x="6931" y="8984"/>
                    <a:pt x="6688" y="9045"/>
                  </a:cubicBezTo>
                  <a:cubicBezTo>
                    <a:pt x="5654" y="9288"/>
                    <a:pt x="5259" y="10048"/>
                    <a:pt x="5199" y="11021"/>
                  </a:cubicBezTo>
                  <a:cubicBezTo>
                    <a:pt x="5168" y="11264"/>
                    <a:pt x="5047" y="11446"/>
                    <a:pt x="4895" y="11598"/>
                  </a:cubicBezTo>
                  <a:cubicBezTo>
                    <a:pt x="4347" y="12176"/>
                    <a:pt x="3983" y="12875"/>
                    <a:pt x="3831" y="13665"/>
                  </a:cubicBezTo>
                  <a:cubicBezTo>
                    <a:pt x="3709" y="14182"/>
                    <a:pt x="3588" y="14698"/>
                    <a:pt x="3496" y="15185"/>
                  </a:cubicBezTo>
                  <a:cubicBezTo>
                    <a:pt x="3436" y="15337"/>
                    <a:pt x="3405" y="15489"/>
                    <a:pt x="3253" y="15580"/>
                  </a:cubicBezTo>
                  <a:cubicBezTo>
                    <a:pt x="2949" y="15732"/>
                    <a:pt x="2797" y="15975"/>
                    <a:pt x="2736" y="16309"/>
                  </a:cubicBezTo>
                  <a:cubicBezTo>
                    <a:pt x="2645" y="16796"/>
                    <a:pt x="2493" y="17252"/>
                    <a:pt x="2524" y="17768"/>
                  </a:cubicBezTo>
                  <a:cubicBezTo>
                    <a:pt x="2554" y="17981"/>
                    <a:pt x="2493" y="18133"/>
                    <a:pt x="2281" y="18255"/>
                  </a:cubicBezTo>
                  <a:cubicBezTo>
                    <a:pt x="1855" y="18498"/>
                    <a:pt x="1612" y="18893"/>
                    <a:pt x="1642" y="19410"/>
                  </a:cubicBezTo>
                  <a:cubicBezTo>
                    <a:pt x="1642" y="19531"/>
                    <a:pt x="1581" y="19562"/>
                    <a:pt x="1521" y="19683"/>
                  </a:cubicBezTo>
                  <a:cubicBezTo>
                    <a:pt x="1156" y="20322"/>
                    <a:pt x="974" y="21051"/>
                    <a:pt x="822" y="21781"/>
                  </a:cubicBezTo>
                  <a:cubicBezTo>
                    <a:pt x="822" y="21841"/>
                    <a:pt x="852" y="21872"/>
                    <a:pt x="882" y="21933"/>
                  </a:cubicBezTo>
                  <a:cubicBezTo>
                    <a:pt x="882" y="21993"/>
                    <a:pt x="943" y="22054"/>
                    <a:pt x="882" y="22085"/>
                  </a:cubicBezTo>
                  <a:cubicBezTo>
                    <a:pt x="274" y="22328"/>
                    <a:pt x="487" y="22996"/>
                    <a:pt x="274" y="23422"/>
                  </a:cubicBezTo>
                  <a:cubicBezTo>
                    <a:pt x="1" y="23969"/>
                    <a:pt x="122" y="24516"/>
                    <a:pt x="518" y="25063"/>
                  </a:cubicBezTo>
                  <a:cubicBezTo>
                    <a:pt x="1703" y="26826"/>
                    <a:pt x="3375" y="27860"/>
                    <a:pt x="5472" y="28072"/>
                  </a:cubicBezTo>
                  <a:cubicBezTo>
                    <a:pt x="6306" y="28159"/>
                    <a:pt x="7153" y="28191"/>
                    <a:pt x="8004" y="28191"/>
                  </a:cubicBezTo>
                  <a:cubicBezTo>
                    <a:pt x="8953" y="28191"/>
                    <a:pt x="9907" y="28151"/>
                    <a:pt x="10852" y="28103"/>
                  </a:cubicBezTo>
                  <a:cubicBezTo>
                    <a:pt x="17874" y="27768"/>
                    <a:pt x="24895" y="27100"/>
                    <a:pt x="31916" y="26492"/>
                  </a:cubicBezTo>
                  <a:cubicBezTo>
                    <a:pt x="33467" y="26340"/>
                    <a:pt x="35017" y="26218"/>
                    <a:pt x="36567" y="26066"/>
                  </a:cubicBezTo>
                  <a:cubicBezTo>
                    <a:pt x="37418" y="25975"/>
                    <a:pt x="38056" y="25337"/>
                    <a:pt x="38178" y="24547"/>
                  </a:cubicBezTo>
                  <a:cubicBezTo>
                    <a:pt x="38208" y="24334"/>
                    <a:pt x="38299" y="24334"/>
                    <a:pt x="38451" y="24273"/>
                  </a:cubicBezTo>
                  <a:cubicBezTo>
                    <a:pt x="38999" y="24151"/>
                    <a:pt x="39394" y="23787"/>
                    <a:pt x="39546" y="23270"/>
                  </a:cubicBezTo>
                  <a:cubicBezTo>
                    <a:pt x="39667" y="22844"/>
                    <a:pt x="39667" y="22358"/>
                    <a:pt x="39880" y="21933"/>
                  </a:cubicBezTo>
                  <a:cubicBezTo>
                    <a:pt x="39941" y="21781"/>
                    <a:pt x="39850" y="21598"/>
                    <a:pt x="39728" y="21446"/>
                  </a:cubicBezTo>
                  <a:cubicBezTo>
                    <a:pt x="39637" y="21325"/>
                    <a:pt x="39606" y="21264"/>
                    <a:pt x="39728" y="21112"/>
                  </a:cubicBezTo>
                  <a:cubicBezTo>
                    <a:pt x="39971" y="20777"/>
                    <a:pt x="39910" y="20413"/>
                    <a:pt x="39485" y="20261"/>
                  </a:cubicBezTo>
                  <a:cubicBezTo>
                    <a:pt x="39242" y="20170"/>
                    <a:pt x="39302" y="20078"/>
                    <a:pt x="39333" y="19896"/>
                  </a:cubicBezTo>
                  <a:cubicBezTo>
                    <a:pt x="39485" y="19197"/>
                    <a:pt x="39637" y="18528"/>
                    <a:pt x="39758" y="17829"/>
                  </a:cubicBezTo>
                  <a:cubicBezTo>
                    <a:pt x="40002" y="16796"/>
                    <a:pt x="40032" y="15762"/>
                    <a:pt x="39758" y="14729"/>
                  </a:cubicBezTo>
                  <a:cubicBezTo>
                    <a:pt x="39576" y="14121"/>
                    <a:pt x="39819" y="13756"/>
                    <a:pt x="40214" y="13422"/>
                  </a:cubicBezTo>
                  <a:cubicBezTo>
                    <a:pt x="40761" y="12905"/>
                    <a:pt x="40761" y="12905"/>
                    <a:pt x="40214" y="12449"/>
                  </a:cubicBezTo>
                  <a:cubicBezTo>
                    <a:pt x="40184" y="12449"/>
                    <a:pt x="40184" y="12419"/>
                    <a:pt x="40184" y="12388"/>
                  </a:cubicBezTo>
                  <a:cubicBezTo>
                    <a:pt x="40212" y="12384"/>
                    <a:pt x="40241" y="12383"/>
                    <a:pt x="40270" y="12383"/>
                  </a:cubicBezTo>
                  <a:cubicBezTo>
                    <a:pt x="40336" y="12383"/>
                    <a:pt x="40405" y="12390"/>
                    <a:pt x="40472" y="12390"/>
                  </a:cubicBezTo>
                  <a:cubicBezTo>
                    <a:pt x="40602" y="12390"/>
                    <a:pt x="40722" y="12363"/>
                    <a:pt x="40792" y="12206"/>
                  </a:cubicBezTo>
                  <a:cubicBezTo>
                    <a:pt x="40913" y="11932"/>
                    <a:pt x="40610" y="11841"/>
                    <a:pt x="40458" y="11689"/>
                  </a:cubicBezTo>
                  <a:cubicBezTo>
                    <a:pt x="40123" y="11385"/>
                    <a:pt x="39819" y="11051"/>
                    <a:pt x="39515" y="10686"/>
                  </a:cubicBezTo>
                  <a:cubicBezTo>
                    <a:pt x="39698" y="10625"/>
                    <a:pt x="39850" y="10717"/>
                    <a:pt x="39971" y="10534"/>
                  </a:cubicBezTo>
                  <a:cubicBezTo>
                    <a:pt x="40002" y="10443"/>
                    <a:pt x="40002" y="10352"/>
                    <a:pt x="39910" y="10291"/>
                  </a:cubicBezTo>
                  <a:cubicBezTo>
                    <a:pt x="39272" y="9805"/>
                    <a:pt x="38634" y="9288"/>
                    <a:pt x="37813" y="9197"/>
                  </a:cubicBezTo>
                  <a:cubicBezTo>
                    <a:pt x="37388" y="9136"/>
                    <a:pt x="37266" y="9045"/>
                    <a:pt x="37327" y="8619"/>
                  </a:cubicBezTo>
                  <a:cubicBezTo>
                    <a:pt x="37418" y="7768"/>
                    <a:pt x="36901" y="7191"/>
                    <a:pt x="36020" y="7160"/>
                  </a:cubicBezTo>
                  <a:cubicBezTo>
                    <a:pt x="35959" y="7160"/>
                    <a:pt x="35898" y="7175"/>
                    <a:pt x="35841" y="7175"/>
                  </a:cubicBezTo>
                  <a:cubicBezTo>
                    <a:pt x="35784" y="7175"/>
                    <a:pt x="35731" y="7160"/>
                    <a:pt x="35685" y="7099"/>
                  </a:cubicBezTo>
                  <a:cubicBezTo>
                    <a:pt x="36111" y="6279"/>
                    <a:pt x="36050" y="6188"/>
                    <a:pt x="35077" y="6036"/>
                  </a:cubicBezTo>
                  <a:cubicBezTo>
                    <a:pt x="35169" y="5944"/>
                    <a:pt x="35351" y="5914"/>
                    <a:pt x="35321" y="5732"/>
                  </a:cubicBezTo>
                  <a:cubicBezTo>
                    <a:pt x="35290" y="5580"/>
                    <a:pt x="35138" y="5580"/>
                    <a:pt x="34986" y="5519"/>
                  </a:cubicBezTo>
                  <a:cubicBezTo>
                    <a:pt x="34591" y="5397"/>
                    <a:pt x="34166" y="5306"/>
                    <a:pt x="33740" y="5245"/>
                  </a:cubicBezTo>
                  <a:cubicBezTo>
                    <a:pt x="33601" y="5245"/>
                    <a:pt x="33452" y="5265"/>
                    <a:pt x="33316" y="5265"/>
                  </a:cubicBezTo>
                  <a:cubicBezTo>
                    <a:pt x="33214" y="5265"/>
                    <a:pt x="33119" y="5254"/>
                    <a:pt x="33041" y="5215"/>
                  </a:cubicBezTo>
                  <a:cubicBezTo>
                    <a:pt x="32828" y="5063"/>
                    <a:pt x="32919" y="4759"/>
                    <a:pt x="32859" y="4516"/>
                  </a:cubicBezTo>
                  <a:cubicBezTo>
                    <a:pt x="32717" y="4052"/>
                    <a:pt x="32133" y="3748"/>
                    <a:pt x="31606" y="3748"/>
                  </a:cubicBezTo>
                  <a:cubicBezTo>
                    <a:pt x="31339" y="3748"/>
                    <a:pt x="31087" y="3826"/>
                    <a:pt x="30913" y="3999"/>
                  </a:cubicBezTo>
                  <a:cubicBezTo>
                    <a:pt x="30822" y="4060"/>
                    <a:pt x="30761" y="4151"/>
                    <a:pt x="30761" y="4242"/>
                  </a:cubicBezTo>
                  <a:cubicBezTo>
                    <a:pt x="30726" y="4418"/>
                    <a:pt x="30664" y="4472"/>
                    <a:pt x="30592" y="4472"/>
                  </a:cubicBezTo>
                  <a:cubicBezTo>
                    <a:pt x="30478" y="4472"/>
                    <a:pt x="30338" y="4333"/>
                    <a:pt x="30245" y="4333"/>
                  </a:cubicBezTo>
                  <a:cubicBezTo>
                    <a:pt x="30001" y="4333"/>
                    <a:pt x="30123" y="4182"/>
                    <a:pt x="30153" y="4060"/>
                  </a:cubicBezTo>
                  <a:cubicBezTo>
                    <a:pt x="30457" y="3270"/>
                    <a:pt x="30153" y="2814"/>
                    <a:pt x="29333" y="2783"/>
                  </a:cubicBezTo>
                  <a:cubicBezTo>
                    <a:pt x="29120" y="2783"/>
                    <a:pt x="29059" y="2631"/>
                    <a:pt x="28998" y="2479"/>
                  </a:cubicBezTo>
                  <a:cubicBezTo>
                    <a:pt x="28797" y="2026"/>
                    <a:pt x="28658" y="1886"/>
                    <a:pt x="28270" y="1886"/>
                  </a:cubicBezTo>
                  <a:cubicBezTo>
                    <a:pt x="28190" y="1886"/>
                    <a:pt x="28099" y="1891"/>
                    <a:pt x="27995" y="1902"/>
                  </a:cubicBezTo>
                  <a:cubicBezTo>
                    <a:pt x="27813" y="1932"/>
                    <a:pt x="27661" y="1963"/>
                    <a:pt x="27479" y="1993"/>
                  </a:cubicBezTo>
                  <a:cubicBezTo>
                    <a:pt x="27393" y="2012"/>
                    <a:pt x="27313" y="2028"/>
                    <a:pt x="27244" y="2028"/>
                  </a:cubicBezTo>
                  <a:cubicBezTo>
                    <a:pt x="27093" y="2028"/>
                    <a:pt x="26992" y="1951"/>
                    <a:pt x="26992" y="1659"/>
                  </a:cubicBezTo>
                  <a:cubicBezTo>
                    <a:pt x="26992" y="1567"/>
                    <a:pt x="26901" y="1446"/>
                    <a:pt x="26810" y="1355"/>
                  </a:cubicBezTo>
                  <a:cubicBezTo>
                    <a:pt x="26441" y="903"/>
                    <a:pt x="26154" y="715"/>
                    <a:pt x="25755" y="715"/>
                  </a:cubicBezTo>
                  <a:cubicBezTo>
                    <a:pt x="25563" y="715"/>
                    <a:pt x="25344" y="759"/>
                    <a:pt x="25077" y="838"/>
                  </a:cubicBezTo>
                  <a:cubicBezTo>
                    <a:pt x="24957" y="874"/>
                    <a:pt x="24846" y="901"/>
                    <a:pt x="24744" y="901"/>
                  </a:cubicBezTo>
                  <a:cubicBezTo>
                    <a:pt x="24590" y="901"/>
                    <a:pt x="24458" y="839"/>
                    <a:pt x="24348" y="656"/>
                  </a:cubicBezTo>
                  <a:cubicBezTo>
                    <a:pt x="24227" y="487"/>
                    <a:pt x="24049" y="433"/>
                    <a:pt x="23875" y="433"/>
                  </a:cubicBezTo>
                  <a:cubicBezTo>
                    <a:pt x="23829" y="433"/>
                    <a:pt x="23784" y="437"/>
                    <a:pt x="23740" y="443"/>
                  </a:cubicBezTo>
                  <a:cubicBezTo>
                    <a:pt x="23314" y="504"/>
                    <a:pt x="22889" y="564"/>
                    <a:pt x="22554" y="868"/>
                  </a:cubicBezTo>
                  <a:cubicBezTo>
                    <a:pt x="22465" y="940"/>
                    <a:pt x="22387" y="969"/>
                    <a:pt x="22306" y="969"/>
                  </a:cubicBezTo>
                  <a:cubicBezTo>
                    <a:pt x="22250" y="969"/>
                    <a:pt x="22192" y="954"/>
                    <a:pt x="22129" y="929"/>
                  </a:cubicBezTo>
                  <a:cubicBezTo>
                    <a:pt x="21399" y="625"/>
                    <a:pt x="20670" y="352"/>
                    <a:pt x="19910" y="78"/>
                  </a:cubicBezTo>
                  <a:cubicBezTo>
                    <a:pt x="19808" y="44"/>
                    <a:pt x="19697" y="1"/>
                    <a:pt x="19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722175" y="2344550"/>
              <a:ext cx="26625" cy="306250"/>
            </a:xfrm>
            <a:custGeom>
              <a:avLst/>
              <a:gdLst/>
              <a:ahLst/>
              <a:cxnLst/>
              <a:rect l="l" t="t" r="r" b="b"/>
              <a:pathLst>
                <a:path w="1065" h="12250" extrusionOk="0">
                  <a:moveTo>
                    <a:pt x="31" y="0"/>
                  </a:moveTo>
                  <a:cubicBezTo>
                    <a:pt x="426" y="1216"/>
                    <a:pt x="487" y="2371"/>
                    <a:pt x="518" y="3557"/>
                  </a:cubicBezTo>
                  <a:cubicBezTo>
                    <a:pt x="578" y="5198"/>
                    <a:pt x="335" y="6839"/>
                    <a:pt x="244" y="8481"/>
                  </a:cubicBezTo>
                  <a:cubicBezTo>
                    <a:pt x="153" y="9697"/>
                    <a:pt x="1" y="10913"/>
                    <a:pt x="1" y="12250"/>
                  </a:cubicBezTo>
                  <a:cubicBezTo>
                    <a:pt x="305" y="10973"/>
                    <a:pt x="457" y="9788"/>
                    <a:pt x="670" y="8633"/>
                  </a:cubicBezTo>
                  <a:cubicBezTo>
                    <a:pt x="821" y="7782"/>
                    <a:pt x="852" y="6931"/>
                    <a:pt x="943" y="6110"/>
                  </a:cubicBezTo>
                  <a:cubicBezTo>
                    <a:pt x="1065" y="4408"/>
                    <a:pt x="973" y="2766"/>
                    <a:pt x="548" y="1125"/>
                  </a:cubicBezTo>
                  <a:cubicBezTo>
                    <a:pt x="457" y="760"/>
                    <a:pt x="366" y="365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1310325" y="2573275"/>
              <a:ext cx="62325" cy="202150"/>
            </a:xfrm>
            <a:custGeom>
              <a:avLst/>
              <a:gdLst/>
              <a:ahLst/>
              <a:cxnLst/>
              <a:rect l="l" t="t" r="r" b="b"/>
              <a:pathLst>
                <a:path w="2493" h="8086" extrusionOk="0">
                  <a:moveTo>
                    <a:pt x="2493" y="1"/>
                  </a:moveTo>
                  <a:cubicBezTo>
                    <a:pt x="2219" y="1"/>
                    <a:pt x="2128" y="213"/>
                    <a:pt x="2037" y="426"/>
                  </a:cubicBezTo>
                  <a:cubicBezTo>
                    <a:pt x="1824" y="943"/>
                    <a:pt x="1702" y="1490"/>
                    <a:pt x="1824" y="2037"/>
                  </a:cubicBezTo>
                  <a:cubicBezTo>
                    <a:pt x="1946" y="2645"/>
                    <a:pt x="1824" y="3253"/>
                    <a:pt x="1642" y="3830"/>
                  </a:cubicBezTo>
                  <a:cubicBezTo>
                    <a:pt x="1490" y="4286"/>
                    <a:pt x="1277" y="4773"/>
                    <a:pt x="1095" y="5229"/>
                  </a:cubicBezTo>
                  <a:cubicBezTo>
                    <a:pt x="730" y="6171"/>
                    <a:pt x="304" y="7052"/>
                    <a:pt x="0" y="8086"/>
                  </a:cubicBezTo>
                  <a:cubicBezTo>
                    <a:pt x="304" y="7873"/>
                    <a:pt x="456" y="7630"/>
                    <a:pt x="608" y="7387"/>
                  </a:cubicBezTo>
                  <a:cubicBezTo>
                    <a:pt x="973" y="6779"/>
                    <a:pt x="1186" y="6110"/>
                    <a:pt x="1490" y="5472"/>
                  </a:cubicBezTo>
                  <a:cubicBezTo>
                    <a:pt x="2006" y="4256"/>
                    <a:pt x="2493" y="3040"/>
                    <a:pt x="2098" y="1642"/>
                  </a:cubicBezTo>
                  <a:cubicBezTo>
                    <a:pt x="1976" y="1095"/>
                    <a:pt x="2067" y="487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536775" y="2444850"/>
              <a:ext cx="38025" cy="167200"/>
            </a:xfrm>
            <a:custGeom>
              <a:avLst/>
              <a:gdLst/>
              <a:ahLst/>
              <a:cxnLst/>
              <a:rect l="l" t="t" r="r" b="b"/>
              <a:pathLst>
                <a:path w="1521" h="6688" extrusionOk="0">
                  <a:moveTo>
                    <a:pt x="1277" y="1"/>
                  </a:moveTo>
                  <a:cubicBezTo>
                    <a:pt x="1368" y="396"/>
                    <a:pt x="1246" y="730"/>
                    <a:pt x="1095" y="1065"/>
                  </a:cubicBezTo>
                  <a:cubicBezTo>
                    <a:pt x="882" y="1612"/>
                    <a:pt x="669" y="2159"/>
                    <a:pt x="487" y="2706"/>
                  </a:cubicBezTo>
                  <a:cubicBezTo>
                    <a:pt x="0" y="4074"/>
                    <a:pt x="0" y="5381"/>
                    <a:pt x="791" y="6688"/>
                  </a:cubicBezTo>
                  <a:cubicBezTo>
                    <a:pt x="851" y="6445"/>
                    <a:pt x="791" y="6201"/>
                    <a:pt x="760" y="5989"/>
                  </a:cubicBezTo>
                  <a:cubicBezTo>
                    <a:pt x="517" y="4651"/>
                    <a:pt x="608" y="3375"/>
                    <a:pt x="1064" y="2098"/>
                  </a:cubicBezTo>
                  <a:cubicBezTo>
                    <a:pt x="1216" y="1703"/>
                    <a:pt x="1307" y="1308"/>
                    <a:pt x="1429" y="913"/>
                  </a:cubicBezTo>
                  <a:cubicBezTo>
                    <a:pt x="1520" y="609"/>
                    <a:pt x="1520" y="274"/>
                    <a:pt x="1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1127950" y="2681175"/>
              <a:ext cx="72975" cy="142900"/>
            </a:xfrm>
            <a:custGeom>
              <a:avLst/>
              <a:gdLst/>
              <a:ahLst/>
              <a:cxnLst/>
              <a:rect l="l" t="t" r="r" b="b"/>
              <a:pathLst>
                <a:path w="2919" h="5716" extrusionOk="0">
                  <a:moveTo>
                    <a:pt x="2584" y="1"/>
                  </a:moveTo>
                  <a:lnTo>
                    <a:pt x="2584" y="1"/>
                  </a:lnTo>
                  <a:cubicBezTo>
                    <a:pt x="2432" y="821"/>
                    <a:pt x="2158" y="1551"/>
                    <a:pt x="1855" y="2311"/>
                  </a:cubicBezTo>
                  <a:cubicBezTo>
                    <a:pt x="1338" y="3496"/>
                    <a:pt x="487" y="4499"/>
                    <a:pt x="0" y="5715"/>
                  </a:cubicBezTo>
                  <a:cubicBezTo>
                    <a:pt x="1186" y="5107"/>
                    <a:pt x="2918" y="1338"/>
                    <a:pt x="2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862775" y="2463100"/>
              <a:ext cx="17500" cy="126925"/>
            </a:xfrm>
            <a:custGeom>
              <a:avLst/>
              <a:gdLst/>
              <a:ahLst/>
              <a:cxnLst/>
              <a:rect l="l" t="t" r="r" b="b"/>
              <a:pathLst>
                <a:path w="700" h="5077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365"/>
                    <a:pt x="395" y="730"/>
                    <a:pt x="395" y="1094"/>
                  </a:cubicBezTo>
                  <a:cubicBezTo>
                    <a:pt x="395" y="2097"/>
                    <a:pt x="365" y="3070"/>
                    <a:pt x="365" y="4073"/>
                  </a:cubicBezTo>
                  <a:cubicBezTo>
                    <a:pt x="365" y="4408"/>
                    <a:pt x="243" y="4742"/>
                    <a:pt x="395" y="5076"/>
                  </a:cubicBezTo>
                  <a:cubicBezTo>
                    <a:pt x="456" y="4560"/>
                    <a:pt x="517" y="4012"/>
                    <a:pt x="578" y="3496"/>
                  </a:cubicBezTo>
                  <a:cubicBezTo>
                    <a:pt x="669" y="2614"/>
                    <a:pt x="699" y="1733"/>
                    <a:pt x="638" y="851"/>
                  </a:cubicBezTo>
                  <a:cubicBezTo>
                    <a:pt x="608" y="517"/>
                    <a:pt x="517" y="15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1480525" y="2717650"/>
              <a:ext cx="23600" cy="85150"/>
            </a:xfrm>
            <a:custGeom>
              <a:avLst/>
              <a:gdLst/>
              <a:ahLst/>
              <a:cxnLst/>
              <a:rect l="l" t="t" r="r" b="b"/>
              <a:pathLst>
                <a:path w="944" h="3406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00" y="1186"/>
                    <a:pt x="1" y="2220"/>
                    <a:pt x="366" y="3405"/>
                  </a:cubicBezTo>
                  <a:cubicBezTo>
                    <a:pt x="609" y="2493"/>
                    <a:pt x="852" y="1612"/>
                    <a:pt x="913" y="700"/>
                  </a:cubicBezTo>
                  <a:cubicBezTo>
                    <a:pt x="913" y="457"/>
                    <a:pt x="943" y="213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640875" y="2569475"/>
              <a:ext cx="20550" cy="78300"/>
            </a:xfrm>
            <a:custGeom>
              <a:avLst/>
              <a:gdLst/>
              <a:ahLst/>
              <a:cxnLst/>
              <a:rect l="l" t="t" r="r" b="b"/>
              <a:pathLst>
                <a:path w="822" h="3132" extrusionOk="0">
                  <a:moveTo>
                    <a:pt x="791" y="1"/>
                  </a:moveTo>
                  <a:lnTo>
                    <a:pt x="791" y="1"/>
                  </a:lnTo>
                  <a:cubicBezTo>
                    <a:pt x="578" y="1034"/>
                    <a:pt x="0" y="2037"/>
                    <a:pt x="122" y="3131"/>
                  </a:cubicBezTo>
                  <a:cubicBezTo>
                    <a:pt x="396" y="2098"/>
                    <a:pt x="821" y="1095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754100" y="2510975"/>
              <a:ext cx="12950" cy="79050"/>
            </a:xfrm>
            <a:custGeom>
              <a:avLst/>
              <a:gdLst/>
              <a:ahLst/>
              <a:cxnLst/>
              <a:rect l="l" t="t" r="r" b="b"/>
              <a:pathLst>
                <a:path w="518" h="3162" extrusionOk="0">
                  <a:moveTo>
                    <a:pt x="456" y="0"/>
                  </a:moveTo>
                  <a:lnTo>
                    <a:pt x="456" y="0"/>
                  </a:lnTo>
                  <a:cubicBezTo>
                    <a:pt x="31" y="1368"/>
                    <a:pt x="0" y="2401"/>
                    <a:pt x="335" y="3161"/>
                  </a:cubicBezTo>
                  <a:cubicBezTo>
                    <a:pt x="426" y="2766"/>
                    <a:pt x="517" y="304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678100" y="2543650"/>
              <a:ext cx="13700" cy="72200"/>
            </a:xfrm>
            <a:custGeom>
              <a:avLst/>
              <a:gdLst/>
              <a:ahLst/>
              <a:cxnLst/>
              <a:rect l="l" t="t" r="r" b="b"/>
              <a:pathLst>
                <a:path w="548" h="2888" extrusionOk="0">
                  <a:moveTo>
                    <a:pt x="274" y="0"/>
                  </a:moveTo>
                  <a:lnTo>
                    <a:pt x="274" y="0"/>
                  </a:lnTo>
                  <a:cubicBezTo>
                    <a:pt x="305" y="973"/>
                    <a:pt x="62" y="1885"/>
                    <a:pt x="1" y="2888"/>
                  </a:cubicBezTo>
                  <a:cubicBezTo>
                    <a:pt x="396" y="2401"/>
                    <a:pt x="548" y="456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811100" y="2703225"/>
              <a:ext cx="19775" cy="40300"/>
            </a:xfrm>
            <a:custGeom>
              <a:avLst/>
              <a:gdLst/>
              <a:ahLst/>
              <a:cxnLst/>
              <a:rect l="l" t="t" r="r" b="b"/>
              <a:pathLst>
                <a:path w="791" h="1612" extrusionOk="0">
                  <a:moveTo>
                    <a:pt x="790" y="0"/>
                  </a:moveTo>
                  <a:cubicBezTo>
                    <a:pt x="365" y="426"/>
                    <a:pt x="182" y="973"/>
                    <a:pt x="0" y="1611"/>
                  </a:cubicBezTo>
                  <a:cubicBezTo>
                    <a:pt x="608" y="1186"/>
                    <a:pt x="790" y="639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407575" y="2381775"/>
              <a:ext cx="42600" cy="31950"/>
            </a:xfrm>
            <a:custGeom>
              <a:avLst/>
              <a:gdLst/>
              <a:ahLst/>
              <a:cxnLst/>
              <a:rect l="l" t="t" r="r" b="b"/>
              <a:pathLst>
                <a:path w="1704" h="1278" extrusionOk="0">
                  <a:moveTo>
                    <a:pt x="1673" y="1"/>
                  </a:moveTo>
                  <a:cubicBezTo>
                    <a:pt x="974" y="244"/>
                    <a:pt x="366" y="609"/>
                    <a:pt x="1" y="1277"/>
                  </a:cubicBezTo>
                  <a:cubicBezTo>
                    <a:pt x="579" y="882"/>
                    <a:pt x="1156" y="487"/>
                    <a:pt x="1703" y="92"/>
                  </a:cubicBezTo>
                  <a:cubicBezTo>
                    <a:pt x="1703" y="62"/>
                    <a:pt x="1673" y="31"/>
                    <a:pt x="1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298175" y="2625700"/>
              <a:ext cx="22050" cy="42575"/>
            </a:xfrm>
            <a:custGeom>
              <a:avLst/>
              <a:gdLst/>
              <a:ahLst/>
              <a:cxnLst/>
              <a:rect l="l" t="t" r="r" b="b"/>
              <a:pathLst>
                <a:path w="882" h="1703" extrusionOk="0">
                  <a:moveTo>
                    <a:pt x="730" y="1"/>
                  </a:moveTo>
                  <a:cubicBezTo>
                    <a:pt x="638" y="548"/>
                    <a:pt x="0" y="1095"/>
                    <a:pt x="578" y="1703"/>
                  </a:cubicBezTo>
                  <a:cubicBezTo>
                    <a:pt x="608" y="1125"/>
                    <a:pt x="881" y="578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1767025" y="2718975"/>
              <a:ext cx="13700" cy="35175"/>
            </a:xfrm>
            <a:custGeom>
              <a:avLst/>
              <a:gdLst/>
              <a:ahLst/>
              <a:cxnLst/>
              <a:rect l="l" t="t" r="r" b="b"/>
              <a:pathLst>
                <a:path w="548" h="1407" extrusionOk="0">
                  <a:moveTo>
                    <a:pt x="243" y="0"/>
                  </a:moveTo>
                  <a:cubicBezTo>
                    <a:pt x="203" y="0"/>
                    <a:pt x="183" y="50"/>
                    <a:pt x="183" y="100"/>
                  </a:cubicBezTo>
                  <a:cubicBezTo>
                    <a:pt x="0" y="464"/>
                    <a:pt x="91" y="1072"/>
                    <a:pt x="426" y="1407"/>
                  </a:cubicBezTo>
                  <a:cubicBezTo>
                    <a:pt x="547" y="981"/>
                    <a:pt x="547" y="586"/>
                    <a:pt x="426" y="191"/>
                  </a:cubicBezTo>
                  <a:cubicBezTo>
                    <a:pt x="426" y="100"/>
                    <a:pt x="365" y="9"/>
                    <a:pt x="274" y="9"/>
                  </a:cubicBezTo>
                  <a:cubicBezTo>
                    <a:pt x="263" y="3"/>
                    <a:pt x="252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599850" y="2413700"/>
              <a:ext cx="63075" cy="11150"/>
            </a:xfrm>
            <a:custGeom>
              <a:avLst/>
              <a:gdLst/>
              <a:ahLst/>
              <a:cxnLst/>
              <a:rect l="l" t="t" r="r" b="b"/>
              <a:pathLst>
                <a:path w="2523" h="446" extrusionOk="0">
                  <a:moveTo>
                    <a:pt x="0" y="0"/>
                  </a:moveTo>
                  <a:cubicBezTo>
                    <a:pt x="675" y="234"/>
                    <a:pt x="1394" y="446"/>
                    <a:pt x="2139" y="446"/>
                  </a:cubicBezTo>
                  <a:cubicBezTo>
                    <a:pt x="2266" y="446"/>
                    <a:pt x="2394" y="439"/>
                    <a:pt x="2523" y="426"/>
                  </a:cubicBezTo>
                  <a:cubicBezTo>
                    <a:pt x="1672" y="304"/>
                    <a:pt x="85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563375" y="2719925"/>
              <a:ext cx="10650" cy="26625"/>
            </a:xfrm>
            <a:custGeom>
              <a:avLst/>
              <a:gdLst/>
              <a:ahLst/>
              <a:cxnLst/>
              <a:rect l="l" t="t" r="r" b="b"/>
              <a:pathLst>
                <a:path w="426" h="1065" extrusionOk="0">
                  <a:moveTo>
                    <a:pt x="426" y="1"/>
                  </a:moveTo>
                  <a:lnTo>
                    <a:pt x="426" y="1"/>
                  </a:lnTo>
                  <a:cubicBezTo>
                    <a:pt x="213" y="274"/>
                    <a:pt x="0" y="518"/>
                    <a:pt x="31" y="852"/>
                  </a:cubicBezTo>
                  <a:cubicBezTo>
                    <a:pt x="31" y="943"/>
                    <a:pt x="61" y="1065"/>
                    <a:pt x="152" y="1065"/>
                  </a:cubicBezTo>
                  <a:cubicBezTo>
                    <a:pt x="274" y="1065"/>
                    <a:pt x="274" y="974"/>
                    <a:pt x="274" y="882"/>
                  </a:cubicBezTo>
                  <a:cubicBezTo>
                    <a:pt x="334" y="609"/>
                    <a:pt x="395" y="305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1834650" y="2538325"/>
              <a:ext cx="10650" cy="25100"/>
            </a:xfrm>
            <a:custGeom>
              <a:avLst/>
              <a:gdLst/>
              <a:ahLst/>
              <a:cxnLst/>
              <a:rect l="l" t="t" r="r" b="b"/>
              <a:pathLst>
                <a:path w="426" h="1004" extrusionOk="0">
                  <a:moveTo>
                    <a:pt x="183" y="0"/>
                  </a:moveTo>
                  <a:cubicBezTo>
                    <a:pt x="92" y="426"/>
                    <a:pt x="0" y="730"/>
                    <a:pt x="335" y="1003"/>
                  </a:cubicBezTo>
                  <a:cubicBezTo>
                    <a:pt x="426" y="669"/>
                    <a:pt x="365" y="36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191025" y="2808700"/>
              <a:ext cx="12925" cy="9475"/>
            </a:xfrm>
            <a:custGeom>
              <a:avLst/>
              <a:gdLst/>
              <a:ahLst/>
              <a:cxnLst/>
              <a:rect l="l" t="t" r="r" b="b"/>
              <a:pathLst>
                <a:path w="517" h="379" extrusionOk="0">
                  <a:moveTo>
                    <a:pt x="305" y="0"/>
                  </a:moveTo>
                  <a:cubicBezTo>
                    <a:pt x="175" y="0"/>
                    <a:pt x="57" y="83"/>
                    <a:pt x="31" y="189"/>
                  </a:cubicBezTo>
                  <a:cubicBezTo>
                    <a:pt x="0" y="280"/>
                    <a:pt x="152" y="341"/>
                    <a:pt x="243" y="371"/>
                  </a:cubicBezTo>
                  <a:cubicBezTo>
                    <a:pt x="264" y="376"/>
                    <a:pt x="284" y="379"/>
                    <a:pt x="303" y="379"/>
                  </a:cubicBezTo>
                  <a:cubicBezTo>
                    <a:pt x="395" y="379"/>
                    <a:pt x="467" y="320"/>
                    <a:pt x="517" y="219"/>
                  </a:cubicBezTo>
                  <a:cubicBezTo>
                    <a:pt x="487" y="128"/>
                    <a:pt x="456" y="37"/>
                    <a:pt x="365" y="6"/>
                  </a:cubicBezTo>
                  <a:cubicBezTo>
                    <a:pt x="345" y="2"/>
                    <a:pt x="325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870350" y="2591525"/>
              <a:ext cx="1550" cy="6850"/>
            </a:xfrm>
            <a:custGeom>
              <a:avLst/>
              <a:gdLst/>
              <a:ahLst/>
              <a:cxnLst/>
              <a:rect l="l" t="t" r="r" b="b"/>
              <a:pathLst>
                <a:path w="62" h="274" extrusionOk="0">
                  <a:moveTo>
                    <a:pt x="62" y="0"/>
                  </a:moveTo>
                  <a:lnTo>
                    <a:pt x="50" y="105"/>
                  </a:lnTo>
                  <a:lnTo>
                    <a:pt x="50" y="105"/>
                  </a:lnTo>
                  <a:cubicBezTo>
                    <a:pt x="57" y="70"/>
                    <a:pt x="62" y="35"/>
                    <a:pt x="62" y="0"/>
                  </a:cubicBezTo>
                  <a:close/>
                  <a:moveTo>
                    <a:pt x="50" y="105"/>
                  </a:moveTo>
                  <a:cubicBezTo>
                    <a:pt x="39" y="161"/>
                    <a:pt x="20" y="217"/>
                    <a:pt x="1" y="274"/>
                  </a:cubicBezTo>
                  <a:lnTo>
                    <a:pt x="31" y="274"/>
                  </a:lnTo>
                  <a:lnTo>
                    <a:pt x="50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871875" y="2590000"/>
              <a:ext cx="800" cy="1550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1" y="31"/>
                    <a:pt x="1" y="6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083875" y="2488925"/>
              <a:ext cx="60825" cy="42275"/>
            </a:xfrm>
            <a:custGeom>
              <a:avLst/>
              <a:gdLst/>
              <a:ahLst/>
              <a:cxnLst/>
              <a:rect l="l" t="t" r="r" b="b"/>
              <a:pathLst>
                <a:path w="2433" h="1691" extrusionOk="0">
                  <a:moveTo>
                    <a:pt x="1159" y="289"/>
                  </a:moveTo>
                  <a:cubicBezTo>
                    <a:pt x="1399" y="289"/>
                    <a:pt x="1627" y="396"/>
                    <a:pt x="1763" y="609"/>
                  </a:cubicBezTo>
                  <a:cubicBezTo>
                    <a:pt x="1946" y="852"/>
                    <a:pt x="1915" y="1095"/>
                    <a:pt x="1611" y="1216"/>
                  </a:cubicBezTo>
                  <a:cubicBezTo>
                    <a:pt x="1415" y="1304"/>
                    <a:pt x="1204" y="1375"/>
                    <a:pt x="988" y="1375"/>
                  </a:cubicBezTo>
                  <a:cubicBezTo>
                    <a:pt x="902" y="1375"/>
                    <a:pt x="816" y="1364"/>
                    <a:pt x="730" y="1338"/>
                  </a:cubicBezTo>
                  <a:cubicBezTo>
                    <a:pt x="304" y="1216"/>
                    <a:pt x="213" y="913"/>
                    <a:pt x="487" y="609"/>
                  </a:cubicBezTo>
                  <a:cubicBezTo>
                    <a:pt x="669" y="396"/>
                    <a:pt x="920" y="289"/>
                    <a:pt x="1159" y="289"/>
                  </a:cubicBezTo>
                  <a:close/>
                  <a:moveTo>
                    <a:pt x="1642" y="1"/>
                  </a:moveTo>
                  <a:cubicBezTo>
                    <a:pt x="1247" y="1"/>
                    <a:pt x="851" y="61"/>
                    <a:pt x="517" y="274"/>
                  </a:cubicBezTo>
                  <a:cubicBezTo>
                    <a:pt x="213" y="457"/>
                    <a:pt x="0" y="700"/>
                    <a:pt x="92" y="1095"/>
                  </a:cubicBezTo>
                  <a:cubicBezTo>
                    <a:pt x="152" y="1429"/>
                    <a:pt x="396" y="1581"/>
                    <a:pt x="730" y="1642"/>
                  </a:cubicBezTo>
                  <a:cubicBezTo>
                    <a:pt x="877" y="1673"/>
                    <a:pt x="1024" y="1690"/>
                    <a:pt x="1168" y="1690"/>
                  </a:cubicBezTo>
                  <a:cubicBezTo>
                    <a:pt x="1442" y="1690"/>
                    <a:pt x="1707" y="1629"/>
                    <a:pt x="1946" y="1490"/>
                  </a:cubicBezTo>
                  <a:cubicBezTo>
                    <a:pt x="2280" y="1308"/>
                    <a:pt x="2432" y="1034"/>
                    <a:pt x="2341" y="669"/>
                  </a:cubicBezTo>
                  <a:cubicBezTo>
                    <a:pt x="2250" y="274"/>
                    <a:pt x="2007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995725" y="2681425"/>
              <a:ext cx="47150" cy="88625"/>
            </a:xfrm>
            <a:custGeom>
              <a:avLst/>
              <a:gdLst/>
              <a:ahLst/>
              <a:cxnLst/>
              <a:rect l="l" t="t" r="r" b="b"/>
              <a:pathLst>
                <a:path w="1886" h="3545" extrusionOk="0">
                  <a:moveTo>
                    <a:pt x="1465" y="1"/>
                  </a:moveTo>
                  <a:cubicBezTo>
                    <a:pt x="1272" y="1"/>
                    <a:pt x="1106" y="135"/>
                    <a:pt x="1034" y="386"/>
                  </a:cubicBezTo>
                  <a:cubicBezTo>
                    <a:pt x="973" y="599"/>
                    <a:pt x="882" y="720"/>
                    <a:pt x="730" y="872"/>
                  </a:cubicBezTo>
                  <a:cubicBezTo>
                    <a:pt x="122" y="1419"/>
                    <a:pt x="1" y="2514"/>
                    <a:pt x="487" y="3182"/>
                  </a:cubicBezTo>
                  <a:cubicBezTo>
                    <a:pt x="663" y="3422"/>
                    <a:pt x="855" y="3544"/>
                    <a:pt x="1056" y="3544"/>
                  </a:cubicBezTo>
                  <a:cubicBezTo>
                    <a:pt x="1237" y="3544"/>
                    <a:pt x="1424" y="3445"/>
                    <a:pt x="1611" y="3243"/>
                  </a:cubicBezTo>
                  <a:cubicBezTo>
                    <a:pt x="1034" y="3061"/>
                    <a:pt x="791" y="2818"/>
                    <a:pt x="669" y="2362"/>
                  </a:cubicBezTo>
                  <a:cubicBezTo>
                    <a:pt x="639" y="2149"/>
                    <a:pt x="882" y="2027"/>
                    <a:pt x="791" y="1875"/>
                  </a:cubicBezTo>
                  <a:cubicBezTo>
                    <a:pt x="578" y="1359"/>
                    <a:pt x="943" y="1207"/>
                    <a:pt x="1277" y="1024"/>
                  </a:cubicBezTo>
                  <a:cubicBezTo>
                    <a:pt x="1399" y="994"/>
                    <a:pt x="1490" y="903"/>
                    <a:pt x="1429" y="781"/>
                  </a:cubicBezTo>
                  <a:cubicBezTo>
                    <a:pt x="1216" y="325"/>
                    <a:pt x="1581" y="325"/>
                    <a:pt x="1885" y="203"/>
                  </a:cubicBezTo>
                  <a:cubicBezTo>
                    <a:pt x="1748" y="66"/>
                    <a:pt x="160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64875" y="2693500"/>
              <a:ext cx="53225" cy="42425"/>
            </a:xfrm>
            <a:custGeom>
              <a:avLst/>
              <a:gdLst/>
              <a:ahLst/>
              <a:cxnLst/>
              <a:rect l="l" t="t" r="r" b="b"/>
              <a:pathLst>
                <a:path w="2129" h="1697" extrusionOk="0">
                  <a:moveTo>
                    <a:pt x="613" y="1"/>
                  </a:moveTo>
                  <a:cubicBezTo>
                    <a:pt x="353" y="1"/>
                    <a:pt x="187" y="169"/>
                    <a:pt x="61" y="420"/>
                  </a:cubicBezTo>
                  <a:cubicBezTo>
                    <a:pt x="31" y="511"/>
                    <a:pt x="1" y="632"/>
                    <a:pt x="122" y="724"/>
                  </a:cubicBezTo>
                  <a:cubicBezTo>
                    <a:pt x="149" y="744"/>
                    <a:pt x="171" y="752"/>
                    <a:pt x="191" y="752"/>
                  </a:cubicBezTo>
                  <a:cubicBezTo>
                    <a:pt x="259" y="752"/>
                    <a:pt x="288" y="649"/>
                    <a:pt x="335" y="602"/>
                  </a:cubicBezTo>
                  <a:cubicBezTo>
                    <a:pt x="406" y="507"/>
                    <a:pt x="496" y="431"/>
                    <a:pt x="619" y="431"/>
                  </a:cubicBezTo>
                  <a:cubicBezTo>
                    <a:pt x="653" y="431"/>
                    <a:pt x="690" y="437"/>
                    <a:pt x="730" y="450"/>
                  </a:cubicBezTo>
                  <a:cubicBezTo>
                    <a:pt x="1399" y="663"/>
                    <a:pt x="1429" y="724"/>
                    <a:pt x="1490" y="1423"/>
                  </a:cubicBezTo>
                  <a:cubicBezTo>
                    <a:pt x="1490" y="1514"/>
                    <a:pt x="1520" y="1605"/>
                    <a:pt x="1520" y="1696"/>
                  </a:cubicBezTo>
                  <a:cubicBezTo>
                    <a:pt x="1976" y="1423"/>
                    <a:pt x="2128" y="693"/>
                    <a:pt x="1824" y="298"/>
                  </a:cubicBezTo>
                  <a:cubicBezTo>
                    <a:pt x="1772" y="219"/>
                    <a:pt x="1696" y="140"/>
                    <a:pt x="1618" y="140"/>
                  </a:cubicBezTo>
                  <a:cubicBezTo>
                    <a:pt x="1606" y="140"/>
                    <a:pt x="1593" y="142"/>
                    <a:pt x="1581" y="146"/>
                  </a:cubicBezTo>
                  <a:cubicBezTo>
                    <a:pt x="1521" y="164"/>
                    <a:pt x="1464" y="171"/>
                    <a:pt x="1408" y="171"/>
                  </a:cubicBezTo>
                  <a:cubicBezTo>
                    <a:pt x="1181" y="171"/>
                    <a:pt x="986" y="49"/>
                    <a:pt x="791" y="24"/>
                  </a:cubicBezTo>
                  <a:cubicBezTo>
                    <a:pt x="727" y="8"/>
                    <a:pt x="668" y="1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55000" y="2742000"/>
              <a:ext cx="25850" cy="31900"/>
            </a:xfrm>
            <a:custGeom>
              <a:avLst/>
              <a:gdLst/>
              <a:ahLst/>
              <a:cxnLst/>
              <a:rect l="l" t="t" r="r" b="b"/>
              <a:pathLst>
                <a:path w="1034" h="1276" extrusionOk="0">
                  <a:moveTo>
                    <a:pt x="713" y="0"/>
                  </a:moveTo>
                  <a:cubicBezTo>
                    <a:pt x="671" y="0"/>
                    <a:pt x="626" y="11"/>
                    <a:pt x="578" y="30"/>
                  </a:cubicBezTo>
                  <a:cubicBezTo>
                    <a:pt x="304" y="121"/>
                    <a:pt x="152" y="303"/>
                    <a:pt x="92" y="577"/>
                  </a:cubicBezTo>
                  <a:cubicBezTo>
                    <a:pt x="0" y="942"/>
                    <a:pt x="183" y="1276"/>
                    <a:pt x="456" y="1276"/>
                  </a:cubicBezTo>
                  <a:cubicBezTo>
                    <a:pt x="548" y="1276"/>
                    <a:pt x="639" y="1276"/>
                    <a:pt x="699" y="1215"/>
                  </a:cubicBezTo>
                  <a:cubicBezTo>
                    <a:pt x="791" y="1124"/>
                    <a:pt x="699" y="1063"/>
                    <a:pt x="639" y="1002"/>
                  </a:cubicBezTo>
                  <a:cubicBezTo>
                    <a:pt x="426" y="729"/>
                    <a:pt x="548" y="546"/>
                    <a:pt x="760" y="364"/>
                  </a:cubicBezTo>
                  <a:cubicBezTo>
                    <a:pt x="851" y="303"/>
                    <a:pt x="1034" y="303"/>
                    <a:pt x="943" y="151"/>
                  </a:cubicBezTo>
                  <a:cubicBezTo>
                    <a:pt x="880" y="47"/>
                    <a:pt x="80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1083875" y="2663900"/>
              <a:ext cx="39525" cy="17300"/>
            </a:xfrm>
            <a:custGeom>
              <a:avLst/>
              <a:gdLst/>
              <a:ahLst/>
              <a:cxnLst/>
              <a:rect l="l" t="t" r="r" b="b"/>
              <a:pathLst>
                <a:path w="1581" h="692" extrusionOk="0">
                  <a:moveTo>
                    <a:pt x="787" y="0"/>
                  </a:moveTo>
                  <a:cubicBezTo>
                    <a:pt x="719" y="0"/>
                    <a:pt x="650" y="8"/>
                    <a:pt x="578" y="23"/>
                  </a:cubicBezTo>
                  <a:cubicBezTo>
                    <a:pt x="244" y="114"/>
                    <a:pt x="31" y="297"/>
                    <a:pt x="0" y="692"/>
                  </a:cubicBezTo>
                  <a:cubicBezTo>
                    <a:pt x="321" y="514"/>
                    <a:pt x="454" y="440"/>
                    <a:pt x="716" y="440"/>
                  </a:cubicBezTo>
                  <a:cubicBezTo>
                    <a:pt x="902" y="440"/>
                    <a:pt x="1153" y="477"/>
                    <a:pt x="1581" y="540"/>
                  </a:cubicBezTo>
                  <a:cubicBezTo>
                    <a:pt x="1404" y="186"/>
                    <a:pt x="1122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1397700" y="2237650"/>
              <a:ext cx="54750" cy="35325"/>
            </a:xfrm>
            <a:custGeom>
              <a:avLst/>
              <a:gdLst/>
              <a:ahLst/>
              <a:cxnLst/>
              <a:rect l="l" t="t" r="r" b="b"/>
              <a:pathLst>
                <a:path w="2190" h="1413" extrusionOk="0">
                  <a:moveTo>
                    <a:pt x="979" y="366"/>
                  </a:moveTo>
                  <a:cubicBezTo>
                    <a:pt x="1088" y="366"/>
                    <a:pt x="1207" y="384"/>
                    <a:pt x="1338" y="416"/>
                  </a:cubicBezTo>
                  <a:cubicBezTo>
                    <a:pt x="1429" y="477"/>
                    <a:pt x="1673" y="477"/>
                    <a:pt x="1673" y="720"/>
                  </a:cubicBezTo>
                  <a:cubicBezTo>
                    <a:pt x="1642" y="903"/>
                    <a:pt x="1460" y="994"/>
                    <a:pt x="1277" y="1024"/>
                  </a:cubicBezTo>
                  <a:cubicBezTo>
                    <a:pt x="1156" y="1055"/>
                    <a:pt x="1042" y="1070"/>
                    <a:pt x="932" y="1070"/>
                  </a:cubicBezTo>
                  <a:cubicBezTo>
                    <a:pt x="822" y="1070"/>
                    <a:pt x="715" y="1055"/>
                    <a:pt x="609" y="1024"/>
                  </a:cubicBezTo>
                  <a:cubicBezTo>
                    <a:pt x="487" y="994"/>
                    <a:pt x="366" y="963"/>
                    <a:pt x="335" y="842"/>
                  </a:cubicBezTo>
                  <a:cubicBezTo>
                    <a:pt x="335" y="720"/>
                    <a:pt x="396" y="629"/>
                    <a:pt x="487" y="538"/>
                  </a:cubicBezTo>
                  <a:cubicBezTo>
                    <a:pt x="624" y="421"/>
                    <a:pt x="785" y="366"/>
                    <a:pt x="979" y="366"/>
                  </a:cubicBezTo>
                  <a:close/>
                  <a:moveTo>
                    <a:pt x="1219" y="0"/>
                  </a:moveTo>
                  <a:cubicBezTo>
                    <a:pt x="992" y="0"/>
                    <a:pt x="776" y="48"/>
                    <a:pt x="548" y="143"/>
                  </a:cubicBezTo>
                  <a:cubicBezTo>
                    <a:pt x="183" y="264"/>
                    <a:pt x="1" y="507"/>
                    <a:pt x="31" y="842"/>
                  </a:cubicBezTo>
                  <a:cubicBezTo>
                    <a:pt x="62" y="1176"/>
                    <a:pt x="335" y="1298"/>
                    <a:pt x="578" y="1359"/>
                  </a:cubicBezTo>
                  <a:cubicBezTo>
                    <a:pt x="742" y="1395"/>
                    <a:pt x="902" y="1412"/>
                    <a:pt x="1054" y="1412"/>
                  </a:cubicBezTo>
                  <a:cubicBezTo>
                    <a:pt x="1410" y="1412"/>
                    <a:pt x="1715" y="1316"/>
                    <a:pt x="1885" y="1146"/>
                  </a:cubicBezTo>
                  <a:cubicBezTo>
                    <a:pt x="2098" y="963"/>
                    <a:pt x="2189" y="720"/>
                    <a:pt x="2129" y="447"/>
                  </a:cubicBezTo>
                  <a:cubicBezTo>
                    <a:pt x="2068" y="203"/>
                    <a:pt x="1885" y="112"/>
                    <a:pt x="1642" y="52"/>
                  </a:cubicBezTo>
                  <a:cubicBezTo>
                    <a:pt x="1494" y="17"/>
                    <a:pt x="1354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9"/>
          <p:cNvGrpSpPr/>
          <p:nvPr/>
        </p:nvGrpSpPr>
        <p:grpSpPr>
          <a:xfrm rot="-368094">
            <a:off x="7487292" y="-147423"/>
            <a:ext cx="840615" cy="742272"/>
            <a:chOff x="6101450" y="822425"/>
            <a:chExt cx="953675" cy="842200"/>
          </a:xfrm>
        </p:grpSpPr>
        <p:sp>
          <p:nvSpPr>
            <p:cNvPr id="568" name="Google Shape;568;p9"/>
            <p:cNvSpPr/>
            <p:nvPr/>
          </p:nvSpPr>
          <p:spPr>
            <a:xfrm>
              <a:off x="6101450" y="822425"/>
              <a:ext cx="953675" cy="842200"/>
            </a:xfrm>
            <a:custGeom>
              <a:avLst/>
              <a:gdLst/>
              <a:ahLst/>
              <a:cxnLst/>
              <a:rect l="l" t="t" r="r" b="b"/>
              <a:pathLst>
                <a:path w="38147" h="33688" extrusionOk="0">
                  <a:moveTo>
                    <a:pt x="34621" y="11888"/>
                  </a:moveTo>
                  <a:lnTo>
                    <a:pt x="34621" y="11888"/>
                  </a:lnTo>
                  <a:cubicBezTo>
                    <a:pt x="34773" y="12830"/>
                    <a:pt x="34560" y="13256"/>
                    <a:pt x="33770" y="13681"/>
                  </a:cubicBezTo>
                  <a:cubicBezTo>
                    <a:pt x="33314" y="13924"/>
                    <a:pt x="32858" y="14046"/>
                    <a:pt x="32402" y="14228"/>
                  </a:cubicBezTo>
                  <a:cubicBezTo>
                    <a:pt x="31885" y="14441"/>
                    <a:pt x="31490" y="14745"/>
                    <a:pt x="31460" y="15353"/>
                  </a:cubicBezTo>
                  <a:cubicBezTo>
                    <a:pt x="31460" y="16140"/>
                    <a:pt x="31148" y="16569"/>
                    <a:pt x="30596" y="16569"/>
                  </a:cubicBezTo>
                  <a:cubicBezTo>
                    <a:pt x="30359" y="16569"/>
                    <a:pt x="30077" y="16490"/>
                    <a:pt x="29758" y="16326"/>
                  </a:cubicBezTo>
                  <a:cubicBezTo>
                    <a:pt x="31338" y="14806"/>
                    <a:pt x="32949" y="13316"/>
                    <a:pt x="34621" y="11888"/>
                  </a:cubicBezTo>
                  <a:close/>
                  <a:moveTo>
                    <a:pt x="35797" y="10766"/>
                  </a:moveTo>
                  <a:cubicBezTo>
                    <a:pt x="35961" y="10766"/>
                    <a:pt x="36142" y="10816"/>
                    <a:pt x="36323" y="10854"/>
                  </a:cubicBezTo>
                  <a:cubicBezTo>
                    <a:pt x="36627" y="10915"/>
                    <a:pt x="36931" y="10976"/>
                    <a:pt x="37144" y="11219"/>
                  </a:cubicBezTo>
                  <a:cubicBezTo>
                    <a:pt x="37326" y="11432"/>
                    <a:pt x="37357" y="11584"/>
                    <a:pt x="37113" y="11797"/>
                  </a:cubicBezTo>
                  <a:cubicBezTo>
                    <a:pt x="36840" y="11979"/>
                    <a:pt x="36566" y="12192"/>
                    <a:pt x="36354" y="12405"/>
                  </a:cubicBezTo>
                  <a:cubicBezTo>
                    <a:pt x="35898" y="12860"/>
                    <a:pt x="35715" y="13377"/>
                    <a:pt x="35958" y="14016"/>
                  </a:cubicBezTo>
                  <a:cubicBezTo>
                    <a:pt x="36354" y="15019"/>
                    <a:pt x="35989" y="15475"/>
                    <a:pt x="34773" y="15566"/>
                  </a:cubicBezTo>
                  <a:lnTo>
                    <a:pt x="33922" y="15566"/>
                  </a:lnTo>
                  <a:cubicBezTo>
                    <a:pt x="33527" y="15566"/>
                    <a:pt x="33192" y="15718"/>
                    <a:pt x="32949" y="16082"/>
                  </a:cubicBezTo>
                  <a:cubicBezTo>
                    <a:pt x="32858" y="16234"/>
                    <a:pt x="32767" y="16356"/>
                    <a:pt x="32645" y="16508"/>
                  </a:cubicBezTo>
                  <a:cubicBezTo>
                    <a:pt x="32159" y="17146"/>
                    <a:pt x="31551" y="17572"/>
                    <a:pt x="30700" y="17602"/>
                  </a:cubicBezTo>
                  <a:cubicBezTo>
                    <a:pt x="30214" y="17633"/>
                    <a:pt x="29697" y="17693"/>
                    <a:pt x="29211" y="17967"/>
                  </a:cubicBezTo>
                  <a:cubicBezTo>
                    <a:pt x="29119" y="17511"/>
                    <a:pt x="29271" y="17116"/>
                    <a:pt x="29393" y="16721"/>
                  </a:cubicBezTo>
                  <a:cubicBezTo>
                    <a:pt x="29433" y="16602"/>
                    <a:pt x="29498" y="16495"/>
                    <a:pt x="29615" y="16495"/>
                  </a:cubicBezTo>
                  <a:cubicBezTo>
                    <a:pt x="29677" y="16495"/>
                    <a:pt x="29754" y="16525"/>
                    <a:pt x="29849" y="16599"/>
                  </a:cubicBezTo>
                  <a:cubicBezTo>
                    <a:pt x="30067" y="16771"/>
                    <a:pt x="30310" y="16846"/>
                    <a:pt x="30556" y="16846"/>
                  </a:cubicBezTo>
                  <a:cubicBezTo>
                    <a:pt x="30789" y="16846"/>
                    <a:pt x="31025" y="16778"/>
                    <a:pt x="31247" y="16660"/>
                  </a:cubicBezTo>
                  <a:cubicBezTo>
                    <a:pt x="31733" y="16447"/>
                    <a:pt x="31794" y="16022"/>
                    <a:pt x="31794" y="15566"/>
                  </a:cubicBezTo>
                  <a:cubicBezTo>
                    <a:pt x="31825" y="14927"/>
                    <a:pt x="31946" y="14745"/>
                    <a:pt x="32554" y="14502"/>
                  </a:cubicBezTo>
                  <a:cubicBezTo>
                    <a:pt x="33040" y="14350"/>
                    <a:pt x="33527" y="14198"/>
                    <a:pt x="33983" y="13955"/>
                  </a:cubicBezTo>
                  <a:cubicBezTo>
                    <a:pt x="34895" y="13499"/>
                    <a:pt x="35259" y="12800"/>
                    <a:pt x="35047" y="11797"/>
                  </a:cubicBezTo>
                  <a:cubicBezTo>
                    <a:pt x="35016" y="11523"/>
                    <a:pt x="35198" y="11401"/>
                    <a:pt x="35259" y="11189"/>
                  </a:cubicBezTo>
                  <a:cubicBezTo>
                    <a:pt x="35382" y="10857"/>
                    <a:pt x="35574" y="10766"/>
                    <a:pt x="35797" y="10766"/>
                  </a:cubicBezTo>
                  <a:close/>
                  <a:moveTo>
                    <a:pt x="33232" y="16528"/>
                  </a:moveTo>
                  <a:cubicBezTo>
                    <a:pt x="33248" y="16528"/>
                    <a:pt x="33265" y="16531"/>
                    <a:pt x="33284" y="16538"/>
                  </a:cubicBezTo>
                  <a:cubicBezTo>
                    <a:pt x="33466" y="16630"/>
                    <a:pt x="33496" y="16782"/>
                    <a:pt x="33496" y="16994"/>
                  </a:cubicBezTo>
                  <a:cubicBezTo>
                    <a:pt x="33466" y="17389"/>
                    <a:pt x="33375" y="17724"/>
                    <a:pt x="33132" y="18028"/>
                  </a:cubicBezTo>
                  <a:cubicBezTo>
                    <a:pt x="32706" y="18605"/>
                    <a:pt x="32159" y="19061"/>
                    <a:pt x="31581" y="19487"/>
                  </a:cubicBezTo>
                  <a:cubicBezTo>
                    <a:pt x="31288" y="19727"/>
                    <a:pt x="30923" y="19827"/>
                    <a:pt x="30613" y="19827"/>
                  </a:cubicBezTo>
                  <a:cubicBezTo>
                    <a:pt x="30570" y="19827"/>
                    <a:pt x="30528" y="19825"/>
                    <a:pt x="30487" y="19821"/>
                  </a:cubicBezTo>
                  <a:cubicBezTo>
                    <a:pt x="29666" y="19821"/>
                    <a:pt x="29666" y="19821"/>
                    <a:pt x="29545" y="19092"/>
                  </a:cubicBezTo>
                  <a:cubicBezTo>
                    <a:pt x="29545" y="19000"/>
                    <a:pt x="29514" y="18879"/>
                    <a:pt x="29484" y="18788"/>
                  </a:cubicBezTo>
                  <a:cubicBezTo>
                    <a:pt x="29332" y="18271"/>
                    <a:pt x="29514" y="17997"/>
                    <a:pt x="30092" y="17967"/>
                  </a:cubicBezTo>
                  <a:cubicBezTo>
                    <a:pt x="30426" y="17937"/>
                    <a:pt x="30761" y="17937"/>
                    <a:pt x="31095" y="17906"/>
                  </a:cubicBezTo>
                  <a:cubicBezTo>
                    <a:pt x="31916" y="17876"/>
                    <a:pt x="32493" y="17389"/>
                    <a:pt x="32980" y="16782"/>
                  </a:cubicBezTo>
                  <a:cubicBezTo>
                    <a:pt x="33060" y="16701"/>
                    <a:pt x="33116" y="16528"/>
                    <a:pt x="33232" y="16528"/>
                  </a:cubicBezTo>
                  <a:close/>
                  <a:moveTo>
                    <a:pt x="16477" y="648"/>
                  </a:moveTo>
                  <a:cubicBezTo>
                    <a:pt x="17018" y="648"/>
                    <a:pt x="17563" y="710"/>
                    <a:pt x="18116" y="824"/>
                  </a:cubicBezTo>
                  <a:cubicBezTo>
                    <a:pt x="22068" y="1645"/>
                    <a:pt x="25897" y="2860"/>
                    <a:pt x="29636" y="4350"/>
                  </a:cubicBezTo>
                  <a:cubicBezTo>
                    <a:pt x="30821" y="4836"/>
                    <a:pt x="31977" y="5322"/>
                    <a:pt x="33101" y="5930"/>
                  </a:cubicBezTo>
                  <a:cubicBezTo>
                    <a:pt x="33557" y="6204"/>
                    <a:pt x="33983" y="6538"/>
                    <a:pt x="34378" y="6873"/>
                  </a:cubicBezTo>
                  <a:cubicBezTo>
                    <a:pt x="34499" y="6964"/>
                    <a:pt x="34591" y="7085"/>
                    <a:pt x="34651" y="7237"/>
                  </a:cubicBezTo>
                  <a:cubicBezTo>
                    <a:pt x="35016" y="7936"/>
                    <a:pt x="34925" y="8180"/>
                    <a:pt x="34195" y="8423"/>
                  </a:cubicBezTo>
                  <a:cubicBezTo>
                    <a:pt x="32949" y="8818"/>
                    <a:pt x="31916" y="9517"/>
                    <a:pt x="30821" y="10216"/>
                  </a:cubicBezTo>
                  <a:cubicBezTo>
                    <a:pt x="29059" y="11371"/>
                    <a:pt x="27630" y="12891"/>
                    <a:pt x="26080" y="14319"/>
                  </a:cubicBezTo>
                  <a:cubicBezTo>
                    <a:pt x="26080" y="13833"/>
                    <a:pt x="26049" y="13377"/>
                    <a:pt x="26080" y="12921"/>
                  </a:cubicBezTo>
                  <a:cubicBezTo>
                    <a:pt x="26262" y="10307"/>
                    <a:pt x="25928" y="7724"/>
                    <a:pt x="25168" y="5201"/>
                  </a:cubicBezTo>
                  <a:cubicBezTo>
                    <a:pt x="25046" y="4775"/>
                    <a:pt x="24803" y="4380"/>
                    <a:pt x="24499" y="4046"/>
                  </a:cubicBezTo>
                  <a:cubicBezTo>
                    <a:pt x="24378" y="3924"/>
                    <a:pt x="24256" y="3772"/>
                    <a:pt x="24013" y="3772"/>
                  </a:cubicBezTo>
                  <a:cubicBezTo>
                    <a:pt x="24651" y="4654"/>
                    <a:pt x="24773" y="5718"/>
                    <a:pt x="24955" y="6721"/>
                  </a:cubicBezTo>
                  <a:cubicBezTo>
                    <a:pt x="25259" y="8514"/>
                    <a:pt x="25411" y="10277"/>
                    <a:pt x="25624" y="12070"/>
                  </a:cubicBezTo>
                  <a:cubicBezTo>
                    <a:pt x="25685" y="12769"/>
                    <a:pt x="25867" y="13468"/>
                    <a:pt x="25958" y="14167"/>
                  </a:cubicBezTo>
                  <a:cubicBezTo>
                    <a:pt x="25958" y="14350"/>
                    <a:pt x="25958" y="14471"/>
                    <a:pt x="25837" y="14623"/>
                  </a:cubicBezTo>
                  <a:cubicBezTo>
                    <a:pt x="25472" y="15019"/>
                    <a:pt x="25168" y="15475"/>
                    <a:pt x="24773" y="15778"/>
                  </a:cubicBezTo>
                  <a:cubicBezTo>
                    <a:pt x="24378" y="16082"/>
                    <a:pt x="24226" y="16538"/>
                    <a:pt x="23891" y="16873"/>
                  </a:cubicBezTo>
                  <a:cubicBezTo>
                    <a:pt x="23557" y="17207"/>
                    <a:pt x="23253" y="17602"/>
                    <a:pt x="22949" y="17997"/>
                  </a:cubicBezTo>
                  <a:cubicBezTo>
                    <a:pt x="22645" y="18362"/>
                    <a:pt x="22341" y="18757"/>
                    <a:pt x="22037" y="19122"/>
                  </a:cubicBezTo>
                  <a:cubicBezTo>
                    <a:pt x="21733" y="19517"/>
                    <a:pt x="21399" y="19882"/>
                    <a:pt x="21156" y="20307"/>
                  </a:cubicBezTo>
                  <a:cubicBezTo>
                    <a:pt x="20938" y="20678"/>
                    <a:pt x="20657" y="20830"/>
                    <a:pt x="20325" y="20830"/>
                  </a:cubicBezTo>
                  <a:cubicBezTo>
                    <a:pt x="20194" y="20830"/>
                    <a:pt x="20055" y="20806"/>
                    <a:pt x="19909" y="20763"/>
                  </a:cubicBezTo>
                  <a:cubicBezTo>
                    <a:pt x="18572" y="20399"/>
                    <a:pt x="17295" y="19851"/>
                    <a:pt x="16019" y="19304"/>
                  </a:cubicBezTo>
                  <a:cubicBezTo>
                    <a:pt x="13131" y="17967"/>
                    <a:pt x="10365" y="16386"/>
                    <a:pt x="7599" y="14836"/>
                  </a:cubicBezTo>
                  <a:cubicBezTo>
                    <a:pt x="6079" y="13985"/>
                    <a:pt x="4468" y="13347"/>
                    <a:pt x="2918" y="12617"/>
                  </a:cubicBezTo>
                  <a:cubicBezTo>
                    <a:pt x="2310" y="12344"/>
                    <a:pt x="1763" y="11979"/>
                    <a:pt x="1216" y="11645"/>
                  </a:cubicBezTo>
                  <a:cubicBezTo>
                    <a:pt x="973" y="11493"/>
                    <a:pt x="912" y="11401"/>
                    <a:pt x="1155" y="11189"/>
                  </a:cubicBezTo>
                  <a:cubicBezTo>
                    <a:pt x="4316" y="8484"/>
                    <a:pt x="7842" y="6295"/>
                    <a:pt x="11490" y="4289"/>
                  </a:cubicBezTo>
                  <a:cubicBezTo>
                    <a:pt x="12614" y="3681"/>
                    <a:pt x="13709" y="2982"/>
                    <a:pt x="14803" y="2252"/>
                  </a:cubicBezTo>
                  <a:cubicBezTo>
                    <a:pt x="15289" y="1918"/>
                    <a:pt x="15320" y="1705"/>
                    <a:pt x="14894" y="1280"/>
                  </a:cubicBezTo>
                  <a:cubicBezTo>
                    <a:pt x="14651" y="1006"/>
                    <a:pt x="14681" y="885"/>
                    <a:pt x="15077" y="793"/>
                  </a:cubicBezTo>
                  <a:cubicBezTo>
                    <a:pt x="15542" y="695"/>
                    <a:pt x="16008" y="648"/>
                    <a:pt x="16477" y="648"/>
                  </a:cubicBezTo>
                  <a:close/>
                  <a:moveTo>
                    <a:pt x="2584" y="19669"/>
                  </a:moveTo>
                  <a:cubicBezTo>
                    <a:pt x="3161" y="20064"/>
                    <a:pt x="3830" y="20155"/>
                    <a:pt x="4438" y="20277"/>
                  </a:cubicBezTo>
                  <a:cubicBezTo>
                    <a:pt x="4529" y="20307"/>
                    <a:pt x="4651" y="20307"/>
                    <a:pt x="4742" y="20307"/>
                  </a:cubicBezTo>
                  <a:cubicBezTo>
                    <a:pt x="5107" y="20368"/>
                    <a:pt x="5441" y="20368"/>
                    <a:pt x="5380" y="20946"/>
                  </a:cubicBezTo>
                  <a:cubicBezTo>
                    <a:pt x="5350" y="21371"/>
                    <a:pt x="5715" y="21706"/>
                    <a:pt x="6110" y="21979"/>
                  </a:cubicBezTo>
                  <a:cubicBezTo>
                    <a:pt x="6080" y="21982"/>
                    <a:pt x="6052" y="21984"/>
                    <a:pt x="6025" y="21984"/>
                  </a:cubicBezTo>
                  <a:cubicBezTo>
                    <a:pt x="5803" y="21984"/>
                    <a:pt x="5665" y="21881"/>
                    <a:pt x="5502" y="21827"/>
                  </a:cubicBezTo>
                  <a:cubicBezTo>
                    <a:pt x="4560" y="21523"/>
                    <a:pt x="3617" y="21250"/>
                    <a:pt x="2705" y="20824"/>
                  </a:cubicBezTo>
                  <a:cubicBezTo>
                    <a:pt x="2067" y="20551"/>
                    <a:pt x="2067" y="20520"/>
                    <a:pt x="2432" y="19912"/>
                  </a:cubicBezTo>
                  <a:cubicBezTo>
                    <a:pt x="2462" y="19851"/>
                    <a:pt x="2523" y="19760"/>
                    <a:pt x="2584" y="19669"/>
                  </a:cubicBezTo>
                  <a:close/>
                  <a:moveTo>
                    <a:pt x="37053" y="16326"/>
                  </a:moveTo>
                  <a:cubicBezTo>
                    <a:pt x="37235" y="17298"/>
                    <a:pt x="37387" y="18210"/>
                    <a:pt x="37569" y="19122"/>
                  </a:cubicBezTo>
                  <a:cubicBezTo>
                    <a:pt x="37600" y="19396"/>
                    <a:pt x="37539" y="19578"/>
                    <a:pt x="37357" y="19791"/>
                  </a:cubicBezTo>
                  <a:cubicBezTo>
                    <a:pt x="36536" y="20733"/>
                    <a:pt x="35685" y="21614"/>
                    <a:pt x="34986" y="22739"/>
                  </a:cubicBezTo>
                  <a:cubicBezTo>
                    <a:pt x="34803" y="22070"/>
                    <a:pt x="34591" y="21493"/>
                    <a:pt x="34621" y="20885"/>
                  </a:cubicBezTo>
                  <a:cubicBezTo>
                    <a:pt x="34621" y="20620"/>
                    <a:pt x="34713" y="20448"/>
                    <a:pt x="34978" y="20448"/>
                  </a:cubicBezTo>
                  <a:cubicBezTo>
                    <a:pt x="35017" y="20448"/>
                    <a:pt x="35060" y="20452"/>
                    <a:pt x="35107" y="20459"/>
                  </a:cubicBezTo>
                  <a:cubicBezTo>
                    <a:pt x="35239" y="20484"/>
                    <a:pt x="35368" y="20497"/>
                    <a:pt x="35495" y="20497"/>
                  </a:cubicBezTo>
                  <a:cubicBezTo>
                    <a:pt x="35981" y="20497"/>
                    <a:pt x="36430" y="20317"/>
                    <a:pt x="36840" y="20003"/>
                  </a:cubicBezTo>
                  <a:cubicBezTo>
                    <a:pt x="37296" y="19669"/>
                    <a:pt x="37357" y="19426"/>
                    <a:pt x="37174" y="18879"/>
                  </a:cubicBezTo>
                  <a:cubicBezTo>
                    <a:pt x="37022" y="18392"/>
                    <a:pt x="36809" y="17906"/>
                    <a:pt x="36840" y="17329"/>
                  </a:cubicBezTo>
                  <a:cubicBezTo>
                    <a:pt x="36840" y="17025"/>
                    <a:pt x="36870" y="16721"/>
                    <a:pt x="37053" y="16326"/>
                  </a:cubicBezTo>
                  <a:close/>
                  <a:moveTo>
                    <a:pt x="28694" y="17389"/>
                  </a:moveTo>
                  <a:cubicBezTo>
                    <a:pt x="28724" y="17693"/>
                    <a:pt x="28755" y="17997"/>
                    <a:pt x="28846" y="18271"/>
                  </a:cubicBezTo>
                  <a:cubicBezTo>
                    <a:pt x="28998" y="18636"/>
                    <a:pt x="28724" y="18788"/>
                    <a:pt x="28481" y="18940"/>
                  </a:cubicBezTo>
                  <a:cubicBezTo>
                    <a:pt x="27235" y="19730"/>
                    <a:pt x="26323" y="20763"/>
                    <a:pt x="25533" y="21979"/>
                  </a:cubicBezTo>
                  <a:cubicBezTo>
                    <a:pt x="25411" y="22162"/>
                    <a:pt x="25289" y="22374"/>
                    <a:pt x="25138" y="22526"/>
                  </a:cubicBezTo>
                  <a:cubicBezTo>
                    <a:pt x="24682" y="23104"/>
                    <a:pt x="24317" y="23286"/>
                    <a:pt x="23435" y="23286"/>
                  </a:cubicBezTo>
                  <a:cubicBezTo>
                    <a:pt x="25107" y="21219"/>
                    <a:pt x="26931" y="19335"/>
                    <a:pt x="28694" y="17389"/>
                  </a:cubicBezTo>
                  <a:close/>
                  <a:moveTo>
                    <a:pt x="5688" y="20541"/>
                  </a:moveTo>
                  <a:cubicBezTo>
                    <a:pt x="5761" y="20541"/>
                    <a:pt x="5844" y="20591"/>
                    <a:pt x="5927" y="20611"/>
                  </a:cubicBezTo>
                  <a:cubicBezTo>
                    <a:pt x="7934" y="21158"/>
                    <a:pt x="9909" y="21888"/>
                    <a:pt x="11794" y="22800"/>
                  </a:cubicBezTo>
                  <a:cubicBezTo>
                    <a:pt x="12098" y="22921"/>
                    <a:pt x="12371" y="23013"/>
                    <a:pt x="12219" y="23438"/>
                  </a:cubicBezTo>
                  <a:cubicBezTo>
                    <a:pt x="12128" y="23651"/>
                    <a:pt x="12280" y="23894"/>
                    <a:pt x="12311" y="24168"/>
                  </a:cubicBezTo>
                  <a:cubicBezTo>
                    <a:pt x="12279" y="24170"/>
                    <a:pt x="12249" y="24171"/>
                    <a:pt x="12219" y="24171"/>
                  </a:cubicBezTo>
                  <a:cubicBezTo>
                    <a:pt x="11841" y="24171"/>
                    <a:pt x="11559" y="23996"/>
                    <a:pt x="11277" y="23742"/>
                  </a:cubicBezTo>
                  <a:cubicBezTo>
                    <a:pt x="11095" y="23560"/>
                    <a:pt x="10912" y="23347"/>
                    <a:pt x="10730" y="23165"/>
                  </a:cubicBezTo>
                  <a:cubicBezTo>
                    <a:pt x="10554" y="22989"/>
                    <a:pt x="10404" y="22906"/>
                    <a:pt x="10252" y="22906"/>
                  </a:cubicBezTo>
                  <a:cubicBezTo>
                    <a:pt x="10115" y="22906"/>
                    <a:pt x="9977" y="22974"/>
                    <a:pt x="9818" y="23104"/>
                  </a:cubicBezTo>
                  <a:cubicBezTo>
                    <a:pt x="9575" y="23286"/>
                    <a:pt x="9362" y="23529"/>
                    <a:pt x="9149" y="23742"/>
                  </a:cubicBezTo>
                  <a:cubicBezTo>
                    <a:pt x="8916" y="23950"/>
                    <a:pt x="8682" y="24224"/>
                    <a:pt x="8354" y="24224"/>
                  </a:cubicBezTo>
                  <a:cubicBezTo>
                    <a:pt x="8298" y="24224"/>
                    <a:pt x="8239" y="24216"/>
                    <a:pt x="8177" y="24198"/>
                  </a:cubicBezTo>
                  <a:cubicBezTo>
                    <a:pt x="7721" y="24046"/>
                    <a:pt x="7599" y="23590"/>
                    <a:pt x="7508" y="23134"/>
                  </a:cubicBezTo>
                  <a:cubicBezTo>
                    <a:pt x="7478" y="22982"/>
                    <a:pt x="7508" y="22830"/>
                    <a:pt x="7478" y="22648"/>
                  </a:cubicBezTo>
                  <a:cubicBezTo>
                    <a:pt x="7447" y="22070"/>
                    <a:pt x="7295" y="21858"/>
                    <a:pt x="6718" y="21706"/>
                  </a:cubicBezTo>
                  <a:cubicBezTo>
                    <a:pt x="6444" y="21645"/>
                    <a:pt x="6171" y="21584"/>
                    <a:pt x="5927" y="21402"/>
                  </a:cubicBezTo>
                  <a:cubicBezTo>
                    <a:pt x="5806" y="21280"/>
                    <a:pt x="5684" y="21128"/>
                    <a:pt x="5623" y="20946"/>
                  </a:cubicBezTo>
                  <a:cubicBezTo>
                    <a:pt x="5563" y="20824"/>
                    <a:pt x="5471" y="20672"/>
                    <a:pt x="5593" y="20581"/>
                  </a:cubicBezTo>
                  <a:cubicBezTo>
                    <a:pt x="5622" y="20552"/>
                    <a:pt x="5654" y="20541"/>
                    <a:pt x="5688" y="20541"/>
                  </a:cubicBezTo>
                  <a:close/>
                  <a:moveTo>
                    <a:pt x="2376" y="19370"/>
                  </a:moveTo>
                  <a:cubicBezTo>
                    <a:pt x="2394" y="19370"/>
                    <a:pt x="2413" y="19377"/>
                    <a:pt x="2432" y="19396"/>
                  </a:cubicBezTo>
                  <a:cubicBezTo>
                    <a:pt x="2523" y="19456"/>
                    <a:pt x="2493" y="19548"/>
                    <a:pt x="2432" y="19639"/>
                  </a:cubicBezTo>
                  <a:cubicBezTo>
                    <a:pt x="2250" y="19851"/>
                    <a:pt x="2098" y="20064"/>
                    <a:pt x="1946" y="20277"/>
                  </a:cubicBezTo>
                  <a:cubicBezTo>
                    <a:pt x="1794" y="20459"/>
                    <a:pt x="1824" y="20642"/>
                    <a:pt x="1976" y="20794"/>
                  </a:cubicBezTo>
                  <a:cubicBezTo>
                    <a:pt x="2310" y="21128"/>
                    <a:pt x="2705" y="21310"/>
                    <a:pt x="3101" y="21462"/>
                  </a:cubicBezTo>
                  <a:cubicBezTo>
                    <a:pt x="4316" y="21918"/>
                    <a:pt x="5532" y="22435"/>
                    <a:pt x="6809" y="22678"/>
                  </a:cubicBezTo>
                  <a:cubicBezTo>
                    <a:pt x="6961" y="22709"/>
                    <a:pt x="6961" y="22769"/>
                    <a:pt x="6961" y="22891"/>
                  </a:cubicBezTo>
                  <a:cubicBezTo>
                    <a:pt x="6991" y="23225"/>
                    <a:pt x="7052" y="23499"/>
                    <a:pt x="6566" y="23621"/>
                  </a:cubicBezTo>
                  <a:cubicBezTo>
                    <a:pt x="6231" y="23681"/>
                    <a:pt x="5927" y="23955"/>
                    <a:pt x="5623" y="24137"/>
                  </a:cubicBezTo>
                  <a:cubicBezTo>
                    <a:pt x="5531" y="24195"/>
                    <a:pt x="5452" y="24226"/>
                    <a:pt x="5382" y="24226"/>
                  </a:cubicBezTo>
                  <a:cubicBezTo>
                    <a:pt x="5269" y="24226"/>
                    <a:pt x="5182" y="24143"/>
                    <a:pt x="5107" y="23955"/>
                  </a:cubicBezTo>
                  <a:cubicBezTo>
                    <a:pt x="4946" y="23514"/>
                    <a:pt x="4733" y="23311"/>
                    <a:pt x="4415" y="23311"/>
                  </a:cubicBezTo>
                  <a:cubicBezTo>
                    <a:pt x="4250" y="23311"/>
                    <a:pt x="4058" y="23365"/>
                    <a:pt x="3830" y="23469"/>
                  </a:cubicBezTo>
                  <a:cubicBezTo>
                    <a:pt x="3585" y="23591"/>
                    <a:pt x="3439" y="23664"/>
                    <a:pt x="3350" y="23664"/>
                  </a:cubicBezTo>
                  <a:cubicBezTo>
                    <a:pt x="3217" y="23664"/>
                    <a:pt x="3210" y="23503"/>
                    <a:pt x="3192" y="23104"/>
                  </a:cubicBezTo>
                  <a:cubicBezTo>
                    <a:pt x="3171" y="22564"/>
                    <a:pt x="2966" y="22279"/>
                    <a:pt x="2615" y="22279"/>
                  </a:cubicBezTo>
                  <a:cubicBezTo>
                    <a:pt x="2452" y="22279"/>
                    <a:pt x="2258" y="22340"/>
                    <a:pt x="2037" y="22465"/>
                  </a:cubicBezTo>
                  <a:cubicBezTo>
                    <a:pt x="1854" y="22557"/>
                    <a:pt x="1672" y="22678"/>
                    <a:pt x="1490" y="22739"/>
                  </a:cubicBezTo>
                  <a:cubicBezTo>
                    <a:pt x="1332" y="22822"/>
                    <a:pt x="1203" y="22866"/>
                    <a:pt x="1099" y="22866"/>
                  </a:cubicBezTo>
                  <a:cubicBezTo>
                    <a:pt x="863" y="22866"/>
                    <a:pt x="760" y="22638"/>
                    <a:pt x="760" y="22131"/>
                  </a:cubicBezTo>
                  <a:cubicBezTo>
                    <a:pt x="912" y="21128"/>
                    <a:pt x="1459" y="20216"/>
                    <a:pt x="2280" y="19426"/>
                  </a:cubicBezTo>
                  <a:cubicBezTo>
                    <a:pt x="2301" y="19405"/>
                    <a:pt x="2336" y="19370"/>
                    <a:pt x="2376" y="19370"/>
                  </a:cubicBezTo>
                  <a:close/>
                  <a:moveTo>
                    <a:pt x="34756" y="8798"/>
                  </a:moveTo>
                  <a:cubicBezTo>
                    <a:pt x="34795" y="8798"/>
                    <a:pt x="34831" y="8804"/>
                    <a:pt x="34864" y="8818"/>
                  </a:cubicBezTo>
                  <a:cubicBezTo>
                    <a:pt x="35107" y="8939"/>
                    <a:pt x="34955" y="9395"/>
                    <a:pt x="35047" y="9669"/>
                  </a:cubicBezTo>
                  <a:cubicBezTo>
                    <a:pt x="35077" y="9882"/>
                    <a:pt x="35047" y="10125"/>
                    <a:pt x="35138" y="10307"/>
                  </a:cubicBezTo>
                  <a:cubicBezTo>
                    <a:pt x="35198" y="10459"/>
                    <a:pt x="35107" y="10520"/>
                    <a:pt x="35016" y="10611"/>
                  </a:cubicBezTo>
                  <a:cubicBezTo>
                    <a:pt x="33223" y="12192"/>
                    <a:pt x="31429" y="13742"/>
                    <a:pt x="29727" y="15414"/>
                  </a:cubicBezTo>
                  <a:cubicBezTo>
                    <a:pt x="26870" y="18210"/>
                    <a:pt x="24195" y="21189"/>
                    <a:pt x="21946" y="24502"/>
                  </a:cubicBezTo>
                  <a:cubicBezTo>
                    <a:pt x="21764" y="24745"/>
                    <a:pt x="21581" y="24988"/>
                    <a:pt x="21368" y="25292"/>
                  </a:cubicBezTo>
                  <a:cubicBezTo>
                    <a:pt x="21004" y="24076"/>
                    <a:pt x="20700" y="22891"/>
                    <a:pt x="20457" y="21706"/>
                  </a:cubicBezTo>
                  <a:cubicBezTo>
                    <a:pt x="20426" y="21584"/>
                    <a:pt x="20365" y="21432"/>
                    <a:pt x="20609" y="21432"/>
                  </a:cubicBezTo>
                  <a:cubicBezTo>
                    <a:pt x="21064" y="21402"/>
                    <a:pt x="21338" y="21128"/>
                    <a:pt x="21581" y="20763"/>
                  </a:cubicBezTo>
                  <a:cubicBezTo>
                    <a:pt x="22311" y="19760"/>
                    <a:pt x="23101" y="18818"/>
                    <a:pt x="23861" y="17876"/>
                  </a:cubicBezTo>
                  <a:cubicBezTo>
                    <a:pt x="23891" y="17845"/>
                    <a:pt x="23952" y="17815"/>
                    <a:pt x="24043" y="17724"/>
                  </a:cubicBezTo>
                  <a:cubicBezTo>
                    <a:pt x="24104" y="18666"/>
                    <a:pt x="24286" y="19517"/>
                    <a:pt x="25016" y="20186"/>
                  </a:cubicBezTo>
                  <a:cubicBezTo>
                    <a:pt x="24986" y="19274"/>
                    <a:pt x="24651" y="18484"/>
                    <a:pt x="24408" y="17663"/>
                  </a:cubicBezTo>
                  <a:cubicBezTo>
                    <a:pt x="24347" y="17450"/>
                    <a:pt x="24286" y="17268"/>
                    <a:pt x="24560" y="17085"/>
                  </a:cubicBezTo>
                  <a:cubicBezTo>
                    <a:pt x="24742" y="17785"/>
                    <a:pt x="24955" y="18453"/>
                    <a:pt x="25502" y="18970"/>
                  </a:cubicBezTo>
                  <a:cubicBezTo>
                    <a:pt x="25441" y="18271"/>
                    <a:pt x="25229" y="17663"/>
                    <a:pt x="24986" y="17085"/>
                  </a:cubicBezTo>
                  <a:cubicBezTo>
                    <a:pt x="24864" y="16812"/>
                    <a:pt x="24894" y="16630"/>
                    <a:pt x="25077" y="16417"/>
                  </a:cubicBezTo>
                  <a:cubicBezTo>
                    <a:pt x="26384" y="14775"/>
                    <a:pt x="27995" y="13438"/>
                    <a:pt x="29454" y="11888"/>
                  </a:cubicBezTo>
                  <a:cubicBezTo>
                    <a:pt x="29727" y="12587"/>
                    <a:pt x="29818" y="13347"/>
                    <a:pt x="30487" y="13833"/>
                  </a:cubicBezTo>
                  <a:cubicBezTo>
                    <a:pt x="30396" y="13164"/>
                    <a:pt x="30153" y="12587"/>
                    <a:pt x="29970" y="12009"/>
                  </a:cubicBezTo>
                  <a:cubicBezTo>
                    <a:pt x="29818" y="11493"/>
                    <a:pt x="29818" y="11493"/>
                    <a:pt x="30305" y="11219"/>
                  </a:cubicBezTo>
                  <a:cubicBezTo>
                    <a:pt x="30426" y="11888"/>
                    <a:pt x="30609" y="12526"/>
                    <a:pt x="31034" y="13195"/>
                  </a:cubicBezTo>
                  <a:cubicBezTo>
                    <a:pt x="31065" y="12496"/>
                    <a:pt x="30943" y="11918"/>
                    <a:pt x="30791" y="11371"/>
                  </a:cubicBezTo>
                  <a:cubicBezTo>
                    <a:pt x="30670" y="10824"/>
                    <a:pt x="30670" y="10854"/>
                    <a:pt x="31186" y="10581"/>
                  </a:cubicBezTo>
                  <a:cubicBezTo>
                    <a:pt x="31460" y="11158"/>
                    <a:pt x="31490" y="11797"/>
                    <a:pt x="31855" y="12344"/>
                  </a:cubicBezTo>
                  <a:cubicBezTo>
                    <a:pt x="31916" y="11736"/>
                    <a:pt x="31733" y="11189"/>
                    <a:pt x="31612" y="10611"/>
                  </a:cubicBezTo>
                  <a:cubicBezTo>
                    <a:pt x="31581" y="10368"/>
                    <a:pt x="31612" y="10186"/>
                    <a:pt x="31916" y="10094"/>
                  </a:cubicBezTo>
                  <a:cubicBezTo>
                    <a:pt x="32129" y="10581"/>
                    <a:pt x="32068" y="11189"/>
                    <a:pt x="32554" y="11584"/>
                  </a:cubicBezTo>
                  <a:cubicBezTo>
                    <a:pt x="32645" y="11067"/>
                    <a:pt x="32463" y="10611"/>
                    <a:pt x="32372" y="10155"/>
                  </a:cubicBezTo>
                  <a:cubicBezTo>
                    <a:pt x="32280" y="9851"/>
                    <a:pt x="32402" y="9730"/>
                    <a:pt x="32615" y="9669"/>
                  </a:cubicBezTo>
                  <a:cubicBezTo>
                    <a:pt x="32644" y="9662"/>
                    <a:pt x="32669" y="9659"/>
                    <a:pt x="32690" y="9659"/>
                  </a:cubicBezTo>
                  <a:cubicBezTo>
                    <a:pt x="32864" y="9659"/>
                    <a:pt x="32773" y="9864"/>
                    <a:pt x="32828" y="9973"/>
                  </a:cubicBezTo>
                  <a:cubicBezTo>
                    <a:pt x="32919" y="10094"/>
                    <a:pt x="33010" y="10246"/>
                    <a:pt x="33101" y="10398"/>
                  </a:cubicBezTo>
                  <a:cubicBezTo>
                    <a:pt x="33162" y="10155"/>
                    <a:pt x="33192" y="9943"/>
                    <a:pt x="33101" y="9730"/>
                  </a:cubicBezTo>
                  <a:cubicBezTo>
                    <a:pt x="32980" y="9456"/>
                    <a:pt x="33162" y="9365"/>
                    <a:pt x="33344" y="9335"/>
                  </a:cubicBezTo>
                  <a:cubicBezTo>
                    <a:pt x="33358" y="9333"/>
                    <a:pt x="33371" y="9332"/>
                    <a:pt x="33382" y="9332"/>
                  </a:cubicBezTo>
                  <a:cubicBezTo>
                    <a:pt x="33546" y="9332"/>
                    <a:pt x="33468" y="9523"/>
                    <a:pt x="33496" y="9608"/>
                  </a:cubicBezTo>
                  <a:cubicBezTo>
                    <a:pt x="33588" y="9943"/>
                    <a:pt x="33527" y="10338"/>
                    <a:pt x="33739" y="10672"/>
                  </a:cubicBezTo>
                  <a:cubicBezTo>
                    <a:pt x="33861" y="10246"/>
                    <a:pt x="33770" y="9851"/>
                    <a:pt x="33739" y="9456"/>
                  </a:cubicBezTo>
                  <a:cubicBezTo>
                    <a:pt x="33739" y="9243"/>
                    <a:pt x="33770" y="9122"/>
                    <a:pt x="33983" y="9061"/>
                  </a:cubicBezTo>
                  <a:cubicBezTo>
                    <a:pt x="34240" y="8984"/>
                    <a:pt x="34541" y="8798"/>
                    <a:pt x="34756" y="8798"/>
                  </a:cubicBezTo>
                  <a:close/>
                  <a:moveTo>
                    <a:pt x="882" y="12192"/>
                  </a:moveTo>
                  <a:lnTo>
                    <a:pt x="882" y="12192"/>
                  </a:lnTo>
                  <a:cubicBezTo>
                    <a:pt x="1368" y="12496"/>
                    <a:pt x="1854" y="12739"/>
                    <a:pt x="2341" y="13043"/>
                  </a:cubicBezTo>
                  <a:cubicBezTo>
                    <a:pt x="2462" y="13134"/>
                    <a:pt x="2523" y="13286"/>
                    <a:pt x="2553" y="13438"/>
                  </a:cubicBezTo>
                  <a:cubicBezTo>
                    <a:pt x="2949" y="14532"/>
                    <a:pt x="3283" y="15687"/>
                    <a:pt x="4043" y="16630"/>
                  </a:cubicBezTo>
                  <a:cubicBezTo>
                    <a:pt x="4104" y="16721"/>
                    <a:pt x="4195" y="16842"/>
                    <a:pt x="4256" y="16933"/>
                  </a:cubicBezTo>
                  <a:cubicBezTo>
                    <a:pt x="3769" y="15718"/>
                    <a:pt x="3253" y="14502"/>
                    <a:pt x="2736" y="13225"/>
                  </a:cubicBezTo>
                  <a:lnTo>
                    <a:pt x="2736" y="13225"/>
                  </a:lnTo>
                  <a:cubicBezTo>
                    <a:pt x="3131" y="13408"/>
                    <a:pt x="3465" y="13560"/>
                    <a:pt x="3800" y="13712"/>
                  </a:cubicBezTo>
                  <a:cubicBezTo>
                    <a:pt x="3982" y="13803"/>
                    <a:pt x="4012" y="13985"/>
                    <a:pt x="4073" y="14137"/>
                  </a:cubicBezTo>
                  <a:cubicBezTo>
                    <a:pt x="4408" y="15110"/>
                    <a:pt x="4803" y="16052"/>
                    <a:pt x="5623" y="16842"/>
                  </a:cubicBezTo>
                  <a:cubicBezTo>
                    <a:pt x="5289" y="15839"/>
                    <a:pt x="4833" y="14988"/>
                    <a:pt x="4408" y="13985"/>
                  </a:cubicBezTo>
                  <a:lnTo>
                    <a:pt x="4408" y="13985"/>
                  </a:lnTo>
                  <a:cubicBezTo>
                    <a:pt x="4894" y="14198"/>
                    <a:pt x="5319" y="14380"/>
                    <a:pt x="5715" y="14593"/>
                  </a:cubicBezTo>
                  <a:cubicBezTo>
                    <a:pt x="5897" y="14684"/>
                    <a:pt x="5867" y="14897"/>
                    <a:pt x="5927" y="15049"/>
                  </a:cubicBezTo>
                  <a:cubicBezTo>
                    <a:pt x="6140" y="16052"/>
                    <a:pt x="6475" y="17025"/>
                    <a:pt x="7052" y="17876"/>
                  </a:cubicBezTo>
                  <a:cubicBezTo>
                    <a:pt x="7265" y="18149"/>
                    <a:pt x="7508" y="18423"/>
                    <a:pt x="7842" y="18757"/>
                  </a:cubicBezTo>
                  <a:cubicBezTo>
                    <a:pt x="7174" y="17420"/>
                    <a:pt x="6657" y="16174"/>
                    <a:pt x="6140" y="14806"/>
                  </a:cubicBezTo>
                  <a:lnTo>
                    <a:pt x="6140" y="14806"/>
                  </a:lnTo>
                  <a:cubicBezTo>
                    <a:pt x="6475" y="14958"/>
                    <a:pt x="6748" y="15079"/>
                    <a:pt x="7022" y="15231"/>
                  </a:cubicBezTo>
                  <a:cubicBezTo>
                    <a:pt x="8785" y="16113"/>
                    <a:pt x="10396" y="17237"/>
                    <a:pt x="12159" y="18089"/>
                  </a:cubicBezTo>
                  <a:cubicBezTo>
                    <a:pt x="14377" y="19183"/>
                    <a:pt x="16566" y="20368"/>
                    <a:pt x="18937" y="21128"/>
                  </a:cubicBezTo>
                  <a:cubicBezTo>
                    <a:pt x="19271" y="21219"/>
                    <a:pt x="19575" y="21341"/>
                    <a:pt x="19909" y="21402"/>
                  </a:cubicBezTo>
                  <a:cubicBezTo>
                    <a:pt x="20122" y="21432"/>
                    <a:pt x="20153" y="21493"/>
                    <a:pt x="20183" y="21675"/>
                  </a:cubicBezTo>
                  <a:cubicBezTo>
                    <a:pt x="20213" y="22678"/>
                    <a:pt x="20396" y="23621"/>
                    <a:pt x="20639" y="24563"/>
                  </a:cubicBezTo>
                  <a:cubicBezTo>
                    <a:pt x="20700" y="24836"/>
                    <a:pt x="20791" y="25110"/>
                    <a:pt x="20943" y="25353"/>
                  </a:cubicBezTo>
                  <a:cubicBezTo>
                    <a:pt x="20973" y="25444"/>
                    <a:pt x="21125" y="25475"/>
                    <a:pt x="21034" y="25627"/>
                  </a:cubicBezTo>
                  <a:cubicBezTo>
                    <a:pt x="20984" y="25694"/>
                    <a:pt x="20924" y="25715"/>
                    <a:pt x="20860" y="25715"/>
                  </a:cubicBezTo>
                  <a:cubicBezTo>
                    <a:pt x="20808" y="25715"/>
                    <a:pt x="20754" y="25701"/>
                    <a:pt x="20700" y="25687"/>
                  </a:cubicBezTo>
                  <a:cubicBezTo>
                    <a:pt x="20031" y="25505"/>
                    <a:pt x="19423" y="25201"/>
                    <a:pt x="18815" y="24836"/>
                  </a:cubicBezTo>
                  <a:cubicBezTo>
                    <a:pt x="16049" y="23073"/>
                    <a:pt x="13222" y="21402"/>
                    <a:pt x="10152" y="20186"/>
                  </a:cubicBezTo>
                  <a:cubicBezTo>
                    <a:pt x="8511" y="19517"/>
                    <a:pt x="6778" y="19061"/>
                    <a:pt x="5137" y="18453"/>
                  </a:cubicBezTo>
                  <a:cubicBezTo>
                    <a:pt x="3982" y="18028"/>
                    <a:pt x="2797" y="17602"/>
                    <a:pt x="1885" y="16751"/>
                  </a:cubicBezTo>
                  <a:cubicBezTo>
                    <a:pt x="1642" y="16508"/>
                    <a:pt x="1429" y="16356"/>
                    <a:pt x="1611" y="15900"/>
                  </a:cubicBezTo>
                  <a:cubicBezTo>
                    <a:pt x="1794" y="15414"/>
                    <a:pt x="1581" y="14806"/>
                    <a:pt x="1459" y="14289"/>
                  </a:cubicBezTo>
                  <a:cubicBezTo>
                    <a:pt x="1277" y="13590"/>
                    <a:pt x="1064" y="12921"/>
                    <a:pt x="882" y="12192"/>
                  </a:cubicBezTo>
                  <a:close/>
                  <a:moveTo>
                    <a:pt x="29059" y="19122"/>
                  </a:moveTo>
                  <a:cubicBezTo>
                    <a:pt x="29089" y="19304"/>
                    <a:pt x="29119" y="19487"/>
                    <a:pt x="29150" y="19639"/>
                  </a:cubicBezTo>
                  <a:cubicBezTo>
                    <a:pt x="29363" y="20307"/>
                    <a:pt x="29271" y="20885"/>
                    <a:pt x="28633" y="21189"/>
                  </a:cubicBezTo>
                  <a:cubicBezTo>
                    <a:pt x="27660" y="21675"/>
                    <a:pt x="27265" y="22465"/>
                    <a:pt x="27144" y="23469"/>
                  </a:cubicBezTo>
                  <a:cubicBezTo>
                    <a:pt x="27083" y="23924"/>
                    <a:pt x="26870" y="24320"/>
                    <a:pt x="26536" y="24624"/>
                  </a:cubicBezTo>
                  <a:cubicBezTo>
                    <a:pt x="26310" y="24877"/>
                    <a:pt x="26033" y="25052"/>
                    <a:pt x="25678" y="25052"/>
                  </a:cubicBezTo>
                  <a:cubicBezTo>
                    <a:pt x="25651" y="25052"/>
                    <a:pt x="25622" y="25051"/>
                    <a:pt x="25593" y="25049"/>
                  </a:cubicBezTo>
                  <a:cubicBezTo>
                    <a:pt x="25543" y="25040"/>
                    <a:pt x="25495" y="25036"/>
                    <a:pt x="25448" y="25036"/>
                  </a:cubicBezTo>
                  <a:cubicBezTo>
                    <a:pt x="25186" y="25036"/>
                    <a:pt x="24984" y="25172"/>
                    <a:pt x="24803" y="25353"/>
                  </a:cubicBezTo>
                  <a:cubicBezTo>
                    <a:pt x="24499" y="25687"/>
                    <a:pt x="24165" y="26022"/>
                    <a:pt x="23861" y="26326"/>
                  </a:cubicBezTo>
                  <a:cubicBezTo>
                    <a:pt x="23668" y="26535"/>
                    <a:pt x="23363" y="26642"/>
                    <a:pt x="23066" y="26642"/>
                  </a:cubicBezTo>
                  <a:cubicBezTo>
                    <a:pt x="22802" y="26642"/>
                    <a:pt x="22543" y="26558"/>
                    <a:pt x="22371" y="26387"/>
                  </a:cubicBezTo>
                  <a:cubicBezTo>
                    <a:pt x="22311" y="26326"/>
                    <a:pt x="22280" y="26265"/>
                    <a:pt x="22280" y="26204"/>
                  </a:cubicBezTo>
                  <a:cubicBezTo>
                    <a:pt x="22523" y="25444"/>
                    <a:pt x="22402" y="24593"/>
                    <a:pt x="22949" y="23924"/>
                  </a:cubicBezTo>
                  <a:cubicBezTo>
                    <a:pt x="23078" y="23770"/>
                    <a:pt x="23185" y="23637"/>
                    <a:pt x="23399" y="23637"/>
                  </a:cubicBezTo>
                  <a:cubicBezTo>
                    <a:pt x="23438" y="23637"/>
                    <a:pt x="23480" y="23642"/>
                    <a:pt x="23527" y="23651"/>
                  </a:cubicBezTo>
                  <a:cubicBezTo>
                    <a:pt x="23641" y="23667"/>
                    <a:pt x="23752" y="23675"/>
                    <a:pt x="23858" y="23675"/>
                  </a:cubicBezTo>
                  <a:cubicBezTo>
                    <a:pt x="24739" y="23675"/>
                    <a:pt x="25348" y="23134"/>
                    <a:pt x="25837" y="22374"/>
                  </a:cubicBezTo>
                  <a:cubicBezTo>
                    <a:pt x="26293" y="21645"/>
                    <a:pt x="26779" y="20976"/>
                    <a:pt x="27387" y="20399"/>
                  </a:cubicBezTo>
                  <a:cubicBezTo>
                    <a:pt x="27873" y="19882"/>
                    <a:pt x="28451" y="19487"/>
                    <a:pt x="29059" y="19122"/>
                  </a:cubicBezTo>
                  <a:close/>
                  <a:moveTo>
                    <a:pt x="1186" y="17116"/>
                  </a:moveTo>
                  <a:cubicBezTo>
                    <a:pt x="3344" y="18970"/>
                    <a:pt x="6079" y="19487"/>
                    <a:pt x="8633" y="20368"/>
                  </a:cubicBezTo>
                  <a:cubicBezTo>
                    <a:pt x="11216" y="21250"/>
                    <a:pt x="13618" y="22526"/>
                    <a:pt x="15958" y="23864"/>
                  </a:cubicBezTo>
                  <a:cubicBezTo>
                    <a:pt x="17052" y="24502"/>
                    <a:pt x="18177" y="25110"/>
                    <a:pt x="19241" y="25809"/>
                  </a:cubicBezTo>
                  <a:cubicBezTo>
                    <a:pt x="19666" y="26083"/>
                    <a:pt x="20213" y="26113"/>
                    <a:pt x="20700" y="26113"/>
                  </a:cubicBezTo>
                  <a:cubicBezTo>
                    <a:pt x="20715" y="26115"/>
                    <a:pt x="20731" y="26115"/>
                    <a:pt x="20746" y="26115"/>
                  </a:cubicBezTo>
                  <a:cubicBezTo>
                    <a:pt x="21028" y="26115"/>
                    <a:pt x="21253" y="25859"/>
                    <a:pt x="21368" y="25657"/>
                  </a:cubicBezTo>
                  <a:cubicBezTo>
                    <a:pt x="21551" y="25292"/>
                    <a:pt x="21885" y="25171"/>
                    <a:pt x="22128" y="24806"/>
                  </a:cubicBezTo>
                  <a:lnTo>
                    <a:pt x="22128" y="24806"/>
                  </a:lnTo>
                  <a:cubicBezTo>
                    <a:pt x="22098" y="25201"/>
                    <a:pt x="22098" y="25505"/>
                    <a:pt x="22128" y="25779"/>
                  </a:cubicBezTo>
                  <a:cubicBezTo>
                    <a:pt x="22128" y="26391"/>
                    <a:pt x="21636" y="26832"/>
                    <a:pt x="21028" y="26832"/>
                  </a:cubicBezTo>
                  <a:cubicBezTo>
                    <a:pt x="20912" y="26832"/>
                    <a:pt x="20791" y="26816"/>
                    <a:pt x="20669" y="26782"/>
                  </a:cubicBezTo>
                  <a:cubicBezTo>
                    <a:pt x="19575" y="26508"/>
                    <a:pt x="18572" y="26022"/>
                    <a:pt x="17630" y="25475"/>
                  </a:cubicBezTo>
                  <a:cubicBezTo>
                    <a:pt x="15867" y="24472"/>
                    <a:pt x="14134" y="23408"/>
                    <a:pt x="12371" y="22496"/>
                  </a:cubicBezTo>
                  <a:cubicBezTo>
                    <a:pt x="10578" y="21554"/>
                    <a:pt x="8693" y="20885"/>
                    <a:pt x="6778" y="20307"/>
                  </a:cubicBezTo>
                  <a:cubicBezTo>
                    <a:pt x="5654" y="19973"/>
                    <a:pt x="4499" y="19821"/>
                    <a:pt x="3374" y="19517"/>
                  </a:cubicBezTo>
                  <a:cubicBezTo>
                    <a:pt x="3131" y="19456"/>
                    <a:pt x="2979" y="19365"/>
                    <a:pt x="2857" y="19152"/>
                  </a:cubicBezTo>
                  <a:cubicBezTo>
                    <a:pt x="2674" y="18706"/>
                    <a:pt x="2354" y="18532"/>
                    <a:pt x="1917" y="18532"/>
                  </a:cubicBezTo>
                  <a:cubicBezTo>
                    <a:pt x="1849" y="18532"/>
                    <a:pt x="1777" y="18536"/>
                    <a:pt x="1702" y="18544"/>
                  </a:cubicBezTo>
                  <a:cubicBezTo>
                    <a:pt x="1497" y="18574"/>
                    <a:pt x="1340" y="18592"/>
                    <a:pt x="1221" y="18592"/>
                  </a:cubicBezTo>
                  <a:cubicBezTo>
                    <a:pt x="849" y="18592"/>
                    <a:pt x="865" y="18407"/>
                    <a:pt x="1003" y="17785"/>
                  </a:cubicBezTo>
                  <a:cubicBezTo>
                    <a:pt x="1034" y="17541"/>
                    <a:pt x="1064" y="17329"/>
                    <a:pt x="1186" y="17116"/>
                  </a:cubicBezTo>
                  <a:close/>
                  <a:moveTo>
                    <a:pt x="36627" y="16690"/>
                  </a:moveTo>
                  <a:lnTo>
                    <a:pt x="36627" y="16690"/>
                  </a:lnTo>
                  <a:cubicBezTo>
                    <a:pt x="36110" y="17450"/>
                    <a:pt x="36323" y="18180"/>
                    <a:pt x="36657" y="18909"/>
                  </a:cubicBezTo>
                  <a:cubicBezTo>
                    <a:pt x="36840" y="19335"/>
                    <a:pt x="36688" y="19548"/>
                    <a:pt x="36354" y="19730"/>
                  </a:cubicBezTo>
                  <a:cubicBezTo>
                    <a:pt x="36051" y="19870"/>
                    <a:pt x="35748" y="19974"/>
                    <a:pt x="35432" y="19974"/>
                  </a:cubicBezTo>
                  <a:cubicBezTo>
                    <a:pt x="35335" y="19974"/>
                    <a:pt x="35237" y="19964"/>
                    <a:pt x="35138" y="19943"/>
                  </a:cubicBezTo>
                  <a:cubicBezTo>
                    <a:pt x="35056" y="19930"/>
                    <a:pt x="34978" y="19924"/>
                    <a:pt x="34905" y="19924"/>
                  </a:cubicBezTo>
                  <a:cubicBezTo>
                    <a:pt x="34437" y="19924"/>
                    <a:pt x="34157" y="20181"/>
                    <a:pt x="34104" y="20733"/>
                  </a:cubicBezTo>
                  <a:cubicBezTo>
                    <a:pt x="34043" y="21250"/>
                    <a:pt x="34165" y="21736"/>
                    <a:pt x="34287" y="22222"/>
                  </a:cubicBezTo>
                  <a:cubicBezTo>
                    <a:pt x="34378" y="22557"/>
                    <a:pt x="34469" y="22891"/>
                    <a:pt x="34560" y="23225"/>
                  </a:cubicBezTo>
                  <a:cubicBezTo>
                    <a:pt x="34621" y="23469"/>
                    <a:pt x="34530" y="23621"/>
                    <a:pt x="34287" y="23712"/>
                  </a:cubicBezTo>
                  <a:cubicBezTo>
                    <a:pt x="34079" y="23807"/>
                    <a:pt x="33806" y="23850"/>
                    <a:pt x="33510" y="23850"/>
                  </a:cubicBezTo>
                  <a:cubicBezTo>
                    <a:pt x="32767" y="23850"/>
                    <a:pt x="31873" y="23577"/>
                    <a:pt x="31460" y="23165"/>
                  </a:cubicBezTo>
                  <a:cubicBezTo>
                    <a:pt x="31347" y="23024"/>
                    <a:pt x="31235" y="22857"/>
                    <a:pt x="31098" y="22857"/>
                  </a:cubicBezTo>
                  <a:cubicBezTo>
                    <a:pt x="31087" y="22857"/>
                    <a:pt x="31076" y="22858"/>
                    <a:pt x="31065" y="22861"/>
                  </a:cubicBezTo>
                  <a:cubicBezTo>
                    <a:pt x="30852" y="22921"/>
                    <a:pt x="30791" y="23165"/>
                    <a:pt x="30730" y="23377"/>
                  </a:cubicBezTo>
                  <a:cubicBezTo>
                    <a:pt x="30609" y="23803"/>
                    <a:pt x="30761" y="24228"/>
                    <a:pt x="30821" y="24654"/>
                  </a:cubicBezTo>
                  <a:cubicBezTo>
                    <a:pt x="30973" y="25414"/>
                    <a:pt x="30730" y="25748"/>
                    <a:pt x="29940" y="25839"/>
                  </a:cubicBezTo>
                  <a:cubicBezTo>
                    <a:pt x="29758" y="25870"/>
                    <a:pt x="29606" y="25900"/>
                    <a:pt x="29423" y="25900"/>
                  </a:cubicBezTo>
                  <a:cubicBezTo>
                    <a:pt x="28755" y="25931"/>
                    <a:pt x="28359" y="26265"/>
                    <a:pt x="28207" y="26903"/>
                  </a:cubicBezTo>
                  <a:cubicBezTo>
                    <a:pt x="28147" y="27146"/>
                    <a:pt x="28086" y="27359"/>
                    <a:pt x="27995" y="27602"/>
                  </a:cubicBezTo>
                  <a:cubicBezTo>
                    <a:pt x="27800" y="28205"/>
                    <a:pt x="27357" y="28534"/>
                    <a:pt x="26857" y="28534"/>
                  </a:cubicBezTo>
                  <a:cubicBezTo>
                    <a:pt x="26574" y="28534"/>
                    <a:pt x="26273" y="28429"/>
                    <a:pt x="25989" y="28210"/>
                  </a:cubicBezTo>
                  <a:cubicBezTo>
                    <a:pt x="25441" y="27785"/>
                    <a:pt x="25441" y="27785"/>
                    <a:pt x="25897" y="27268"/>
                  </a:cubicBezTo>
                  <a:cubicBezTo>
                    <a:pt x="27052" y="26022"/>
                    <a:pt x="28359" y="24988"/>
                    <a:pt x="29606" y="23864"/>
                  </a:cubicBezTo>
                  <a:cubicBezTo>
                    <a:pt x="30943" y="22678"/>
                    <a:pt x="32189" y="21432"/>
                    <a:pt x="33375" y="20125"/>
                  </a:cubicBezTo>
                  <a:cubicBezTo>
                    <a:pt x="33709" y="19760"/>
                    <a:pt x="34043" y="19365"/>
                    <a:pt x="34439" y="19031"/>
                  </a:cubicBezTo>
                  <a:cubicBezTo>
                    <a:pt x="35138" y="18392"/>
                    <a:pt x="35685" y="17602"/>
                    <a:pt x="36354" y="16933"/>
                  </a:cubicBezTo>
                  <a:cubicBezTo>
                    <a:pt x="36414" y="16842"/>
                    <a:pt x="36536" y="16782"/>
                    <a:pt x="36627" y="16690"/>
                  </a:cubicBezTo>
                  <a:close/>
                  <a:moveTo>
                    <a:pt x="4322" y="23832"/>
                  </a:moveTo>
                  <a:cubicBezTo>
                    <a:pt x="4429" y="23832"/>
                    <a:pt x="4541" y="23887"/>
                    <a:pt x="4590" y="23985"/>
                  </a:cubicBezTo>
                  <a:cubicBezTo>
                    <a:pt x="4878" y="24525"/>
                    <a:pt x="5059" y="24767"/>
                    <a:pt x="5342" y="24767"/>
                  </a:cubicBezTo>
                  <a:cubicBezTo>
                    <a:pt x="5537" y="24767"/>
                    <a:pt x="5781" y="24652"/>
                    <a:pt x="6140" y="24441"/>
                  </a:cubicBezTo>
                  <a:cubicBezTo>
                    <a:pt x="6262" y="24350"/>
                    <a:pt x="6383" y="24289"/>
                    <a:pt x="6505" y="24228"/>
                  </a:cubicBezTo>
                  <a:cubicBezTo>
                    <a:pt x="6767" y="24077"/>
                    <a:pt x="6910" y="23994"/>
                    <a:pt x="7028" y="23994"/>
                  </a:cubicBezTo>
                  <a:cubicBezTo>
                    <a:pt x="7170" y="23994"/>
                    <a:pt x="7275" y="24115"/>
                    <a:pt x="7508" y="24380"/>
                  </a:cubicBezTo>
                  <a:cubicBezTo>
                    <a:pt x="7743" y="24631"/>
                    <a:pt x="8010" y="24761"/>
                    <a:pt x="8302" y="24761"/>
                  </a:cubicBezTo>
                  <a:cubicBezTo>
                    <a:pt x="8576" y="24761"/>
                    <a:pt x="8871" y="24646"/>
                    <a:pt x="9180" y="24411"/>
                  </a:cubicBezTo>
                  <a:cubicBezTo>
                    <a:pt x="9287" y="24325"/>
                    <a:pt x="9379" y="24239"/>
                    <a:pt x="9500" y="24239"/>
                  </a:cubicBezTo>
                  <a:cubicBezTo>
                    <a:pt x="9549" y="24239"/>
                    <a:pt x="9604" y="24254"/>
                    <a:pt x="9666" y="24289"/>
                  </a:cubicBezTo>
                  <a:cubicBezTo>
                    <a:pt x="9909" y="24441"/>
                    <a:pt x="9757" y="24593"/>
                    <a:pt x="9757" y="24745"/>
                  </a:cubicBezTo>
                  <a:cubicBezTo>
                    <a:pt x="9696" y="25080"/>
                    <a:pt x="9666" y="25444"/>
                    <a:pt x="9696" y="25779"/>
                  </a:cubicBezTo>
                  <a:cubicBezTo>
                    <a:pt x="9788" y="26569"/>
                    <a:pt x="10274" y="27086"/>
                    <a:pt x="11034" y="27207"/>
                  </a:cubicBezTo>
                  <a:cubicBezTo>
                    <a:pt x="11520" y="27268"/>
                    <a:pt x="12007" y="27390"/>
                    <a:pt x="12523" y="27390"/>
                  </a:cubicBezTo>
                  <a:cubicBezTo>
                    <a:pt x="12543" y="27387"/>
                    <a:pt x="12563" y="27386"/>
                    <a:pt x="12582" y="27386"/>
                  </a:cubicBezTo>
                  <a:cubicBezTo>
                    <a:pt x="12819" y="27386"/>
                    <a:pt x="12958" y="27557"/>
                    <a:pt x="13070" y="27754"/>
                  </a:cubicBezTo>
                  <a:cubicBezTo>
                    <a:pt x="13526" y="28514"/>
                    <a:pt x="13982" y="29274"/>
                    <a:pt x="14499" y="30004"/>
                  </a:cubicBezTo>
                  <a:cubicBezTo>
                    <a:pt x="13466" y="29456"/>
                    <a:pt x="12462" y="28879"/>
                    <a:pt x="11399" y="28423"/>
                  </a:cubicBezTo>
                  <a:cubicBezTo>
                    <a:pt x="9028" y="27359"/>
                    <a:pt x="6778" y="26083"/>
                    <a:pt x="4468" y="24988"/>
                  </a:cubicBezTo>
                  <a:cubicBezTo>
                    <a:pt x="4225" y="24867"/>
                    <a:pt x="3982" y="24137"/>
                    <a:pt x="4104" y="23955"/>
                  </a:cubicBezTo>
                  <a:cubicBezTo>
                    <a:pt x="4145" y="23871"/>
                    <a:pt x="4232" y="23832"/>
                    <a:pt x="4322" y="23832"/>
                  </a:cubicBezTo>
                  <a:close/>
                  <a:moveTo>
                    <a:pt x="10128" y="24587"/>
                  </a:moveTo>
                  <a:cubicBezTo>
                    <a:pt x="10271" y="24587"/>
                    <a:pt x="10563" y="24862"/>
                    <a:pt x="10791" y="24988"/>
                  </a:cubicBezTo>
                  <a:cubicBezTo>
                    <a:pt x="12523" y="25961"/>
                    <a:pt x="14377" y="26690"/>
                    <a:pt x="16232" y="27481"/>
                  </a:cubicBezTo>
                  <a:cubicBezTo>
                    <a:pt x="17356" y="27937"/>
                    <a:pt x="18481" y="28393"/>
                    <a:pt x="19484" y="29122"/>
                  </a:cubicBezTo>
                  <a:cubicBezTo>
                    <a:pt x="19605" y="29213"/>
                    <a:pt x="19757" y="29335"/>
                    <a:pt x="19940" y="29456"/>
                  </a:cubicBezTo>
                  <a:cubicBezTo>
                    <a:pt x="19545" y="29608"/>
                    <a:pt x="19302" y="29852"/>
                    <a:pt x="19089" y="30125"/>
                  </a:cubicBezTo>
                  <a:cubicBezTo>
                    <a:pt x="19001" y="30243"/>
                    <a:pt x="18920" y="30296"/>
                    <a:pt x="18839" y="30296"/>
                  </a:cubicBezTo>
                  <a:cubicBezTo>
                    <a:pt x="18752" y="30296"/>
                    <a:pt x="18666" y="30235"/>
                    <a:pt x="18572" y="30125"/>
                  </a:cubicBezTo>
                  <a:cubicBezTo>
                    <a:pt x="18298" y="29852"/>
                    <a:pt x="18146" y="29517"/>
                    <a:pt x="17995" y="29183"/>
                  </a:cubicBezTo>
                  <a:cubicBezTo>
                    <a:pt x="17801" y="28849"/>
                    <a:pt x="17628" y="28688"/>
                    <a:pt x="17416" y="28688"/>
                  </a:cubicBezTo>
                  <a:cubicBezTo>
                    <a:pt x="17262" y="28688"/>
                    <a:pt x="17088" y="28773"/>
                    <a:pt x="16870" y="28940"/>
                  </a:cubicBezTo>
                  <a:cubicBezTo>
                    <a:pt x="16444" y="29244"/>
                    <a:pt x="16140" y="29700"/>
                    <a:pt x="15836" y="30125"/>
                  </a:cubicBezTo>
                  <a:cubicBezTo>
                    <a:pt x="15745" y="30247"/>
                    <a:pt x="15677" y="30308"/>
                    <a:pt x="15608" y="30308"/>
                  </a:cubicBezTo>
                  <a:cubicBezTo>
                    <a:pt x="15540" y="30308"/>
                    <a:pt x="15472" y="30247"/>
                    <a:pt x="15380" y="30125"/>
                  </a:cubicBezTo>
                  <a:cubicBezTo>
                    <a:pt x="14742" y="29304"/>
                    <a:pt x="14104" y="28453"/>
                    <a:pt x="13557" y="27542"/>
                  </a:cubicBezTo>
                  <a:cubicBezTo>
                    <a:pt x="13283" y="27086"/>
                    <a:pt x="12918" y="26873"/>
                    <a:pt x="12371" y="26873"/>
                  </a:cubicBezTo>
                  <a:cubicBezTo>
                    <a:pt x="11885" y="26873"/>
                    <a:pt x="11368" y="26782"/>
                    <a:pt x="10852" y="26721"/>
                  </a:cubicBezTo>
                  <a:cubicBezTo>
                    <a:pt x="10608" y="26690"/>
                    <a:pt x="10426" y="26538"/>
                    <a:pt x="10274" y="26326"/>
                  </a:cubicBezTo>
                  <a:cubicBezTo>
                    <a:pt x="10122" y="26113"/>
                    <a:pt x="10000" y="25870"/>
                    <a:pt x="9970" y="25627"/>
                  </a:cubicBezTo>
                  <a:cubicBezTo>
                    <a:pt x="9909" y="25262"/>
                    <a:pt x="9848" y="24836"/>
                    <a:pt x="10061" y="24624"/>
                  </a:cubicBezTo>
                  <a:cubicBezTo>
                    <a:pt x="10076" y="24598"/>
                    <a:pt x="10099" y="24587"/>
                    <a:pt x="10128" y="24587"/>
                  </a:cubicBezTo>
                  <a:close/>
                  <a:moveTo>
                    <a:pt x="36688" y="14867"/>
                  </a:moveTo>
                  <a:cubicBezTo>
                    <a:pt x="37478" y="15383"/>
                    <a:pt x="37478" y="15444"/>
                    <a:pt x="36840" y="16022"/>
                  </a:cubicBezTo>
                  <a:cubicBezTo>
                    <a:pt x="35411" y="17237"/>
                    <a:pt x="34165" y="18605"/>
                    <a:pt x="32919" y="19973"/>
                  </a:cubicBezTo>
                  <a:cubicBezTo>
                    <a:pt x="31156" y="21888"/>
                    <a:pt x="29241" y="23621"/>
                    <a:pt x="27296" y="25292"/>
                  </a:cubicBezTo>
                  <a:cubicBezTo>
                    <a:pt x="25593" y="26782"/>
                    <a:pt x="24104" y="28423"/>
                    <a:pt x="23101" y="30460"/>
                  </a:cubicBezTo>
                  <a:cubicBezTo>
                    <a:pt x="22949" y="30781"/>
                    <a:pt x="22872" y="30924"/>
                    <a:pt x="22739" y="30924"/>
                  </a:cubicBezTo>
                  <a:cubicBezTo>
                    <a:pt x="22633" y="30924"/>
                    <a:pt x="22492" y="30834"/>
                    <a:pt x="22250" y="30672"/>
                  </a:cubicBezTo>
                  <a:cubicBezTo>
                    <a:pt x="21885" y="30429"/>
                    <a:pt x="21551" y="30186"/>
                    <a:pt x="21216" y="29912"/>
                  </a:cubicBezTo>
                  <a:cubicBezTo>
                    <a:pt x="19788" y="28605"/>
                    <a:pt x="18146" y="27724"/>
                    <a:pt x="16353" y="27025"/>
                  </a:cubicBezTo>
                  <a:cubicBezTo>
                    <a:pt x="14256" y="26204"/>
                    <a:pt x="12189" y="25323"/>
                    <a:pt x="10183" y="24289"/>
                  </a:cubicBezTo>
                  <a:cubicBezTo>
                    <a:pt x="10000" y="24198"/>
                    <a:pt x="9818" y="24137"/>
                    <a:pt x="9636" y="24046"/>
                  </a:cubicBezTo>
                  <a:cubicBezTo>
                    <a:pt x="9666" y="24016"/>
                    <a:pt x="9666" y="23955"/>
                    <a:pt x="9696" y="23955"/>
                  </a:cubicBezTo>
                  <a:cubicBezTo>
                    <a:pt x="9943" y="23662"/>
                    <a:pt x="10064" y="23518"/>
                    <a:pt x="10192" y="23518"/>
                  </a:cubicBezTo>
                  <a:cubicBezTo>
                    <a:pt x="10316" y="23518"/>
                    <a:pt x="10445" y="23655"/>
                    <a:pt x="10700" y="23924"/>
                  </a:cubicBezTo>
                  <a:cubicBezTo>
                    <a:pt x="11095" y="24350"/>
                    <a:pt x="11551" y="24624"/>
                    <a:pt x="12098" y="24715"/>
                  </a:cubicBezTo>
                  <a:cubicBezTo>
                    <a:pt x="12149" y="24720"/>
                    <a:pt x="12197" y="24722"/>
                    <a:pt x="12244" y="24722"/>
                  </a:cubicBezTo>
                  <a:cubicBezTo>
                    <a:pt x="12748" y="24722"/>
                    <a:pt x="12964" y="24421"/>
                    <a:pt x="12797" y="23864"/>
                  </a:cubicBezTo>
                  <a:cubicBezTo>
                    <a:pt x="12766" y="23712"/>
                    <a:pt x="12736" y="23529"/>
                    <a:pt x="12675" y="23256"/>
                  </a:cubicBezTo>
                  <a:lnTo>
                    <a:pt x="12675" y="23256"/>
                  </a:lnTo>
                  <a:cubicBezTo>
                    <a:pt x="13557" y="23772"/>
                    <a:pt x="14347" y="24259"/>
                    <a:pt x="15168" y="24715"/>
                  </a:cubicBezTo>
                  <a:cubicBezTo>
                    <a:pt x="16687" y="25566"/>
                    <a:pt x="18146" y="26508"/>
                    <a:pt x="19788" y="27086"/>
                  </a:cubicBezTo>
                  <a:cubicBezTo>
                    <a:pt x="20031" y="27177"/>
                    <a:pt x="20274" y="27238"/>
                    <a:pt x="20487" y="27298"/>
                  </a:cubicBezTo>
                  <a:cubicBezTo>
                    <a:pt x="20751" y="27367"/>
                    <a:pt x="20970" y="27404"/>
                    <a:pt x="21159" y="27404"/>
                  </a:cubicBezTo>
                  <a:cubicBezTo>
                    <a:pt x="21643" y="27404"/>
                    <a:pt x="21930" y="27159"/>
                    <a:pt x="22280" y="26569"/>
                  </a:cubicBezTo>
                  <a:cubicBezTo>
                    <a:pt x="22595" y="26814"/>
                    <a:pt x="22930" y="26968"/>
                    <a:pt x="23274" y="26968"/>
                  </a:cubicBezTo>
                  <a:cubicBezTo>
                    <a:pt x="23527" y="26968"/>
                    <a:pt x="23785" y="26884"/>
                    <a:pt x="24043" y="26690"/>
                  </a:cubicBezTo>
                  <a:cubicBezTo>
                    <a:pt x="24378" y="26478"/>
                    <a:pt x="24651" y="26174"/>
                    <a:pt x="24925" y="25900"/>
                  </a:cubicBezTo>
                  <a:cubicBezTo>
                    <a:pt x="25168" y="25627"/>
                    <a:pt x="25411" y="25505"/>
                    <a:pt x="25806" y="25505"/>
                  </a:cubicBezTo>
                  <a:cubicBezTo>
                    <a:pt x="26475" y="25505"/>
                    <a:pt x="27235" y="24806"/>
                    <a:pt x="27478" y="23985"/>
                  </a:cubicBezTo>
                  <a:cubicBezTo>
                    <a:pt x="27600" y="23621"/>
                    <a:pt x="27660" y="23256"/>
                    <a:pt x="27752" y="22891"/>
                  </a:cubicBezTo>
                  <a:cubicBezTo>
                    <a:pt x="27843" y="22435"/>
                    <a:pt x="28055" y="22070"/>
                    <a:pt x="28511" y="21858"/>
                  </a:cubicBezTo>
                  <a:cubicBezTo>
                    <a:pt x="29302" y="21462"/>
                    <a:pt x="29788" y="20855"/>
                    <a:pt x="29758" y="19943"/>
                  </a:cubicBezTo>
                  <a:cubicBezTo>
                    <a:pt x="29795" y="19924"/>
                    <a:pt x="29830" y="19917"/>
                    <a:pt x="29862" y="19917"/>
                  </a:cubicBezTo>
                  <a:cubicBezTo>
                    <a:pt x="29933" y="19917"/>
                    <a:pt x="29989" y="19952"/>
                    <a:pt x="30031" y="19973"/>
                  </a:cubicBezTo>
                  <a:cubicBezTo>
                    <a:pt x="30296" y="20046"/>
                    <a:pt x="30553" y="20084"/>
                    <a:pt x="30802" y="20084"/>
                  </a:cubicBezTo>
                  <a:cubicBezTo>
                    <a:pt x="31380" y="20084"/>
                    <a:pt x="31913" y="19881"/>
                    <a:pt x="32402" y="19456"/>
                  </a:cubicBezTo>
                  <a:cubicBezTo>
                    <a:pt x="32767" y="19122"/>
                    <a:pt x="33162" y="18818"/>
                    <a:pt x="33466" y="18453"/>
                  </a:cubicBezTo>
                  <a:cubicBezTo>
                    <a:pt x="33709" y="18119"/>
                    <a:pt x="33891" y="17785"/>
                    <a:pt x="33952" y="17389"/>
                  </a:cubicBezTo>
                  <a:cubicBezTo>
                    <a:pt x="34013" y="17025"/>
                    <a:pt x="33952" y="16690"/>
                    <a:pt x="33648" y="16447"/>
                  </a:cubicBezTo>
                  <a:cubicBezTo>
                    <a:pt x="33557" y="16386"/>
                    <a:pt x="33436" y="16295"/>
                    <a:pt x="33496" y="16174"/>
                  </a:cubicBezTo>
                  <a:cubicBezTo>
                    <a:pt x="33527" y="16052"/>
                    <a:pt x="33679" y="16052"/>
                    <a:pt x="33770" y="16022"/>
                  </a:cubicBezTo>
                  <a:cubicBezTo>
                    <a:pt x="33952" y="16022"/>
                    <a:pt x="34121" y="16008"/>
                    <a:pt x="34285" y="16008"/>
                  </a:cubicBezTo>
                  <a:cubicBezTo>
                    <a:pt x="34368" y="16008"/>
                    <a:pt x="34449" y="16011"/>
                    <a:pt x="34530" y="16022"/>
                  </a:cubicBezTo>
                  <a:cubicBezTo>
                    <a:pt x="34895" y="16022"/>
                    <a:pt x="35259" y="15961"/>
                    <a:pt x="35594" y="15839"/>
                  </a:cubicBezTo>
                  <a:cubicBezTo>
                    <a:pt x="36080" y="15657"/>
                    <a:pt x="36536" y="15414"/>
                    <a:pt x="36688" y="14867"/>
                  </a:cubicBezTo>
                  <a:close/>
                  <a:moveTo>
                    <a:pt x="17333" y="29319"/>
                  </a:moveTo>
                  <a:cubicBezTo>
                    <a:pt x="17400" y="29319"/>
                    <a:pt x="17459" y="29372"/>
                    <a:pt x="17508" y="29487"/>
                  </a:cubicBezTo>
                  <a:cubicBezTo>
                    <a:pt x="17691" y="29852"/>
                    <a:pt x="17873" y="30216"/>
                    <a:pt x="18177" y="30520"/>
                  </a:cubicBezTo>
                  <a:cubicBezTo>
                    <a:pt x="18413" y="30756"/>
                    <a:pt x="18635" y="30878"/>
                    <a:pt x="18849" y="30878"/>
                  </a:cubicBezTo>
                  <a:cubicBezTo>
                    <a:pt x="19076" y="30878"/>
                    <a:pt x="19295" y="30741"/>
                    <a:pt x="19514" y="30460"/>
                  </a:cubicBezTo>
                  <a:cubicBezTo>
                    <a:pt x="19727" y="30216"/>
                    <a:pt x="19940" y="29821"/>
                    <a:pt x="20183" y="29760"/>
                  </a:cubicBezTo>
                  <a:cubicBezTo>
                    <a:pt x="20203" y="29756"/>
                    <a:pt x="20223" y="29755"/>
                    <a:pt x="20242" y="29755"/>
                  </a:cubicBezTo>
                  <a:cubicBezTo>
                    <a:pt x="20519" y="29755"/>
                    <a:pt x="20746" y="30137"/>
                    <a:pt x="20973" y="30308"/>
                  </a:cubicBezTo>
                  <a:cubicBezTo>
                    <a:pt x="21216" y="30490"/>
                    <a:pt x="21399" y="30703"/>
                    <a:pt x="21642" y="30824"/>
                  </a:cubicBezTo>
                  <a:cubicBezTo>
                    <a:pt x="22311" y="31128"/>
                    <a:pt x="22463" y="31615"/>
                    <a:pt x="22402" y="32283"/>
                  </a:cubicBezTo>
                  <a:cubicBezTo>
                    <a:pt x="22341" y="32648"/>
                    <a:pt x="22463" y="33013"/>
                    <a:pt x="22554" y="33408"/>
                  </a:cubicBezTo>
                  <a:cubicBezTo>
                    <a:pt x="21429" y="33256"/>
                    <a:pt x="20457" y="32770"/>
                    <a:pt x="19454" y="32314"/>
                  </a:cubicBezTo>
                  <a:cubicBezTo>
                    <a:pt x="18420" y="31797"/>
                    <a:pt x="17387" y="31280"/>
                    <a:pt x="16353" y="30794"/>
                  </a:cubicBezTo>
                  <a:cubicBezTo>
                    <a:pt x="16232" y="30733"/>
                    <a:pt x="16080" y="30733"/>
                    <a:pt x="16201" y="30551"/>
                  </a:cubicBezTo>
                  <a:cubicBezTo>
                    <a:pt x="16505" y="30156"/>
                    <a:pt x="16779" y="29730"/>
                    <a:pt x="17143" y="29426"/>
                  </a:cubicBezTo>
                  <a:cubicBezTo>
                    <a:pt x="17213" y="29356"/>
                    <a:pt x="17276" y="29319"/>
                    <a:pt x="17333" y="29319"/>
                  </a:cubicBezTo>
                  <a:close/>
                  <a:moveTo>
                    <a:pt x="31247" y="23317"/>
                  </a:moveTo>
                  <a:cubicBezTo>
                    <a:pt x="31733" y="23985"/>
                    <a:pt x="32402" y="24228"/>
                    <a:pt x="33253" y="24320"/>
                  </a:cubicBezTo>
                  <a:cubicBezTo>
                    <a:pt x="32554" y="24928"/>
                    <a:pt x="31946" y="25475"/>
                    <a:pt x="31308" y="26052"/>
                  </a:cubicBezTo>
                  <a:cubicBezTo>
                    <a:pt x="28663" y="28453"/>
                    <a:pt x="25989" y="30855"/>
                    <a:pt x="23344" y="33256"/>
                  </a:cubicBezTo>
                  <a:cubicBezTo>
                    <a:pt x="23180" y="33393"/>
                    <a:pt x="23090" y="33468"/>
                    <a:pt x="23032" y="33468"/>
                  </a:cubicBezTo>
                  <a:cubicBezTo>
                    <a:pt x="22961" y="33468"/>
                    <a:pt x="22938" y="33355"/>
                    <a:pt x="22888" y="33104"/>
                  </a:cubicBezTo>
                  <a:cubicBezTo>
                    <a:pt x="22797" y="32648"/>
                    <a:pt x="22706" y="32162"/>
                    <a:pt x="22645" y="31706"/>
                  </a:cubicBezTo>
                  <a:cubicBezTo>
                    <a:pt x="22615" y="31615"/>
                    <a:pt x="22554" y="31463"/>
                    <a:pt x="22736" y="31463"/>
                  </a:cubicBezTo>
                  <a:cubicBezTo>
                    <a:pt x="23101" y="31432"/>
                    <a:pt x="23253" y="31159"/>
                    <a:pt x="23405" y="30885"/>
                  </a:cubicBezTo>
                  <a:cubicBezTo>
                    <a:pt x="23952" y="29943"/>
                    <a:pt x="24408" y="28940"/>
                    <a:pt x="25138" y="28119"/>
                  </a:cubicBezTo>
                  <a:cubicBezTo>
                    <a:pt x="25247" y="28009"/>
                    <a:pt x="25325" y="27948"/>
                    <a:pt x="25399" y="27948"/>
                  </a:cubicBezTo>
                  <a:cubicBezTo>
                    <a:pt x="25469" y="27948"/>
                    <a:pt x="25536" y="28002"/>
                    <a:pt x="25624" y="28119"/>
                  </a:cubicBezTo>
                  <a:cubicBezTo>
                    <a:pt x="25968" y="28543"/>
                    <a:pt x="26359" y="28805"/>
                    <a:pt x="26876" y="28805"/>
                  </a:cubicBezTo>
                  <a:cubicBezTo>
                    <a:pt x="26952" y="28805"/>
                    <a:pt x="27031" y="28799"/>
                    <a:pt x="27113" y="28788"/>
                  </a:cubicBezTo>
                  <a:cubicBezTo>
                    <a:pt x="27691" y="28697"/>
                    <a:pt x="28055" y="28423"/>
                    <a:pt x="28268" y="27906"/>
                  </a:cubicBezTo>
                  <a:cubicBezTo>
                    <a:pt x="28390" y="27602"/>
                    <a:pt x="28511" y="27329"/>
                    <a:pt x="28603" y="26994"/>
                  </a:cubicBezTo>
                  <a:cubicBezTo>
                    <a:pt x="28755" y="26569"/>
                    <a:pt x="28998" y="26387"/>
                    <a:pt x="29454" y="26356"/>
                  </a:cubicBezTo>
                  <a:cubicBezTo>
                    <a:pt x="29940" y="26356"/>
                    <a:pt x="30396" y="26295"/>
                    <a:pt x="30821" y="26052"/>
                  </a:cubicBezTo>
                  <a:cubicBezTo>
                    <a:pt x="31247" y="25809"/>
                    <a:pt x="31460" y="25475"/>
                    <a:pt x="31399" y="24958"/>
                  </a:cubicBezTo>
                  <a:cubicBezTo>
                    <a:pt x="31308" y="24441"/>
                    <a:pt x="31095" y="23924"/>
                    <a:pt x="31247" y="23317"/>
                  </a:cubicBezTo>
                  <a:close/>
                  <a:moveTo>
                    <a:pt x="16481" y="1"/>
                  </a:moveTo>
                  <a:cubicBezTo>
                    <a:pt x="16004" y="1"/>
                    <a:pt x="15525" y="47"/>
                    <a:pt x="15046" y="155"/>
                  </a:cubicBezTo>
                  <a:cubicBezTo>
                    <a:pt x="14013" y="368"/>
                    <a:pt x="13800" y="885"/>
                    <a:pt x="14438" y="1705"/>
                  </a:cubicBezTo>
                  <a:cubicBezTo>
                    <a:pt x="12675" y="3012"/>
                    <a:pt x="10730" y="3985"/>
                    <a:pt x="8876" y="5049"/>
                  </a:cubicBezTo>
                  <a:cubicBezTo>
                    <a:pt x="5867" y="6781"/>
                    <a:pt x="3040" y="8757"/>
                    <a:pt x="395" y="11006"/>
                  </a:cubicBezTo>
                  <a:cubicBezTo>
                    <a:pt x="152" y="11219"/>
                    <a:pt x="0" y="11432"/>
                    <a:pt x="274" y="11766"/>
                  </a:cubicBezTo>
                  <a:cubicBezTo>
                    <a:pt x="365" y="11888"/>
                    <a:pt x="426" y="12070"/>
                    <a:pt x="456" y="12222"/>
                  </a:cubicBezTo>
                  <a:cubicBezTo>
                    <a:pt x="608" y="13043"/>
                    <a:pt x="791" y="13833"/>
                    <a:pt x="912" y="14623"/>
                  </a:cubicBezTo>
                  <a:cubicBezTo>
                    <a:pt x="1003" y="15140"/>
                    <a:pt x="1155" y="15687"/>
                    <a:pt x="791" y="16174"/>
                  </a:cubicBezTo>
                  <a:cubicBezTo>
                    <a:pt x="699" y="16326"/>
                    <a:pt x="669" y="16569"/>
                    <a:pt x="821" y="16690"/>
                  </a:cubicBezTo>
                  <a:cubicBezTo>
                    <a:pt x="1034" y="16873"/>
                    <a:pt x="1003" y="17025"/>
                    <a:pt x="882" y="17237"/>
                  </a:cubicBezTo>
                  <a:cubicBezTo>
                    <a:pt x="821" y="17359"/>
                    <a:pt x="791" y="17511"/>
                    <a:pt x="760" y="17633"/>
                  </a:cubicBezTo>
                  <a:cubicBezTo>
                    <a:pt x="426" y="18818"/>
                    <a:pt x="578" y="19000"/>
                    <a:pt x="1824" y="19031"/>
                  </a:cubicBezTo>
                  <a:cubicBezTo>
                    <a:pt x="1885" y="19031"/>
                    <a:pt x="1955" y="19021"/>
                    <a:pt x="2022" y="19021"/>
                  </a:cubicBezTo>
                  <a:cubicBezTo>
                    <a:pt x="2122" y="19021"/>
                    <a:pt x="2213" y="19043"/>
                    <a:pt x="2250" y="19152"/>
                  </a:cubicBezTo>
                  <a:cubicBezTo>
                    <a:pt x="2280" y="19304"/>
                    <a:pt x="2098" y="19335"/>
                    <a:pt x="2006" y="19426"/>
                  </a:cubicBezTo>
                  <a:cubicBezTo>
                    <a:pt x="1094" y="20155"/>
                    <a:pt x="517" y="21067"/>
                    <a:pt x="365" y="22222"/>
                  </a:cubicBezTo>
                  <a:cubicBezTo>
                    <a:pt x="297" y="22906"/>
                    <a:pt x="604" y="23299"/>
                    <a:pt x="1109" y="23299"/>
                  </a:cubicBezTo>
                  <a:cubicBezTo>
                    <a:pt x="1277" y="23299"/>
                    <a:pt x="1467" y="23256"/>
                    <a:pt x="1672" y="23165"/>
                  </a:cubicBezTo>
                  <a:cubicBezTo>
                    <a:pt x="1915" y="23073"/>
                    <a:pt x="2098" y="22952"/>
                    <a:pt x="2341" y="22861"/>
                  </a:cubicBezTo>
                  <a:cubicBezTo>
                    <a:pt x="2426" y="22818"/>
                    <a:pt x="2496" y="22794"/>
                    <a:pt x="2552" y="22794"/>
                  </a:cubicBezTo>
                  <a:cubicBezTo>
                    <a:pt x="2654" y="22794"/>
                    <a:pt x="2705" y="22876"/>
                    <a:pt x="2705" y="23073"/>
                  </a:cubicBezTo>
                  <a:cubicBezTo>
                    <a:pt x="2705" y="23317"/>
                    <a:pt x="2705" y="23529"/>
                    <a:pt x="2705" y="23772"/>
                  </a:cubicBezTo>
                  <a:cubicBezTo>
                    <a:pt x="2762" y="24086"/>
                    <a:pt x="2979" y="24292"/>
                    <a:pt x="3256" y="24292"/>
                  </a:cubicBezTo>
                  <a:cubicBezTo>
                    <a:pt x="3275" y="24292"/>
                    <a:pt x="3294" y="24291"/>
                    <a:pt x="3313" y="24289"/>
                  </a:cubicBezTo>
                  <a:cubicBezTo>
                    <a:pt x="3423" y="24289"/>
                    <a:pt x="3548" y="24147"/>
                    <a:pt x="3655" y="24147"/>
                  </a:cubicBezTo>
                  <a:cubicBezTo>
                    <a:pt x="3696" y="24147"/>
                    <a:pt x="3735" y="24169"/>
                    <a:pt x="3769" y="24228"/>
                  </a:cubicBezTo>
                  <a:cubicBezTo>
                    <a:pt x="3861" y="24350"/>
                    <a:pt x="3800" y="24593"/>
                    <a:pt x="3800" y="24776"/>
                  </a:cubicBezTo>
                  <a:cubicBezTo>
                    <a:pt x="3800" y="24897"/>
                    <a:pt x="3830" y="25019"/>
                    <a:pt x="3830" y="25140"/>
                  </a:cubicBezTo>
                  <a:cubicBezTo>
                    <a:pt x="3861" y="25262"/>
                    <a:pt x="3921" y="25353"/>
                    <a:pt x="4043" y="25383"/>
                  </a:cubicBezTo>
                  <a:cubicBezTo>
                    <a:pt x="4712" y="25566"/>
                    <a:pt x="5319" y="25931"/>
                    <a:pt x="5927" y="26265"/>
                  </a:cubicBezTo>
                  <a:cubicBezTo>
                    <a:pt x="7356" y="27025"/>
                    <a:pt x="8815" y="27694"/>
                    <a:pt x="10274" y="28393"/>
                  </a:cubicBezTo>
                  <a:cubicBezTo>
                    <a:pt x="11976" y="29183"/>
                    <a:pt x="13830" y="29639"/>
                    <a:pt x="15289" y="30885"/>
                  </a:cubicBezTo>
                  <a:cubicBezTo>
                    <a:pt x="15380" y="30946"/>
                    <a:pt x="15487" y="30946"/>
                    <a:pt x="15589" y="30946"/>
                  </a:cubicBezTo>
                  <a:cubicBezTo>
                    <a:pt x="15692" y="30946"/>
                    <a:pt x="15791" y="30946"/>
                    <a:pt x="15867" y="31007"/>
                  </a:cubicBezTo>
                  <a:cubicBezTo>
                    <a:pt x="16201" y="31280"/>
                    <a:pt x="16596" y="31402"/>
                    <a:pt x="16991" y="31584"/>
                  </a:cubicBezTo>
                  <a:cubicBezTo>
                    <a:pt x="18329" y="32222"/>
                    <a:pt x="19636" y="32982"/>
                    <a:pt x="21034" y="33408"/>
                  </a:cubicBezTo>
                  <a:cubicBezTo>
                    <a:pt x="21557" y="33565"/>
                    <a:pt x="22074" y="33688"/>
                    <a:pt x="22569" y="33688"/>
                  </a:cubicBezTo>
                  <a:cubicBezTo>
                    <a:pt x="23224" y="33688"/>
                    <a:pt x="23840" y="33471"/>
                    <a:pt x="24378" y="32830"/>
                  </a:cubicBezTo>
                  <a:cubicBezTo>
                    <a:pt x="24560" y="32648"/>
                    <a:pt x="24773" y="32496"/>
                    <a:pt x="24986" y="32344"/>
                  </a:cubicBezTo>
                  <a:cubicBezTo>
                    <a:pt x="27539" y="30186"/>
                    <a:pt x="29940" y="27845"/>
                    <a:pt x="32463" y="25657"/>
                  </a:cubicBezTo>
                  <a:cubicBezTo>
                    <a:pt x="32828" y="25323"/>
                    <a:pt x="33253" y="25049"/>
                    <a:pt x="33527" y="24654"/>
                  </a:cubicBezTo>
                  <a:cubicBezTo>
                    <a:pt x="33739" y="24380"/>
                    <a:pt x="33922" y="24320"/>
                    <a:pt x="34195" y="24259"/>
                  </a:cubicBezTo>
                  <a:cubicBezTo>
                    <a:pt x="34864" y="24107"/>
                    <a:pt x="35047" y="23924"/>
                    <a:pt x="35047" y="23195"/>
                  </a:cubicBezTo>
                  <a:cubicBezTo>
                    <a:pt x="35047" y="23043"/>
                    <a:pt x="35138" y="22952"/>
                    <a:pt x="35229" y="22861"/>
                  </a:cubicBezTo>
                  <a:cubicBezTo>
                    <a:pt x="36110" y="21918"/>
                    <a:pt x="36961" y="20976"/>
                    <a:pt x="37843" y="20034"/>
                  </a:cubicBezTo>
                  <a:cubicBezTo>
                    <a:pt x="38086" y="19791"/>
                    <a:pt x="38147" y="19578"/>
                    <a:pt x="38116" y="19274"/>
                  </a:cubicBezTo>
                  <a:cubicBezTo>
                    <a:pt x="37995" y="18271"/>
                    <a:pt x="37752" y="17268"/>
                    <a:pt x="37600" y="16265"/>
                  </a:cubicBezTo>
                  <a:cubicBezTo>
                    <a:pt x="37539" y="16052"/>
                    <a:pt x="37509" y="15900"/>
                    <a:pt x="37721" y="15748"/>
                  </a:cubicBezTo>
                  <a:cubicBezTo>
                    <a:pt x="37904" y="15596"/>
                    <a:pt x="37873" y="15414"/>
                    <a:pt x="37752" y="15262"/>
                  </a:cubicBezTo>
                  <a:cubicBezTo>
                    <a:pt x="37509" y="14897"/>
                    <a:pt x="37205" y="14623"/>
                    <a:pt x="36840" y="14441"/>
                  </a:cubicBezTo>
                  <a:cubicBezTo>
                    <a:pt x="36749" y="14380"/>
                    <a:pt x="36627" y="14350"/>
                    <a:pt x="36566" y="14259"/>
                  </a:cubicBezTo>
                  <a:cubicBezTo>
                    <a:pt x="36171" y="13681"/>
                    <a:pt x="36232" y="13104"/>
                    <a:pt x="36749" y="12648"/>
                  </a:cubicBezTo>
                  <a:cubicBezTo>
                    <a:pt x="36931" y="12496"/>
                    <a:pt x="37113" y="12374"/>
                    <a:pt x="37296" y="12222"/>
                  </a:cubicBezTo>
                  <a:cubicBezTo>
                    <a:pt x="37995" y="11675"/>
                    <a:pt x="37934" y="11037"/>
                    <a:pt x="37113" y="10642"/>
                  </a:cubicBezTo>
                  <a:cubicBezTo>
                    <a:pt x="36762" y="10466"/>
                    <a:pt x="36411" y="10352"/>
                    <a:pt x="36025" y="10352"/>
                  </a:cubicBezTo>
                  <a:cubicBezTo>
                    <a:pt x="35944" y="10352"/>
                    <a:pt x="35861" y="10357"/>
                    <a:pt x="35776" y="10368"/>
                  </a:cubicBezTo>
                  <a:cubicBezTo>
                    <a:pt x="35742" y="10373"/>
                    <a:pt x="35712" y="10375"/>
                    <a:pt x="35686" y="10375"/>
                  </a:cubicBezTo>
                  <a:cubicBezTo>
                    <a:pt x="35546" y="10375"/>
                    <a:pt x="35507" y="10304"/>
                    <a:pt x="35533" y="10125"/>
                  </a:cubicBezTo>
                  <a:cubicBezTo>
                    <a:pt x="35563" y="9639"/>
                    <a:pt x="35442" y="9213"/>
                    <a:pt x="35290" y="8787"/>
                  </a:cubicBezTo>
                  <a:cubicBezTo>
                    <a:pt x="35259" y="8666"/>
                    <a:pt x="35198" y="8575"/>
                    <a:pt x="35259" y="8453"/>
                  </a:cubicBezTo>
                  <a:cubicBezTo>
                    <a:pt x="35533" y="8058"/>
                    <a:pt x="35442" y="7632"/>
                    <a:pt x="35290" y="7207"/>
                  </a:cubicBezTo>
                  <a:cubicBezTo>
                    <a:pt x="34986" y="6417"/>
                    <a:pt x="34287" y="5991"/>
                    <a:pt x="33618" y="5596"/>
                  </a:cubicBezTo>
                  <a:cubicBezTo>
                    <a:pt x="32463" y="4866"/>
                    <a:pt x="31217" y="4319"/>
                    <a:pt x="29940" y="3803"/>
                  </a:cubicBezTo>
                  <a:cubicBezTo>
                    <a:pt x="26293" y="2313"/>
                    <a:pt x="22523" y="1158"/>
                    <a:pt x="18663" y="277"/>
                  </a:cubicBezTo>
                  <a:cubicBezTo>
                    <a:pt x="17945" y="111"/>
                    <a:pt x="17215" y="1"/>
                    <a:pt x="16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6510275" y="884800"/>
              <a:ext cx="38775" cy="401250"/>
            </a:xfrm>
            <a:custGeom>
              <a:avLst/>
              <a:gdLst/>
              <a:ahLst/>
              <a:cxnLst/>
              <a:rect l="l" t="t" r="r" b="b"/>
              <a:pathLst>
                <a:path w="1551" h="16050" extrusionOk="0">
                  <a:moveTo>
                    <a:pt x="31" y="1"/>
                  </a:moveTo>
                  <a:cubicBezTo>
                    <a:pt x="31" y="365"/>
                    <a:pt x="61" y="730"/>
                    <a:pt x="31" y="1095"/>
                  </a:cubicBezTo>
                  <a:cubicBezTo>
                    <a:pt x="0" y="4864"/>
                    <a:pt x="0" y="8663"/>
                    <a:pt x="152" y="12432"/>
                  </a:cubicBezTo>
                  <a:cubicBezTo>
                    <a:pt x="183" y="13770"/>
                    <a:pt x="760" y="14894"/>
                    <a:pt x="1429" y="15958"/>
                  </a:cubicBezTo>
                  <a:cubicBezTo>
                    <a:pt x="1459" y="15989"/>
                    <a:pt x="1490" y="15989"/>
                    <a:pt x="1550" y="16049"/>
                  </a:cubicBezTo>
                  <a:cubicBezTo>
                    <a:pt x="1520" y="15928"/>
                    <a:pt x="1490" y="15837"/>
                    <a:pt x="1490" y="15776"/>
                  </a:cubicBezTo>
                  <a:cubicBezTo>
                    <a:pt x="1216" y="14651"/>
                    <a:pt x="851" y="13557"/>
                    <a:pt x="821" y="12402"/>
                  </a:cubicBezTo>
                  <a:cubicBezTo>
                    <a:pt x="638" y="8694"/>
                    <a:pt x="486" y="4955"/>
                    <a:pt x="304" y="1247"/>
                  </a:cubicBezTo>
                  <a:cubicBezTo>
                    <a:pt x="274" y="821"/>
                    <a:pt x="213" y="426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6596125" y="887850"/>
              <a:ext cx="50175" cy="264450"/>
            </a:xfrm>
            <a:custGeom>
              <a:avLst/>
              <a:gdLst/>
              <a:ahLst/>
              <a:cxnLst/>
              <a:rect l="l" t="t" r="r" b="b"/>
              <a:pathLst>
                <a:path w="2007" h="10578" extrusionOk="0">
                  <a:moveTo>
                    <a:pt x="62" y="0"/>
                  </a:moveTo>
                  <a:cubicBezTo>
                    <a:pt x="1" y="122"/>
                    <a:pt x="31" y="243"/>
                    <a:pt x="62" y="335"/>
                  </a:cubicBezTo>
                  <a:cubicBezTo>
                    <a:pt x="670" y="2827"/>
                    <a:pt x="974" y="5350"/>
                    <a:pt x="1338" y="7842"/>
                  </a:cubicBezTo>
                  <a:cubicBezTo>
                    <a:pt x="1460" y="8784"/>
                    <a:pt x="1642" y="9696"/>
                    <a:pt x="2007" y="10578"/>
                  </a:cubicBezTo>
                  <a:cubicBezTo>
                    <a:pt x="1885" y="7052"/>
                    <a:pt x="852" y="149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6330175" y="1001825"/>
              <a:ext cx="32700" cy="220400"/>
            </a:xfrm>
            <a:custGeom>
              <a:avLst/>
              <a:gdLst/>
              <a:ahLst/>
              <a:cxnLst/>
              <a:rect l="l" t="t" r="r" b="b"/>
              <a:pathLst>
                <a:path w="1308" h="8816" extrusionOk="0">
                  <a:moveTo>
                    <a:pt x="547" y="1"/>
                  </a:moveTo>
                  <a:cubicBezTo>
                    <a:pt x="274" y="2979"/>
                    <a:pt x="0" y="5958"/>
                    <a:pt x="1307" y="8815"/>
                  </a:cubicBezTo>
                  <a:cubicBezTo>
                    <a:pt x="821" y="5897"/>
                    <a:pt x="699" y="2949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6537625" y="1064125"/>
              <a:ext cx="19025" cy="160375"/>
            </a:xfrm>
            <a:custGeom>
              <a:avLst/>
              <a:gdLst/>
              <a:ahLst/>
              <a:cxnLst/>
              <a:rect l="l" t="t" r="r" b="b"/>
              <a:pathLst>
                <a:path w="761" h="6415" extrusionOk="0">
                  <a:moveTo>
                    <a:pt x="608" y="1"/>
                  </a:moveTo>
                  <a:cubicBezTo>
                    <a:pt x="608" y="2159"/>
                    <a:pt x="0" y="4287"/>
                    <a:pt x="760" y="6414"/>
                  </a:cubicBezTo>
                  <a:lnTo>
                    <a:pt x="760" y="6414"/>
                  </a:lnTo>
                  <a:cubicBezTo>
                    <a:pt x="669" y="4287"/>
                    <a:pt x="730" y="2159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6267100" y="1053500"/>
              <a:ext cx="18250" cy="91975"/>
            </a:xfrm>
            <a:custGeom>
              <a:avLst/>
              <a:gdLst/>
              <a:ahLst/>
              <a:cxnLst/>
              <a:rect l="l" t="t" r="r" b="b"/>
              <a:pathLst>
                <a:path w="730" h="3679" extrusionOk="0">
                  <a:moveTo>
                    <a:pt x="244" y="0"/>
                  </a:moveTo>
                  <a:lnTo>
                    <a:pt x="244" y="0"/>
                  </a:lnTo>
                  <a:cubicBezTo>
                    <a:pt x="335" y="1247"/>
                    <a:pt x="1" y="2523"/>
                    <a:pt x="730" y="3678"/>
                  </a:cubicBezTo>
                  <a:cubicBezTo>
                    <a:pt x="700" y="2645"/>
                    <a:pt x="639" y="1642"/>
                    <a:pt x="548" y="639"/>
                  </a:cubicBezTo>
                  <a:cubicBezTo>
                    <a:pt x="548" y="396"/>
                    <a:pt x="517" y="152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6792950" y="1002575"/>
              <a:ext cx="9900" cy="70700"/>
            </a:xfrm>
            <a:custGeom>
              <a:avLst/>
              <a:gdLst/>
              <a:ahLst/>
              <a:cxnLst/>
              <a:rect l="l" t="t" r="r" b="b"/>
              <a:pathLst>
                <a:path w="396" h="2828" extrusionOk="0">
                  <a:moveTo>
                    <a:pt x="92" y="1"/>
                  </a:moveTo>
                  <a:lnTo>
                    <a:pt x="92" y="1"/>
                  </a:lnTo>
                  <a:cubicBezTo>
                    <a:pt x="152" y="943"/>
                    <a:pt x="0" y="1916"/>
                    <a:pt x="274" y="2828"/>
                  </a:cubicBezTo>
                  <a:cubicBezTo>
                    <a:pt x="395" y="2007"/>
                    <a:pt x="304" y="457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6823350" y="992700"/>
              <a:ext cx="10650" cy="37275"/>
            </a:xfrm>
            <a:custGeom>
              <a:avLst/>
              <a:gdLst/>
              <a:ahLst/>
              <a:cxnLst/>
              <a:rect l="l" t="t" r="r" b="b"/>
              <a:pathLst>
                <a:path w="426" h="1491" extrusionOk="0">
                  <a:moveTo>
                    <a:pt x="304" y="1"/>
                  </a:moveTo>
                  <a:lnTo>
                    <a:pt x="304" y="1"/>
                  </a:lnTo>
                  <a:cubicBezTo>
                    <a:pt x="61" y="396"/>
                    <a:pt x="0" y="1156"/>
                    <a:pt x="213" y="1490"/>
                  </a:cubicBezTo>
                  <a:cubicBezTo>
                    <a:pt x="395" y="973"/>
                    <a:pt x="426" y="274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6656175" y="1011700"/>
              <a:ext cx="9900" cy="31175"/>
            </a:xfrm>
            <a:custGeom>
              <a:avLst/>
              <a:gdLst/>
              <a:ahLst/>
              <a:cxnLst/>
              <a:rect l="l" t="t" r="r" b="b"/>
              <a:pathLst>
                <a:path w="396" h="1247" extrusionOk="0">
                  <a:moveTo>
                    <a:pt x="91" y="1"/>
                  </a:moveTo>
                  <a:lnTo>
                    <a:pt x="91" y="1"/>
                  </a:lnTo>
                  <a:cubicBezTo>
                    <a:pt x="152" y="396"/>
                    <a:pt x="0" y="852"/>
                    <a:pt x="365" y="1247"/>
                  </a:cubicBezTo>
                  <a:cubicBezTo>
                    <a:pt x="395" y="761"/>
                    <a:pt x="274" y="365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840050" y="1028425"/>
              <a:ext cx="7625" cy="25100"/>
            </a:xfrm>
            <a:custGeom>
              <a:avLst/>
              <a:gdLst/>
              <a:ahLst/>
              <a:cxnLst/>
              <a:rect l="l" t="t" r="r" b="b"/>
              <a:pathLst>
                <a:path w="305" h="10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335"/>
                    <a:pt x="92" y="669"/>
                    <a:pt x="183" y="1003"/>
                  </a:cubicBezTo>
                  <a:cubicBezTo>
                    <a:pt x="305" y="487"/>
                    <a:pt x="305" y="335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00525" y="1227850"/>
              <a:ext cx="35000" cy="68075"/>
            </a:xfrm>
            <a:custGeom>
              <a:avLst/>
              <a:gdLst/>
              <a:ahLst/>
              <a:cxnLst/>
              <a:rect l="l" t="t" r="r" b="b"/>
              <a:pathLst>
                <a:path w="1400" h="2723" extrusionOk="0">
                  <a:moveTo>
                    <a:pt x="219" y="1"/>
                  </a:moveTo>
                  <a:cubicBezTo>
                    <a:pt x="198" y="1"/>
                    <a:pt x="176" y="6"/>
                    <a:pt x="153" y="17"/>
                  </a:cubicBezTo>
                  <a:cubicBezTo>
                    <a:pt x="1" y="109"/>
                    <a:pt x="92" y="230"/>
                    <a:pt x="123" y="321"/>
                  </a:cubicBezTo>
                  <a:cubicBezTo>
                    <a:pt x="335" y="808"/>
                    <a:pt x="548" y="1264"/>
                    <a:pt x="761" y="1720"/>
                  </a:cubicBezTo>
                  <a:cubicBezTo>
                    <a:pt x="913" y="2054"/>
                    <a:pt x="1095" y="2388"/>
                    <a:pt x="1399" y="2723"/>
                  </a:cubicBezTo>
                  <a:cubicBezTo>
                    <a:pt x="1186" y="1841"/>
                    <a:pt x="822" y="1081"/>
                    <a:pt x="548" y="291"/>
                  </a:cubicBezTo>
                  <a:cubicBezTo>
                    <a:pt x="518" y="230"/>
                    <a:pt x="487" y="169"/>
                    <a:pt x="457" y="139"/>
                  </a:cubicBezTo>
                  <a:cubicBezTo>
                    <a:pt x="383" y="90"/>
                    <a:pt x="309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9"/>
          <p:cNvGrpSpPr/>
          <p:nvPr/>
        </p:nvGrpSpPr>
        <p:grpSpPr>
          <a:xfrm>
            <a:off x="8185968" y="1487739"/>
            <a:ext cx="489864" cy="413228"/>
            <a:chOff x="2188750" y="2161800"/>
            <a:chExt cx="230275" cy="194250"/>
          </a:xfrm>
        </p:grpSpPr>
        <p:sp>
          <p:nvSpPr>
            <p:cNvPr id="580" name="Google Shape;580;p9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9"/>
          <p:cNvGrpSpPr/>
          <p:nvPr/>
        </p:nvGrpSpPr>
        <p:grpSpPr>
          <a:xfrm>
            <a:off x="3790043" y="4259489"/>
            <a:ext cx="489864" cy="413228"/>
            <a:chOff x="2188750" y="2161800"/>
            <a:chExt cx="230275" cy="194250"/>
          </a:xfrm>
        </p:grpSpPr>
        <p:sp>
          <p:nvSpPr>
            <p:cNvPr id="585" name="Google Shape;585;p9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9"/>
          <p:cNvGrpSpPr/>
          <p:nvPr/>
        </p:nvGrpSpPr>
        <p:grpSpPr>
          <a:xfrm rot="1206936">
            <a:off x="7689307" y="4204772"/>
            <a:ext cx="1070321" cy="699631"/>
            <a:chOff x="4305050" y="4174075"/>
            <a:chExt cx="1212050" cy="792275"/>
          </a:xfrm>
        </p:grpSpPr>
        <p:sp>
          <p:nvSpPr>
            <p:cNvPr id="590" name="Google Shape;590;p9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9"/>
          <p:cNvGrpSpPr/>
          <p:nvPr/>
        </p:nvGrpSpPr>
        <p:grpSpPr>
          <a:xfrm rot="-1010208">
            <a:off x="1142075" y="4135690"/>
            <a:ext cx="744314" cy="660863"/>
            <a:chOff x="3672825" y="2210075"/>
            <a:chExt cx="987125" cy="876450"/>
          </a:xfrm>
        </p:grpSpPr>
        <p:sp>
          <p:nvSpPr>
            <p:cNvPr id="620" name="Google Shape;620;p9"/>
            <p:cNvSpPr/>
            <p:nvPr/>
          </p:nvSpPr>
          <p:spPr>
            <a:xfrm>
              <a:off x="3672825" y="2210075"/>
              <a:ext cx="987125" cy="876450"/>
            </a:xfrm>
            <a:custGeom>
              <a:avLst/>
              <a:gdLst/>
              <a:ahLst/>
              <a:cxnLst/>
              <a:rect l="l" t="t" r="r" b="b"/>
              <a:pathLst>
                <a:path w="39485" h="35058" extrusionOk="0">
                  <a:moveTo>
                    <a:pt x="24755" y="605"/>
                  </a:moveTo>
                  <a:cubicBezTo>
                    <a:pt x="25288" y="605"/>
                    <a:pt x="25821" y="616"/>
                    <a:pt x="26354" y="638"/>
                  </a:cubicBezTo>
                  <a:cubicBezTo>
                    <a:pt x="28086" y="729"/>
                    <a:pt x="29788" y="1033"/>
                    <a:pt x="31339" y="1884"/>
                  </a:cubicBezTo>
                  <a:cubicBezTo>
                    <a:pt x="33679" y="3191"/>
                    <a:pt x="35077" y="5228"/>
                    <a:pt x="35655" y="7842"/>
                  </a:cubicBezTo>
                  <a:cubicBezTo>
                    <a:pt x="35868" y="8814"/>
                    <a:pt x="35898" y="9756"/>
                    <a:pt x="35807" y="10699"/>
                  </a:cubicBezTo>
                  <a:cubicBezTo>
                    <a:pt x="35776" y="11185"/>
                    <a:pt x="35594" y="11550"/>
                    <a:pt x="35260" y="11884"/>
                  </a:cubicBezTo>
                  <a:cubicBezTo>
                    <a:pt x="34287" y="12887"/>
                    <a:pt x="33071" y="13465"/>
                    <a:pt x="31794" y="13981"/>
                  </a:cubicBezTo>
                  <a:cubicBezTo>
                    <a:pt x="29120" y="15076"/>
                    <a:pt x="26354" y="15714"/>
                    <a:pt x="23527" y="16170"/>
                  </a:cubicBezTo>
                  <a:cubicBezTo>
                    <a:pt x="21095" y="16565"/>
                    <a:pt x="18694" y="17051"/>
                    <a:pt x="16262" y="17264"/>
                  </a:cubicBezTo>
                  <a:cubicBezTo>
                    <a:pt x="14165" y="17447"/>
                    <a:pt x="12098" y="17538"/>
                    <a:pt x="10001" y="17599"/>
                  </a:cubicBezTo>
                  <a:cubicBezTo>
                    <a:pt x="9802" y="17595"/>
                    <a:pt x="9603" y="17594"/>
                    <a:pt x="9404" y="17594"/>
                  </a:cubicBezTo>
                  <a:cubicBezTo>
                    <a:pt x="8862" y="17594"/>
                    <a:pt x="8322" y="17603"/>
                    <a:pt x="7784" y="17603"/>
                  </a:cubicBezTo>
                  <a:cubicBezTo>
                    <a:pt x="6654" y="17603"/>
                    <a:pt x="5531" y="17564"/>
                    <a:pt x="4408" y="17325"/>
                  </a:cubicBezTo>
                  <a:cubicBezTo>
                    <a:pt x="2554" y="16930"/>
                    <a:pt x="2827" y="17173"/>
                    <a:pt x="2736" y="15410"/>
                  </a:cubicBezTo>
                  <a:cubicBezTo>
                    <a:pt x="2675" y="13829"/>
                    <a:pt x="2736" y="12249"/>
                    <a:pt x="3223" y="10729"/>
                  </a:cubicBezTo>
                  <a:cubicBezTo>
                    <a:pt x="3952" y="8328"/>
                    <a:pt x="5472" y="6535"/>
                    <a:pt x="7539" y="5197"/>
                  </a:cubicBezTo>
                  <a:cubicBezTo>
                    <a:pt x="10578" y="3191"/>
                    <a:pt x="13952" y="2066"/>
                    <a:pt x="17478" y="1337"/>
                  </a:cubicBezTo>
                  <a:cubicBezTo>
                    <a:pt x="19874" y="838"/>
                    <a:pt x="22311" y="605"/>
                    <a:pt x="24755" y="605"/>
                  </a:cubicBezTo>
                  <a:close/>
                  <a:moveTo>
                    <a:pt x="36100" y="14461"/>
                  </a:moveTo>
                  <a:cubicBezTo>
                    <a:pt x="36532" y="14461"/>
                    <a:pt x="36639" y="14679"/>
                    <a:pt x="36688" y="15288"/>
                  </a:cubicBezTo>
                  <a:cubicBezTo>
                    <a:pt x="36719" y="16048"/>
                    <a:pt x="36475" y="16535"/>
                    <a:pt x="35746" y="16839"/>
                  </a:cubicBezTo>
                  <a:cubicBezTo>
                    <a:pt x="32554" y="18085"/>
                    <a:pt x="29393" y="19392"/>
                    <a:pt x="26080" y="20334"/>
                  </a:cubicBezTo>
                  <a:cubicBezTo>
                    <a:pt x="25533" y="20516"/>
                    <a:pt x="24955" y="20608"/>
                    <a:pt x="24287" y="20729"/>
                  </a:cubicBezTo>
                  <a:cubicBezTo>
                    <a:pt x="24834" y="19909"/>
                    <a:pt x="25320" y="19149"/>
                    <a:pt x="25807" y="18419"/>
                  </a:cubicBezTo>
                  <a:cubicBezTo>
                    <a:pt x="25893" y="18298"/>
                    <a:pt x="25960" y="18246"/>
                    <a:pt x="26041" y="18246"/>
                  </a:cubicBezTo>
                  <a:cubicBezTo>
                    <a:pt x="26102" y="18246"/>
                    <a:pt x="26171" y="18276"/>
                    <a:pt x="26262" y="18328"/>
                  </a:cubicBezTo>
                  <a:cubicBezTo>
                    <a:pt x="26706" y="18594"/>
                    <a:pt x="27182" y="18723"/>
                    <a:pt x="27643" y="18723"/>
                  </a:cubicBezTo>
                  <a:cubicBezTo>
                    <a:pt x="28287" y="18723"/>
                    <a:pt x="28902" y="18472"/>
                    <a:pt x="29363" y="17994"/>
                  </a:cubicBezTo>
                  <a:cubicBezTo>
                    <a:pt x="29545" y="17811"/>
                    <a:pt x="29636" y="17629"/>
                    <a:pt x="29728" y="17386"/>
                  </a:cubicBezTo>
                  <a:cubicBezTo>
                    <a:pt x="29839" y="17097"/>
                    <a:pt x="30014" y="16971"/>
                    <a:pt x="30243" y="16971"/>
                  </a:cubicBezTo>
                  <a:cubicBezTo>
                    <a:pt x="30327" y="16971"/>
                    <a:pt x="30419" y="16988"/>
                    <a:pt x="30518" y="17021"/>
                  </a:cubicBezTo>
                  <a:cubicBezTo>
                    <a:pt x="30670" y="17082"/>
                    <a:pt x="30791" y="17082"/>
                    <a:pt x="30943" y="17143"/>
                  </a:cubicBezTo>
                  <a:cubicBezTo>
                    <a:pt x="31167" y="17205"/>
                    <a:pt x="31386" y="17239"/>
                    <a:pt x="31596" y="17239"/>
                  </a:cubicBezTo>
                  <a:cubicBezTo>
                    <a:pt x="32099" y="17239"/>
                    <a:pt x="32555" y="17046"/>
                    <a:pt x="32919" y="16595"/>
                  </a:cubicBezTo>
                  <a:cubicBezTo>
                    <a:pt x="33193" y="16261"/>
                    <a:pt x="33557" y="16109"/>
                    <a:pt x="33983" y="16048"/>
                  </a:cubicBezTo>
                  <a:cubicBezTo>
                    <a:pt x="34652" y="16018"/>
                    <a:pt x="35168" y="15775"/>
                    <a:pt x="35229" y="14984"/>
                  </a:cubicBezTo>
                  <a:cubicBezTo>
                    <a:pt x="35229" y="14711"/>
                    <a:pt x="35472" y="14559"/>
                    <a:pt x="35716" y="14498"/>
                  </a:cubicBezTo>
                  <a:cubicBezTo>
                    <a:pt x="35866" y="14474"/>
                    <a:pt x="35993" y="14461"/>
                    <a:pt x="36100" y="14461"/>
                  </a:cubicBezTo>
                  <a:close/>
                  <a:moveTo>
                    <a:pt x="37175" y="16352"/>
                  </a:moveTo>
                  <a:cubicBezTo>
                    <a:pt x="37874" y="17811"/>
                    <a:pt x="38694" y="19240"/>
                    <a:pt x="38542" y="21003"/>
                  </a:cubicBezTo>
                  <a:cubicBezTo>
                    <a:pt x="38086" y="20851"/>
                    <a:pt x="37722" y="20608"/>
                    <a:pt x="37357" y="20365"/>
                  </a:cubicBezTo>
                  <a:cubicBezTo>
                    <a:pt x="36263" y="19665"/>
                    <a:pt x="35108" y="19179"/>
                    <a:pt x="33953" y="18662"/>
                  </a:cubicBezTo>
                  <a:cubicBezTo>
                    <a:pt x="33649" y="18510"/>
                    <a:pt x="33345" y="18541"/>
                    <a:pt x="32950" y="18510"/>
                  </a:cubicBezTo>
                  <a:cubicBezTo>
                    <a:pt x="34378" y="17750"/>
                    <a:pt x="36050" y="17599"/>
                    <a:pt x="37175" y="16352"/>
                  </a:cubicBezTo>
                  <a:close/>
                  <a:moveTo>
                    <a:pt x="36552" y="10576"/>
                  </a:moveTo>
                  <a:cubicBezTo>
                    <a:pt x="36638" y="10576"/>
                    <a:pt x="36745" y="10650"/>
                    <a:pt x="36810" y="10699"/>
                  </a:cubicBezTo>
                  <a:cubicBezTo>
                    <a:pt x="37509" y="11246"/>
                    <a:pt x="38269" y="11763"/>
                    <a:pt x="38573" y="12705"/>
                  </a:cubicBezTo>
                  <a:cubicBezTo>
                    <a:pt x="38451" y="12735"/>
                    <a:pt x="38299" y="12735"/>
                    <a:pt x="38147" y="12735"/>
                  </a:cubicBezTo>
                  <a:cubicBezTo>
                    <a:pt x="37570" y="12766"/>
                    <a:pt x="37144" y="13039"/>
                    <a:pt x="36962" y="13586"/>
                  </a:cubicBezTo>
                  <a:cubicBezTo>
                    <a:pt x="36884" y="13845"/>
                    <a:pt x="36740" y="13928"/>
                    <a:pt x="36549" y="13928"/>
                  </a:cubicBezTo>
                  <a:cubicBezTo>
                    <a:pt x="36516" y="13928"/>
                    <a:pt x="36481" y="13925"/>
                    <a:pt x="36445" y="13921"/>
                  </a:cubicBezTo>
                  <a:cubicBezTo>
                    <a:pt x="36263" y="13921"/>
                    <a:pt x="36080" y="13890"/>
                    <a:pt x="35898" y="13890"/>
                  </a:cubicBezTo>
                  <a:cubicBezTo>
                    <a:pt x="35199" y="13890"/>
                    <a:pt x="34712" y="14285"/>
                    <a:pt x="34591" y="14984"/>
                  </a:cubicBezTo>
                  <a:cubicBezTo>
                    <a:pt x="34560" y="15288"/>
                    <a:pt x="34409" y="15410"/>
                    <a:pt x="34135" y="15410"/>
                  </a:cubicBezTo>
                  <a:cubicBezTo>
                    <a:pt x="33405" y="15471"/>
                    <a:pt x="32767" y="15744"/>
                    <a:pt x="32281" y="16352"/>
                  </a:cubicBezTo>
                  <a:cubicBezTo>
                    <a:pt x="32113" y="16562"/>
                    <a:pt x="31887" y="16627"/>
                    <a:pt x="31643" y="16627"/>
                  </a:cubicBezTo>
                  <a:cubicBezTo>
                    <a:pt x="31534" y="16627"/>
                    <a:pt x="31421" y="16614"/>
                    <a:pt x="31308" y="16595"/>
                  </a:cubicBezTo>
                  <a:cubicBezTo>
                    <a:pt x="31156" y="16565"/>
                    <a:pt x="30974" y="16504"/>
                    <a:pt x="30822" y="16474"/>
                  </a:cubicBezTo>
                  <a:cubicBezTo>
                    <a:pt x="30568" y="16406"/>
                    <a:pt x="30357" y="16369"/>
                    <a:pt x="30176" y="16369"/>
                  </a:cubicBezTo>
                  <a:cubicBezTo>
                    <a:pt x="29705" y="16369"/>
                    <a:pt x="29435" y="16619"/>
                    <a:pt x="29150" y="17234"/>
                  </a:cubicBezTo>
                  <a:cubicBezTo>
                    <a:pt x="28870" y="17793"/>
                    <a:pt x="28262" y="18103"/>
                    <a:pt x="27620" y="18103"/>
                  </a:cubicBezTo>
                  <a:cubicBezTo>
                    <a:pt x="27284" y="18103"/>
                    <a:pt x="26940" y="18019"/>
                    <a:pt x="26627" y="17842"/>
                  </a:cubicBezTo>
                  <a:cubicBezTo>
                    <a:pt x="26304" y="17653"/>
                    <a:pt x="26111" y="17548"/>
                    <a:pt x="25950" y="17548"/>
                  </a:cubicBezTo>
                  <a:cubicBezTo>
                    <a:pt x="25748" y="17548"/>
                    <a:pt x="25594" y="17713"/>
                    <a:pt x="25290" y="18085"/>
                  </a:cubicBezTo>
                  <a:cubicBezTo>
                    <a:pt x="24864" y="18602"/>
                    <a:pt x="24378" y="18997"/>
                    <a:pt x="23740" y="19270"/>
                  </a:cubicBezTo>
                  <a:cubicBezTo>
                    <a:pt x="23606" y="19337"/>
                    <a:pt x="23480" y="19371"/>
                    <a:pt x="23361" y="19371"/>
                  </a:cubicBezTo>
                  <a:cubicBezTo>
                    <a:pt x="23156" y="19371"/>
                    <a:pt x="22971" y="19269"/>
                    <a:pt x="22797" y="19057"/>
                  </a:cubicBezTo>
                  <a:cubicBezTo>
                    <a:pt x="22463" y="18632"/>
                    <a:pt x="22129" y="18237"/>
                    <a:pt x="21703" y="17902"/>
                  </a:cubicBezTo>
                  <a:cubicBezTo>
                    <a:pt x="21500" y="17757"/>
                    <a:pt x="21345" y="17682"/>
                    <a:pt x="21196" y="17682"/>
                  </a:cubicBezTo>
                  <a:cubicBezTo>
                    <a:pt x="21033" y="17682"/>
                    <a:pt x="20876" y="17773"/>
                    <a:pt x="20670" y="17963"/>
                  </a:cubicBezTo>
                  <a:cubicBezTo>
                    <a:pt x="20426" y="18146"/>
                    <a:pt x="20244" y="18389"/>
                    <a:pt x="20031" y="18632"/>
                  </a:cubicBezTo>
                  <a:cubicBezTo>
                    <a:pt x="19643" y="19098"/>
                    <a:pt x="19167" y="19321"/>
                    <a:pt x="18603" y="19321"/>
                  </a:cubicBezTo>
                  <a:cubicBezTo>
                    <a:pt x="18504" y="19321"/>
                    <a:pt x="18403" y="19314"/>
                    <a:pt x="18299" y="19301"/>
                  </a:cubicBezTo>
                  <a:cubicBezTo>
                    <a:pt x="18201" y="19281"/>
                    <a:pt x="18106" y="19271"/>
                    <a:pt x="18014" y="19271"/>
                  </a:cubicBezTo>
                  <a:cubicBezTo>
                    <a:pt x="17676" y="19271"/>
                    <a:pt x="17376" y="19403"/>
                    <a:pt x="17113" y="19665"/>
                  </a:cubicBezTo>
                  <a:cubicBezTo>
                    <a:pt x="16992" y="19787"/>
                    <a:pt x="16809" y="19909"/>
                    <a:pt x="16627" y="20030"/>
                  </a:cubicBezTo>
                  <a:cubicBezTo>
                    <a:pt x="16243" y="20318"/>
                    <a:pt x="15852" y="20433"/>
                    <a:pt x="15459" y="20433"/>
                  </a:cubicBezTo>
                  <a:cubicBezTo>
                    <a:pt x="14980" y="20433"/>
                    <a:pt x="14497" y="20264"/>
                    <a:pt x="14013" y="20030"/>
                  </a:cubicBezTo>
                  <a:cubicBezTo>
                    <a:pt x="13952" y="20000"/>
                    <a:pt x="13861" y="19969"/>
                    <a:pt x="13831" y="19909"/>
                  </a:cubicBezTo>
                  <a:cubicBezTo>
                    <a:pt x="13393" y="19555"/>
                    <a:pt x="12942" y="19404"/>
                    <a:pt x="12507" y="19404"/>
                  </a:cubicBezTo>
                  <a:cubicBezTo>
                    <a:pt x="11671" y="19404"/>
                    <a:pt x="10896" y="19959"/>
                    <a:pt x="10396" y="20699"/>
                  </a:cubicBezTo>
                  <a:cubicBezTo>
                    <a:pt x="10174" y="20994"/>
                    <a:pt x="9893" y="21150"/>
                    <a:pt x="9551" y="21150"/>
                  </a:cubicBezTo>
                  <a:cubicBezTo>
                    <a:pt x="9471" y="21150"/>
                    <a:pt x="9388" y="21142"/>
                    <a:pt x="9302" y="21124"/>
                  </a:cubicBezTo>
                  <a:cubicBezTo>
                    <a:pt x="8785" y="21033"/>
                    <a:pt x="8359" y="20760"/>
                    <a:pt x="7964" y="20486"/>
                  </a:cubicBezTo>
                  <a:cubicBezTo>
                    <a:pt x="7389" y="20067"/>
                    <a:pt x="6745" y="19829"/>
                    <a:pt x="6054" y="19829"/>
                  </a:cubicBezTo>
                  <a:cubicBezTo>
                    <a:pt x="5942" y="19829"/>
                    <a:pt x="5829" y="19835"/>
                    <a:pt x="5715" y="19848"/>
                  </a:cubicBezTo>
                  <a:cubicBezTo>
                    <a:pt x="5472" y="19848"/>
                    <a:pt x="5259" y="19787"/>
                    <a:pt x="5016" y="19787"/>
                  </a:cubicBezTo>
                  <a:cubicBezTo>
                    <a:pt x="4990" y="19785"/>
                    <a:pt x="4964" y="19784"/>
                    <a:pt x="4939" y="19784"/>
                  </a:cubicBezTo>
                  <a:cubicBezTo>
                    <a:pt x="4522" y="19784"/>
                    <a:pt x="4203" y="20017"/>
                    <a:pt x="3830" y="20304"/>
                  </a:cubicBezTo>
                  <a:cubicBezTo>
                    <a:pt x="3800" y="19787"/>
                    <a:pt x="3922" y="19422"/>
                    <a:pt x="4043" y="19027"/>
                  </a:cubicBezTo>
                  <a:cubicBezTo>
                    <a:pt x="4227" y="18503"/>
                    <a:pt x="4071" y="18182"/>
                    <a:pt x="3595" y="18182"/>
                  </a:cubicBezTo>
                  <a:cubicBezTo>
                    <a:pt x="3519" y="18182"/>
                    <a:pt x="3436" y="18190"/>
                    <a:pt x="3344" y="18206"/>
                  </a:cubicBezTo>
                  <a:cubicBezTo>
                    <a:pt x="2645" y="18328"/>
                    <a:pt x="1976" y="18510"/>
                    <a:pt x="1308" y="18662"/>
                  </a:cubicBezTo>
                  <a:cubicBezTo>
                    <a:pt x="1095" y="18723"/>
                    <a:pt x="912" y="18754"/>
                    <a:pt x="608" y="18814"/>
                  </a:cubicBezTo>
                  <a:cubicBezTo>
                    <a:pt x="973" y="18267"/>
                    <a:pt x="1460" y="17963"/>
                    <a:pt x="1916" y="17629"/>
                  </a:cubicBezTo>
                  <a:cubicBezTo>
                    <a:pt x="2037" y="17568"/>
                    <a:pt x="2159" y="17477"/>
                    <a:pt x="2311" y="17416"/>
                  </a:cubicBezTo>
                  <a:cubicBezTo>
                    <a:pt x="2509" y="17290"/>
                    <a:pt x="2708" y="17217"/>
                    <a:pt x="2932" y="17217"/>
                  </a:cubicBezTo>
                  <a:cubicBezTo>
                    <a:pt x="3085" y="17217"/>
                    <a:pt x="3250" y="17251"/>
                    <a:pt x="3435" y="17325"/>
                  </a:cubicBezTo>
                  <a:cubicBezTo>
                    <a:pt x="4469" y="17781"/>
                    <a:pt x="5624" y="17963"/>
                    <a:pt x="6748" y="17994"/>
                  </a:cubicBezTo>
                  <a:cubicBezTo>
                    <a:pt x="7894" y="18020"/>
                    <a:pt x="9037" y="18039"/>
                    <a:pt x="10177" y="18039"/>
                  </a:cubicBezTo>
                  <a:cubicBezTo>
                    <a:pt x="12971" y="18039"/>
                    <a:pt x="15749" y="17926"/>
                    <a:pt x="18512" y="17538"/>
                  </a:cubicBezTo>
                  <a:cubicBezTo>
                    <a:pt x="22980" y="16899"/>
                    <a:pt x="27478" y="16292"/>
                    <a:pt x="31703" y="14650"/>
                  </a:cubicBezTo>
                  <a:cubicBezTo>
                    <a:pt x="33041" y="14133"/>
                    <a:pt x="34348" y="13526"/>
                    <a:pt x="35412" y="12553"/>
                  </a:cubicBezTo>
                  <a:cubicBezTo>
                    <a:pt x="35959" y="12067"/>
                    <a:pt x="36354" y="11550"/>
                    <a:pt x="36415" y="10820"/>
                  </a:cubicBezTo>
                  <a:cubicBezTo>
                    <a:pt x="36415" y="10635"/>
                    <a:pt x="36475" y="10576"/>
                    <a:pt x="36552" y="10576"/>
                  </a:cubicBezTo>
                  <a:close/>
                  <a:moveTo>
                    <a:pt x="12473" y="20011"/>
                  </a:moveTo>
                  <a:cubicBezTo>
                    <a:pt x="12677" y="20011"/>
                    <a:pt x="12867" y="20104"/>
                    <a:pt x="13040" y="20213"/>
                  </a:cubicBezTo>
                  <a:cubicBezTo>
                    <a:pt x="13618" y="20547"/>
                    <a:pt x="14135" y="20912"/>
                    <a:pt x="14834" y="21003"/>
                  </a:cubicBezTo>
                  <a:cubicBezTo>
                    <a:pt x="14986" y="21033"/>
                    <a:pt x="15168" y="21155"/>
                    <a:pt x="15168" y="21307"/>
                  </a:cubicBezTo>
                  <a:cubicBezTo>
                    <a:pt x="15198" y="21459"/>
                    <a:pt x="14986" y="21489"/>
                    <a:pt x="14834" y="21520"/>
                  </a:cubicBezTo>
                  <a:cubicBezTo>
                    <a:pt x="13425" y="21896"/>
                    <a:pt x="12017" y="22351"/>
                    <a:pt x="10583" y="22351"/>
                  </a:cubicBezTo>
                  <a:cubicBezTo>
                    <a:pt x="9820" y="22351"/>
                    <a:pt x="9050" y="22222"/>
                    <a:pt x="8268" y="21884"/>
                  </a:cubicBezTo>
                  <a:cubicBezTo>
                    <a:pt x="8207" y="21854"/>
                    <a:pt x="8116" y="21823"/>
                    <a:pt x="8025" y="21793"/>
                  </a:cubicBezTo>
                  <a:cubicBezTo>
                    <a:pt x="7995" y="21793"/>
                    <a:pt x="7964" y="21763"/>
                    <a:pt x="7903" y="21732"/>
                  </a:cubicBezTo>
                  <a:cubicBezTo>
                    <a:pt x="7994" y="21533"/>
                    <a:pt x="8096" y="21452"/>
                    <a:pt x="8215" y="21452"/>
                  </a:cubicBezTo>
                  <a:cubicBezTo>
                    <a:pt x="8295" y="21452"/>
                    <a:pt x="8383" y="21489"/>
                    <a:pt x="8481" y="21550"/>
                  </a:cubicBezTo>
                  <a:cubicBezTo>
                    <a:pt x="8809" y="21714"/>
                    <a:pt x="9173" y="21824"/>
                    <a:pt x="9545" y="21824"/>
                  </a:cubicBezTo>
                  <a:cubicBezTo>
                    <a:pt x="9656" y="21824"/>
                    <a:pt x="9768" y="21814"/>
                    <a:pt x="9879" y="21793"/>
                  </a:cubicBezTo>
                  <a:cubicBezTo>
                    <a:pt x="10335" y="21702"/>
                    <a:pt x="10700" y="21489"/>
                    <a:pt x="10913" y="21064"/>
                  </a:cubicBezTo>
                  <a:cubicBezTo>
                    <a:pt x="11186" y="20547"/>
                    <a:pt x="11703" y="20304"/>
                    <a:pt x="12220" y="20061"/>
                  </a:cubicBezTo>
                  <a:cubicBezTo>
                    <a:pt x="12307" y="20026"/>
                    <a:pt x="12391" y="20011"/>
                    <a:pt x="12473" y="20011"/>
                  </a:cubicBezTo>
                  <a:close/>
                  <a:moveTo>
                    <a:pt x="21199" y="18362"/>
                  </a:moveTo>
                  <a:cubicBezTo>
                    <a:pt x="21312" y="18362"/>
                    <a:pt x="21433" y="18484"/>
                    <a:pt x="21673" y="18723"/>
                  </a:cubicBezTo>
                  <a:cubicBezTo>
                    <a:pt x="21825" y="18875"/>
                    <a:pt x="21946" y="19027"/>
                    <a:pt x="22068" y="19179"/>
                  </a:cubicBezTo>
                  <a:cubicBezTo>
                    <a:pt x="22414" y="19655"/>
                    <a:pt x="22821" y="20007"/>
                    <a:pt x="23356" y="20007"/>
                  </a:cubicBezTo>
                  <a:cubicBezTo>
                    <a:pt x="23573" y="20007"/>
                    <a:pt x="23811" y="19949"/>
                    <a:pt x="24074" y="19817"/>
                  </a:cubicBezTo>
                  <a:lnTo>
                    <a:pt x="24074" y="19817"/>
                  </a:lnTo>
                  <a:cubicBezTo>
                    <a:pt x="23041" y="21337"/>
                    <a:pt x="22433" y="23009"/>
                    <a:pt x="21278" y="24346"/>
                  </a:cubicBezTo>
                  <a:cubicBezTo>
                    <a:pt x="21047" y="24594"/>
                    <a:pt x="20941" y="24725"/>
                    <a:pt x="20810" y="24725"/>
                  </a:cubicBezTo>
                  <a:cubicBezTo>
                    <a:pt x="20700" y="24725"/>
                    <a:pt x="20571" y="24632"/>
                    <a:pt x="20335" y="24438"/>
                  </a:cubicBezTo>
                  <a:cubicBezTo>
                    <a:pt x="19515" y="23708"/>
                    <a:pt x="18603" y="23100"/>
                    <a:pt x="17721" y="22462"/>
                  </a:cubicBezTo>
                  <a:cubicBezTo>
                    <a:pt x="17144" y="22006"/>
                    <a:pt x="16505" y="21672"/>
                    <a:pt x="15837" y="21337"/>
                  </a:cubicBezTo>
                  <a:cubicBezTo>
                    <a:pt x="15989" y="21155"/>
                    <a:pt x="16080" y="21003"/>
                    <a:pt x="16293" y="20942"/>
                  </a:cubicBezTo>
                  <a:cubicBezTo>
                    <a:pt x="16384" y="20912"/>
                    <a:pt x="16475" y="20881"/>
                    <a:pt x="16536" y="20820"/>
                  </a:cubicBezTo>
                  <a:cubicBezTo>
                    <a:pt x="17252" y="20333"/>
                    <a:pt x="17969" y="19873"/>
                    <a:pt x="18915" y="19873"/>
                  </a:cubicBezTo>
                  <a:cubicBezTo>
                    <a:pt x="18972" y="19873"/>
                    <a:pt x="19030" y="19875"/>
                    <a:pt x="19089" y="19878"/>
                  </a:cubicBezTo>
                  <a:cubicBezTo>
                    <a:pt x="19107" y="19879"/>
                    <a:pt x="19124" y="19879"/>
                    <a:pt x="19141" y="19879"/>
                  </a:cubicBezTo>
                  <a:cubicBezTo>
                    <a:pt x="19842" y="19879"/>
                    <a:pt x="20316" y="19287"/>
                    <a:pt x="20761" y="18754"/>
                  </a:cubicBezTo>
                  <a:cubicBezTo>
                    <a:pt x="20977" y="18491"/>
                    <a:pt x="21083" y="18362"/>
                    <a:pt x="21199" y="18362"/>
                  </a:cubicBezTo>
                  <a:close/>
                  <a:moveTo>
                    <a:pt x="15494" y="21625"/>
                  </a:moveTo>
                  <a:cubicBezTo>
                    <a:pt x="15579" y="21625"/>
                    <a:pt x="15647" y="21664"/>
                    <a:pt x="15715" y="21732"/>
                  </a:cubicBezTo>
                  <a:cubicBezTo>
                    <a:pt x="15776" y="21793"/>
                    <a:pt x="15837" y="21854"/>
                    <a:pt x="15898" y="21884"/>
                  </a:cubicBezTo>
                  <a:cubicBezTo>
                    <a:pt x="16293" y="22067"/>
                    <a:pt x="16384" y="22249"/>
                    <a:pt x="16050" y="22644"/>
                  </a:cubicBezTo>
                  <a:cubicBezTo>
                    <a:pt x="15746" y="23039"/>
                    <a:pt x="15685" y="23586"/>
                    <a:pt x="15654" y="24103"/>
                  </a:cubicBezTo>
                  <a:cubicBezTo>
                    <a:pt x="15605" y="24624"/>
                    <a:pt x="15312" y="24943"/>
                    <a:pt x="14859" y="24943"/>
                  </a:cubicBezTo>
                  <a:cubicBezTo>
                    <a:pt x="14757" y="24943"/>
                    <a:pt x="14647" y="24927"/>
                    <a:pt x="14530" y="24893"/>
                  </a:cubicBezTo>
                  <a:cubicBezTo>
                    <a:pt x="14074" y="24772"/>
                    <a:pt x="13679" y="24589"/>
                    <a:pt x="13253" y="24407"/>
                  </a:cubicBezTo>
                  <a:cubicBezTo>
                    <a:pt x="12767" y="24225"/>
                    <a:pt x="12280" y="24073"/>
                    <a:pt x="11733" y="23951"/>
                  </a:cubicBezTo>
                  <a:cubicBezTo>
                    <a:pt x="12007" y="23647"/>
                    <a:pt x="12280" y="23434"/>
                    <a:pt x="12554" y="23282"/>
                  </a:cubicBezTo>
                  <a:cubicBezTo>
                    <a:pt x="13466" y="22735"/>
                    <a:pt x="14378" y="22249"/>
                    <a:pt x="15259" y="21702"/>
                  </a:cubicBezTo>
                  <a:cubicBezTo>
                    <a:pt x="15353" y="21649"/>
                    <a:pt x="15428" y="21625"/>
                    <a:pt x="15494" y="21625"/>
                  </a:cubicBezTo>
                  <a:close/>
                  <a:moveTo>
                    <a:pt x="3192" y="19574"/>
                  </a:moveTo>
                  <a:cubicBezTo>
                    <a:pt x="3223" y="19939"/>
                    <a:pt x="3131" y="20304"/>
                    <a:pt x="3314" y="20608"/>
                  </a:cubicBezTo>
                  <a:cubicBezTo>
                    <a:pt x="3431" y="20843"/>
                    <a:pt x="3613" y="20977"/>
                    <a:pt x="3816" y="20977"/>
                  </a:cubicBezTo>
                  <a:cubicBezTo>
                    <a:pt x="3928" y="20977"/>
                    <a:pt x="4046" y="20937"/>
                    <a:pt x="4165" y="20851"/>
                  </a:cubicBezTo>
                  <a:cubicBezTo>
                    <a:pt x="4669" y="20448"/>
                    <a:pt x="5198" y="20274"/>
                    <a:pt x="5718" y="20274"/>
                  </a:cubicBezTo>
                  <a:cubicBezTo>
                    <a:pt x="6452" y="20274"/>
                    <a:pt x="7164" y="20621"/>
                    <a:pt x="7751" y="21155"/>
                  </a:cubicBezTo>
                  <a:cubicBezTo>
                    <a:pt x="7569" y="21368"/>
                    <a:pt x="7296" y="21368"/>
                    <a:pt x="7083" y="21398"/>
                  </a:cubicBezTo>
                  <a:cubicBezTo>
                    <a:pt x="6566" y="21428"/>
                    <a:pt x="6141" y="21641"/>
                    <a:pt x="5715" y="21945"/>
                  </a:cubicBezTo>
                  <a:cubicBezTo>
                    <a:pt x="4378" y="22887"/>
                    <a:pt x="3253" y="24012"/>
                    <a:pt x="2463" y="25471"/>
                  </a:cubicBezTo>
                  <a:cubicBezTo>
                    <a:pt x="943" y="24164"/>
                    <a:pt x="852" y="21337"/>
                    <a:pt x="3192" y="19574"/>
                  </a:cubicBezTo>
                  <a:close/>
                  <a:moveTo>
                    <a:pt x="7752" y="21993"/>
                  </a:moveTo>
                  <a:cubicBezTo>
                    <a:pt x="7785" y="21993"/>
                    <a:pt x="7824" y="22007"/>
                    <a:pt x="7873" y="22036"/>
                  </a:cubicBezTo>
                  <a:cubicBezTo>
                    <a:pt x="8886" y="22523"/>
                    <a:pt x="9926" y="22806"/>
                    <a:pt x="11003" y="22806"/>
                  </a:cubicBezTo>
                  <a:cubicBezTo>
                    <a:pt x="11541" y="22806"/>
                    <a:pt x="12088" y="22735"/>
                    <a:pt x="12645" y="22583"/>
                  </a:cubicBezTo>
                  <a:cubicBezTo>
                    <a:pt x="12645" y="22583"/>
                    <a:pt x="12645" y="22583"/>
                    <a:pt x="12706" y="22614"/>
                  </a:cubicBezTo>
                  <a:cubicBezTo>
                    <a:pt x="11521" y="23191"/>
                    <a:pt x="10761" y="24134"/>
                    <a:pt x="10092" y="25197"/>
                  </a:cubicBezTo>
                  <a:cubicBezTo>
                    <a:pt x="9882" y="25526"/>
                    <a:pt x="9501" y="25684"/>
                    <a:pt x="9098" y="25684"/>
                  </a:cubicBezTo>
                  <a:cubicBezTo>
                    <a:pt x="8567" y="25684"/>
                    <a:pt x="7997" y="25411"/>
                    <a:pt x="7721" y="24893"/>
                  </a:cubicBezTo>
                  <a:cubicBezTo>
                    <a:pt x="7235" y="24012"/>
                    <a:pt x="7235" y="23100"/>
                    <a:pt x="7600" y="22158"/>
                  </a:cubicBezTo>
                  <a:cubicBezTo>
                    <a:pt x="7641" y="22055"/>
                    <a:pt x="7682" y="21993"/>
                    <a:pt x="7752" y="21993"/>
                  </a:cubicBezTo>
                  <a:close/>
                  <a:moveTo>
                    <a:pt x="37630" y="22492"/>
                  </a:moveTo>
                  <a:cubicBezTo>
                    <a:pt x="37752" y="23465"/>
                    <a:pt x="37752" y="23465"/>
                    <a:pt x="36871" y="23708"/>
                  </a:cubicBezTo>
                  <a:cubicBezTo>
                    <a:pt x="35959" y="23982"/>
                    <a:pt x="35594" y="24438"/>
                    <a:pt x="35564" y="25380"/>
                  </a:cubicBezTo>
                  <a:cubicBezTo>
                    <a:pt x="35520" y="26091"/>
                    <a:pt x="35447" y="26344"/>
                    <a:pt x="35050" y="26344"/>
                  </a:cubicBezTo>
                  <a:cubicBezTo>
                    <a:pt x="34887" y="26344"/>
                    <a:pt x="34670" y="26302"/>
                    <a:pt x="34378" y="26231"/>
                  </a:cubicBezTo>
                  <a:cubicBezTo>
                    <a:pt x="33861" y="26109"/>
                    <a:pt x="33314" y="25957"/>
                    <a:pt x="32706" y="25775"/>
                  </a:cubicBezTo>
                  <a:cubicBezTo>
                    <a:pt x="34348" y="24620"/>
                    <a:pt x="36080" y="23678"/>
                    <a:pt x="37630" y="22492"/>
                  </a:cubicBezTo>
                  <a:close/>
                  <a:moveTo>
                    <a:pt x="32068" y="18784"/>
                  </a:moveTo>
                  <a:lnTo>
                    <a:pt x="32068" y="18784"/>
                  </a:lnTo>
                  <a:cubicBezTo>
                    <a:pt x="31977" y="19665"/>
                    <a:pt x="32220" y="20456"/>
                    <a:pt x="32615" y="21216"/>
                  </a:cubicBezTo>
                  <a:cubicBezTo>
                    <a:pt x="32737" y="21459"/>
                    <a:pt x="32615" y="21520"/>
                    <a:pt x="32402" y="21611"/>
                  </a:cubicBezTo>
                  <a:cubicBezTo>
                    <a:pt x="31825" y="21854"/>
                    <a:pt x="31187" y="21884"/>
                    <a:pt x="30579" y="21945"/>
                  </a:cubicBezTo>
                  <a:cubicBezTo>
                    <a:pt x="29819" y="22067"/>
                    <a:pt x="29089" y="22097"/>
                    <a:pt x="28390" y="22492"/>
                  </a:cubicBezTo>
                  <a:cubicBezTo>
                    <a:pt x="27782" y="22827"/>
                    <a:pt x="27266" y="23222"/>
                    <a:pt x="26870" y="23769"/>
                  </a:cubicBezTo>
                  <a:cubicBezTo>
                    <a:pt x="26716" y="23970"/>
                    <a:pt x="26608" y="24077"/>
                    <a:pt x="26500" y="24077"/>
                  </a:cubicBezTo>
                  <a:cubicBezTo>
                    <a:pt x="26395" y="24077"/>
                    <a:pt x="26290" y="23978"/>
                    <a:pt x="26141" y="23769"/>
                  </a:cubicBezTo>
                  <a:cubicBezTo>
                    <a:pt x="25715" y="23222"/>
                    <a:pt x="25351" y="22614"/>
                    <a:pt x="24955" y="22006"/>
                  </a:cubicBezTo>
                  <a:cubicBezTo>
                    <a:pt x="24712" y="21672"/>
                    <a:pt x="24500" y="21307"/>
                    <a:pt x="24135" y="21064"/>
                  </a:cubicBezTo>
                  <a:lnTo>
                    <a:pt x="24135" y="21064"/>
                  </a:lnTo>
                  <a:cubicBezTo>
                    <a:pt x="24135" y="21185"/>
                    <a:pt x="24165" y="21246"/>
                    <a:pt x="24226" y="21337"/>
                  </a:cubicBezTo>
                  <a:cubicBezTo>
                    <a:pt x="24651" y="22097"/>
                    <a:pt x="25047" y="22827"/>
                    <a:pt x="25503" y="23586"/>
                  </a:cubicBezTo>
                  <a:cubicBezTo>
                    <a:pt x="25624" y="23799"/>
                    <a:pt x="25776" y="24012"/>
                    <a:pt x="25959" y="24225"/>
                  </a:cubicBezTo>
                  <a:cubicBezTo>
                    <a:pt x="26161" y="24442"/>
                    <a:pt x="26357" y="24549"/>
                    <a:pt x="26545" y="24549"/>
                  </a:cubicBezTo>
                  <a:cubicBezTo>
                    <a:pt x="26753" y="24549"/>
                    <a:pt x="26953" y="24419"/>
                    <a:pt x="27144" y="24164"/>
                  </a:cubicBezTo>
                  <a:cubicBezTo>
                    <a:pt x="27965" y="23039"/>
                    <a:pt x="29059" y="22553"/>
                    <a:pt x="30427" y="22462"/>
                  </a:cubicBezTo>
                  <a:cubicBezTo>
                    <a:pt x="31156" y="22401"/>
                    <a:pt x="31946" y="22401"/>
                    <a:pt x="32646" y="22097"/>
                  </a:cubicBezTo>
                  <a:cubicBezTo>
                    <a:pt x="33314" y="21823"/>
                    <a:pt x="33405" y="21580"/>
                    <a:pt x="33102" y="20942"/>
                  </a:cubicBezTo>
                  <a:cubicBezTo>
                    <a:pt x="32828" y="20395"/>
                    <a:pt x="32676" y="19817"/>
                    <a:pt x="32585" y="19209"/>
                  </a:cubicBezTo>
                  <a:cubicBezTo>
                    <a:pt x="32539" y="19004"/>
                    <a:pt x="32579" y="18902"/>
                    <a:pt x="32717" y="18902"/>
                  </a:cubicBezTo>
                  <a:cubicBezTo>
                    <a:pt x="32763" y="18902"/>
                    <a:pt x="32820" y="18913"/>
                    <a:pt x="32889" y="18936"/>
                  </a:cubicBezTo>
                  <a:cubicBezTo>
                    <a:pt x="33193" y="19027"/>
                    <a:pt x="33557" y="19057"/>
                    <a:pt x="33861" y="19179"/>
                  </a:cubicBezTo>
                  <a:cubicBezTo>
                    <a:pt x="35047" y="19726"/>
                    <a:pt x="36263" y="20243"/>
                    <a:pt x="37357" y="20942"/>
                  </a:cubicBezTo>
                  <a:cubicBezTo>
                    <a:pt x="37600" y="21094"/>
                    <a:pt x="37630" y="21185"/>
                    <a:pt x="37509" y="21428"/>
                  </a:cubicBezTo>
                  <a:cubicBezTo>
                    <a:pt x="37357" y="21793"/>
                    <a:pt x="37114" y="22067"/>
                    <a:pt x="36779" y="22310"/>
                  </a:cubicBezTo>
                  <a:cubicBezTo>
                    <a:pt x="35351" y="23343"/>
                    <a:pt x="33831" y="24225"/>
                    <a:pt x="32402" y="25197"/>
                  </a:cubicBezTo>
                  <a:cubicBezTo>
                    <a:pt x="31886" y="25532"/>
                    <a:pt x="31308" y="25684"/>
                    <a:pt x="30731" y="25836"/>
                  </a:cubicBezTo>
                  <a:cubicBezTo>
                    <a:pt x="28573" y="26413"/>
                    <a:pt x="26445" y="27021"/>
                    <a:pt x="24256" y="27386"/>
                  </a:cubicBezTo>
                  <a:cubicBezTo>
                    <a:pt x="22665" y="27679"/>
                    <a:pt x="21062" y="27795"/>
                    <a:pt x="19455" y="27795"/>
                  </a:cubicBezTo>
                  <a:cubicBezTo>
                    <a:pt x="18392" y="27795"/>
                    <a:pt x="17327" y="27744"/>
                    <a:pt x="16262" y="27659"/>
                  </a:cubicBezTo>
                  <a:cubicBezTo>
                    <a:pt x="13752" y="27484"/>
                    <a:pt x="11222" y="27370"/>
                    <a:pt x="8688" y="27370"/>
                  </a:cubicBezTo>
                  <a:cubicBezTo>
                    <a:pt x="8153" y="27370"/>
                    <a:pt x="7618" y="27375"/>
                    <a:pt x="7083" y="27386"/>
                  </a:cubicBezTo>
                  <a:cubicBezTo>
                    <a:pt x="7030" y="27389"/>
                    <a:pt x="6977" y="27390"/>
                    <a:pt x="6925" y="27390"/>
                  </a:cubicBezTo>
                  <a:cubicBezTo>
                    <a:pt x="6374" y="27390"/>
                    <a:pt x="5847" y="27251"/>
                    <a:pt x="5320" y="27112"/>
                  </a:cubicBezTo>
                  <a:cubicBezTo>
                    <a:pt x="4834" y="26960"/>
                    <a:pt x="4560" y="26535"/>
                    <a:pt x="4286" y="26140"/>
                  </a:cubicBezTo>
                  <a:cubicBezTo>
                    <a:pt x="3466" y="24954"/>
                    <a:pt x="3496" y="24741"/>
                    <a:pt x="4499" y="23738"/>
                  </a:cubicBezTo>
                  <a:cubicBezTo>
                    <a:pt x="5259" y="22948"/>
                    <a:pt x="6141" y="22310"/>
                    <a:pt x="7144" y="21854"/>
                  </a:cubicBezTo>
                  <a:cubicBezTo>
                    <a:pt x="7185" y="21833"/>
                    <a:pt x="7241" y="21784"/>
                    <a:pt x="7320" y="21784"/>
                  </a:cubicBezTo>
                  <a:cubicBezTo>
                    <a:pt x="7357" y="21784"/>
                    <a:pt x="7399" y="21795"/>
                    <a:pt x="7448" y="21823"/>
                  </a:cubicBezTo>
                  <a:cubicBezTo>
                    <a:pt x="6931" y="22644"/>
                    <a:pt x="6809" y="23526"/>
                    <a:pt x="7052" y="24498"/>
                  </a:cubicBezTo>
                  <a:cubicBezTo>
                    <a:pt x="7305" y="25482"/>
                    <a:pt x="8155" y="26153"/>
                    <a:pt x="9171" y="26153"/>
                  </a:cubicBezTo>
                  <a:cubicBezTo>
                    <a:pt x="9254" y="26153"/>
                    <a:pt x="9338" y="26149"/>
                    <a:pt x="9423" y="26140"/>
                  </a:cubicBezTo>
                  <a:cubicBezTo>
                    <a:pt x="9849" y="26109"/>
                    <a:pt x="10183" y="25897"/>
                    <a:pt x="10426" y="25562"/>
                  </a:cubicBezTo>
                  <a:cubicBezTo>
                    <a:pt x="10700" y="25197"/>
                    <a:pt x="10943" y="24833"/>
                    <a:pt x="11186" y="24468"/>
                  </a:cubicBezTo>
                  <a:cubicBezTo>
                    <a:pt x="11308" y="24306"/>
                    <a:pt x="11429" y="24211"/>
                    <a:pt x="11587" y="24211"/>
                  </a:cubicBezTo>
                  <a:cubicBezTo>
                    <a:pt x="11666" y="24211"/>
                    <a:pt x="11754" y="24235"/>
                    <a:pt x="11855" y="24286"/>
                  </a:cubicBezTo>
                  <a:cubicBezTo>
                    <a:pt x="12554" y="24620"/>
                    <a:pt x="13253" y="24893"/>
                    <a:pt x="13983" y="25197"/>
                  </a:cubicBezTo>
                  <a:cubicBezTo>
                    <a:pt x="14222" y="25317"/>
                    <a:pt x="14479" y="25399"/>
                    <a:pt x="14756" y="25399"/>
                  </a:cubicBezTo>
                  <a:cubicBezTo>
                    <a:pt x="14831" y="25399"/>
                    <a:pt x="14908" y="25393"/>
                    <a:pt x="14986" y="25380"/>
                  </a:cubicBezTo>
                  <a:cubicBezTo>
                    <a:pt x="15776" y="25289"/>
                    <a:pt x="16080" y="24985"/>
                    <a:pt x="16141" y="24225"/>
                  </a:cubicBezTo>
                  <a:cubicBezTo>
                    <a:pt x="16201" y="23556"/>
                    <a:pt x="16414" y="22979"/>
                    <a:pt x="16536" y="22279"/>
                  </a:cubicBezTo>
                  <a:cubicBezTo>
                    <a:pt x="17539" y="23100"/>
                    <a:pt x="18603" y="23769"/>
                    <a:pt x="19515" y="24620"/>
                  </a:cubicBezTo>
                  <a:cubicBezTo>
                    <a:pt x="19819" y="24893"/>
                    <a:pt x="20153" y="25167"/>
                    <a:pt x="20518" y="25349"/>
                  </a:cubicBezTo>
                  <a:cubicBezTo>
                    <a:pt x="20678" y="25436"/>
                    <a:pt x="20824" y="25482"/>
                    <a:pt x="20958" y="25482"/>
                  </a:cubicBezTo>
                  <a:cubicBezTo>
                    <a:pt x="21155" y="25482"/>
                    <a:pt x="21328" y="25383"/>
                    <a:pt x="21490" y="25167"/>
                  </a:cubicBezTo>
                  <a:cubicBezTo>
                    <a:pt x="22189" y="24316"/>
                    <a:pt x="22858" y="23465"/>
                    <a:pt x="23375" y="22462"/>
                  </a:cubicBezTo>
                  <a:cubicBezTo>
                    <a:pt x="23618" y="22006"/>
                    <a:pt x="23800" y="21489"/>
                    <a:pt x="24135" y="21064"/>
                  </a:cubicBezTo>
                  <a:cubicBezTo>
                    <a:pt x="24135" y="20912"/>
                    <a:pt x="24256" y="20881"/>
                    <a:pt x="24378" y="20881"/>
                  </a:cubicBezTo>
                  <a:cubicBezTo>
                    <a:pt x="26870" y="20699"/>
                    <a:pt x="29180" y="19848"/>
                    <a:pt x="31491" y="18997"/>
                  </a:cubicBezTo>
                  <a:cubicBezTo>
                    <a:pt x="31673" y="18936"/>
                    <a:pt x="31855" y="18845"/>
                    <a:pt x="32068" y="18784"/>
                  </a:cubicBezTo>
                  <a:close/>
                  <a:moveTo>
                    <a:pt x="4165" y="26869"/>
                  </a:moveTo>
                  <a:cubicBezTo>
                    <a:pt x="4864" y="27842"/>
                    <a:pt x="5867" y="27963"/>
                    <a:pt x="6840" y="27963"/>
                  </a:cubicBezTo>
                  <a:cubicBezTo>
                    <a:pt x="9849" y="27963"/>
                    <a:pt x="12888" y="28055"/>
                    <a:pt x="15898" y="28267"/>
                  </a:cubicBezTo>
                  <a:cubicBezTo>
                    <a:pt x="17083" y="28359"/>
                    <a:pt x="18238" y="28389"/>
                    <a:pt x="19545" y="28419"/>
                  </a:cubicBezTo>
                  <a:cubicBezTo>
                    <a:pt x="18512" y="29179"/>
                    <a:pt x="17721" y="30030"/>
                    <a:pt x="16992" y="30942"/>
                  </a:cubicBezTo>
                  <a:cubicBezTo>
                    <a:pt x="16779" y="31216"/>
                    <a:pt x="16536" y="31520"/>
                    <a:pt x="16293" y="31793"/>
                  </a:cubicBezTo>
                  <a:cubicBezTo>
                    <a:pt x="16189" y="31926"/>
                    <a:pt x="16078" y="31995"/>
                    <a:pt x="15960" y="31995"/>
                  </a:cubicBezTo>
                  <a:cubicBezTo>
                    <a:pt x="15836" y="31995"/>
                    <a:pt x="15704" y="31919"/>
                    <a:pt x="15563" y="31763"/>
                  </a:cubicBezTo>
                  <a:cubicBezTo>
                    <a:pt x="15229" y="31368"/>
                    <a:pt x="14864" y="30973"/>
                    <a:pt x="14682" y="30486"/>
                  </a:cubicBezTo>
                  <a:cubicBezTo>
                    <a:pt x="14499" y="30000"/>
                    <a:pt x="14074" y="29666"/>
                    <a:pt x="13587" y="29514"/>
                  </a:cubicBezTo>
                  <a:cubicBezTo>
                    <a:pt x="12242" y="29082"/>
                    <a:pt x="10854" y="28778"/>
                    <a:pt x="9423" y="28778"/>
                  </a:cubicBezTo>
                  <a:cubicBezTo>
                    <a:pt x="9141" y="28778"/>
                    <a:pt x="8858" y="28789"/>
                    <a:pt x="8572" y="28814"/>
                  </a:cubicBezTo>
                  <a:cubicBezTo>
                    <a:pt x="7691" y="28906"/>
                    <a:pt x="6809" y="29027"/>
                    <a:pt x="5958" y="29118"/>
                  </a:cubicBezTo>
                  <a:cubicBezTo>
                    <a:pt x="5873" y="29127"/>
                    <a:pt x="5790" y="29131"/>
                    <a:pt x="5708" y="29131"/>
                  </a:cubicBezTo>
                  <a:cubicBezTo>
                    <a:pt x="5207" y="29131"/>
                    <a:pt x="4770" y="28968"/>
                    <a:pt x="4378" y="28602"/>
                  </a:cubicBezTo>
                  <a:cubicBezTo>
                    <a:pt x="3861" y="28085"/>
                    <a:pt x="3952" y="27538"/>
                    <a:pt x="4165" y="26869"/>
                  </a:cubicBezTo>
                  <a:close/>
                  <a:moveTo>
                    <a:pt x="38178" y="23769"/>
                  </a:moveTo>
                  <a:cubicBezTo>
                    <a:pt x="38360" y="24681"/>
                    <a:pt x="38299" y="25532"/>
                    <a:pt x="38238" y="26383"/>
                  </a:cubicBezTo>
                  <a:cubicBezTo>
                    <a:pt x="38208" y="26808"/>
                    <a:pt x="38086" y="27204"/>
                    <a:pt x="38056" y="27599"/>
                  </a:cubicBezTo>
                  <a:cubicBezTo>
                    <a:pt x="37965" y="28389"/>
                    <a:pt x="37509" y="28875"/>
                    <a:pt x="36871" y="29301"/>
                  </a:cubicBezTo>
                  <a:cubicBezTo>
                    <a:pt x="34105" y="31033"/>
                    <a:pt x="31126" y="32280"/>
                    <a:pt x="27904" y="32918"/>
                  </a:cubicBezTo>
                  <a:cubicBezTo>
                    <a:pt x="23861" y="33708"/>
                    <a:pt x="19819" y="34346"/>
                    <a:pt x="15685" y="34407"/>
                  </a:cubicBezTo>
                  <a:cubicBezTo>
                    <a:pt x="15573" y="34408"/>
                    <a:pt x="15462" y="34409"/>
                    <a:pt x="15351" y="34409"/>
                  </a:cubicBezTo>
                  <a:cubicBezTo>
                    <a:pt x="12521" y="34409"/>
                    <a:pt x="9776" y="34030"/>
                    <a:pt x="7144" y="32948"/>
                  </a:cubicBezTo>
                  <a:cubicBezTo>
                    <a:pt x="6536" y="32675"/>
                    <a:pt x="5989" y="32340"/>
                    <a:pt x="5472" y="31945"/>
                  </a:cubicBezTo>
                  <a:cubicBezTo>
                    <a:pt x="4499" y="31155"/>
                    <a:pt x="4165" y="30061"/>
                    <a:pt x="4043" y="28754"/>
                  </a:cubicBezTo>
                  <a:lnTo>
                    <a:pt x="4043" y="28754"/>
                  </a:lnTo>
                  <a:cubicBezTo>
                    <a:pt x="4588" y="29412"/>
                    <a:pt x="5218" y="29596"/>
                    <a:pt x="5895" y="29596"/>
                  </a:cubicBezTo>
                  <a:cubicBezTo>
                    <a:pt x="6124" y="29596"/>
                    <a:pt x="6358" y="29575"/>
                    <a:pt x="6596" y="29544"/>
                  </a:cubicBezTo>
                  <a:cubicBezTo>
                    <a:pt x="7523" y="29412"/>
                    <a:pt x="8458" y="29306"/>
                    <a:pt x="9392" y="29306"/>
                  </a:cubicBezTo>
                  <a:cubicBezTo>
                    <a:pt x="10175" y="29306"/>
                    <a:pt x="10957" y="29380"/>
                    <a:pt x="11733" y="29574"/>
                  </a:cubicBezTo>
                  <a:cubicBezTo>
                    <a:pt x="12280" y="29696"/>
                    <a:pt x="12828" y="29848"/>
                    <a:pt x="13375" y="30061"/>
                  </a:cubicBezTo>
                  <a:cubicBezTo>
                    <a:pt x="13739" y="30182"/>
                    <a:pt x="14043" y="30395"/>
                    <a:pt x="14165" y="30821"/>
                  </a:cubicBezTo>
                  <a:cubicBezTo>
                    <a:pt x="14347" y="31428"/>
                    <a:pt x="14773" y="31884"/>
                    <a:pt x="15229" y="32340"/>
                  </a:cubicBezTo>
                  <a:cubicBezTo>
                    <a:pt x="15439" y="32551"/>
                    <a:pt x="15650" y="32649"/>
                    <a:pt x="15874" y="32649"/>
                  </a:cubicBezTo>
                  <a:cubicBezTo>
                    <a:pt x="16071" y="32649"/>
                    <a:pt x="16278" y="32574"/>
                    <a:pt x="16505" y="32432"/>
                  </a:cubicBezTo>
                  <a:cubicBezTo>
                    <a:pt x="16809" y="32219"/>
                    <a:pt x="17022" y="31915"/>
                    <a:pt x="17235" y="31641"/>
                  </a:cubicBezTo>
                  <a:cubicBezTo>
                    <a:pt x="18116" y="30395"/>
                    <a:pt x="19241" y="29392"/>
                    <a:pt x="20457" y="28511"/>
                  </a:cubicBezTo>
                  <a:cubicBezTo>
                    <a:pt x="20548" y="28419"/>
                    <a:pt x="20639" y="28419"/>
                    <a:pt x="20761" y="28419"/>
                  </a:cubicBezTo>
                  <a:cubicBezTo>
                    <a:pt x="23770" y="28267"/>
                    <a:pt x="26688" y="27629"/>
                    <a:pt x="29545" y="26808"/>
                  </a:cubicBezTo>
                  <a:cubicBezTo>
                    <a:pt x="30305" y="26596"/>
                    <a:pt x="31095" y="26444"/>
                    <a:pt x="31825" y="26170"/>
                  </a:cubicBezTo>
                  <a:cubicBezTo>
                    <a:pt x="31932" y="26134"/>
                    <a:pt x="32039" y="26120"/>
                    <a:pt x="32145" y="26120"/>
                  </a:cubicBezTo>
                  <a:cubicBezTo>
                    <a:pt x="32401" y="26120"/>
                    <a:pt x="32652" y="26206"/>
                    <a:pt x="32889" y="26292"/>
                  </a:cubicBezTo>
                  <a:cubicBezTo>
                    <a:pt x="33436" y="26474"/>
                    <a:pt x="33983" y="26656"/>
                    <a:pt x="34530" y="26808"/>
                  </a:cubicBezTo>
                  <a:cubicBezTo>
                    <a:pt x="34680" y="26844"/>
                    <a:pt x="34830" y="26864"/>
                    <a:pt x="34975" y="26864"/>
                  </a:cubicBezTo>
                  <a:cubicBezTo>
                    <a:pt x="35562" y="26864"/>
                    <a:pt x="36056" y="26543"/>
                    <a:pt x="36080" y="25714"/>
                  </a:cubicBezTo>
                  <a:cubicBezTo>
                    <a:pt x="36080" y="24559"/>
                    <a:pt x="36293" y="24377"/>
                    <a:pt x="37418" y="24134"/>
                  </a:cubicBezTo>
                  <a:cubicBezTo>
                    <a:pt x="37691" y="24073"/>
                    <a:pt x="37934" y="24042"/>
                    <a:pt x="38178" y="23769"/>
                  </a:cubicBezTo>
                  <a:close/>
                  <a:moveTo>
                    <a:pt x="24759" y="0"/>
                  </a:moveTo>
                  <a:cubicBezTo>
                    <a:pt x="22506" y="0"/>
                    <a:pt x="20281" y="242"/>
                    <a:pt x="18056" y="668"/>
                  </a:cubicBezTo>
                  <a:cubicBezTo>
                    <a:pt x="14742" y="1276"/>
                    <a:pt x="11581" y="2279"/>
                    <a:pt x="8633" y="3921"/>
                  </a:cubicBezTo>
                  <a:cubicBezTo>
                    <a:pt x="6992" y="4832"/>
                    <a:pt x="5502" y="5896"/>
                    <a:pt x="4378" y="7386"/>
                  </a:cubicBezTo>
                  <a:cubicBezTo>
                    <a:pt x="2341" y="10121"/>
                    <a:pt x="2098" y="13191"/>
                    <a:pt x="2615" y="16413"/>
                  </a:cubicBezTo>
                  <a:cubicBezTo>
                    <a:pt x="2675" y="16717"/>
                    <a:pt x="2645" y="16839"/>
                    <a:pt x="2341" y="16960"/>
                  </a:cubicBezTo>
                  <a:cubicBezTo>
                    <a:pt x="1520" y="17264"/>
                    <a:pt x="852" y="17750"/>
                    <a:pt x="305" y="18419"/>
                  </a:cubicBezTo>
                  <a:cubicBezTo>
                    <a:pt x="1" y="18845"/>
                    <a:pt x="183" y="19209"/>
                    <a:pt x="700" y="19240"/>
                  </a:cubicBezTo>
                  <a:cubicBezTo>
                    <a:pt x="943" y="19240"/>
                    <a:pt x="1186" y="19209"/>
                    <a:pt x="1429" y="19179"/>
                  </a:cubicBezTo>
                  <a:cubicBezTo>
                    <a:pt x="2098" y="19057"/>
                    <a:pt x="2736" y="18936"/>
                    <a:pt x="3435" y="18814"/>
                  </a:cubicBezTo>
                  <a:lnTo>
                    <a:pt x="3435" y="18814"/>
                  </a:lnTo>
                  <a:cubicBezTo>
                    <a:pt x="3344" y="19027"/>
                    <a:pt x="3375" y="19209"/>
                    <a:pt x="3162" y="19331"/>
                  </a:cubicBezTo>
                  <a:cubicBezTo>
                    <a:pt x="1520" y="20121"/>
                    <a:pt x="548" y="22127"/>
                    <a:pt x="943" y="23890"/>
                  </a:cubicBezTo>
                  <a:cubicBezTo>
                    <a:pt x="1095" y="24650"/>
                    <a:pt x="1399" y="25380"/>
                    <a:pt x="2037" y="25897"/>
                  </a:cubicBezTo>
                  <a:cubicBezTo>
                    <a:pt x="2207" y="26040"/>
                    <a:pt x="2360" y="26111"/>
                    <a:pt x="2501" y="26111"/>
                  </a:cubicBezTo>
                  <a:cubicBezTo>
                    <a:pt x="2688" y="26111"/>
                    <a:pt x="2854" y="25987"/>
                    <a:pt x="3010" y="25745"/>
                  </a:cubicBezTo>
                  <a:cubicBezTo>
                    <a:pt x="3131" y="25532"/>
                    <a:pt x="3253" y="25319"/>
                    <a:pt x="3435" y="25015"/>
                  </a:cubicBezTo>
                  <a:cubicBezTo>
                    <a:pt x="3557" y="25653"/>
                    <a:pt x="3709" y="26170"/>
                    <a:pt x="4013" y="26596"/>
                  </a:cubicBezTo>
                  <a:cubicBezTo>
                    <a:pt x="4074" y="26687"/>
                    <a:pt x="4134" y="26808"/>
                    <a:pt x="4074" y="26900"/>
                  </a:cubicBezTo>
                  <a:cubicBezTo>
                    <a:pt x="3678" y="27477"/>
                    <a:pt x="3770" y="28146"/>
                    <a:pt x="3709" y="28814"/>
                  </a:cubicBezTo>
                  <a:cubicBezTo>
                    <a:pt x="3526" y="30486"/>
                    <a:pt x="4134" y="31793"/>
                    <a:pt x="5533" y="32736"/>
                  </a:cubicBezTo>
                  <a:cubicBezTo>
                    <a:pt x="7022" y="33769"/>
                    <a:pt x="8724" y="34194"/>
                    <a:pt x="10457" y="34590"/>
                  </a:cubicBezTo>
                  <a:cubicBezTo>
                    <a:pt x="12108" y="34929"/>
                    <a:pt x="13766" y="35057"/>
                    <a:pt x="15425" y="35057"/>
                  </a:cubicBezTo>
                  <a:cubicBezTo>
                    <a:pt x="17034" y="35057"/>
                    <a:pt x="18643" y="34937"/>
                    <a:pt x="20244" y="34772"/>
                  </a:cubicBezTo>
                  <a:cubicBezTo>
                    <a:pt x="22889" y="34498"/>
                    <a:pt x="25533" y="34103"/>
                    <a:pt x="28147" y="33526"/>
                  </a:cubicBezTo>
                  <a:cubicBezTo>
                    <a:pt x="31460" y="32766"/>
                    <a:pt x="34591" y="31550"/>
                    <a:pt x="37448" y="29666"/>
                  </a:cubicBezTo>
                  <a:cubicBezTo>
                    <a:pt x="37995" y="29301"/>
                    <a:pt x="38421" y="28845"/>
                    <a:pt x="38603" y="28176"/>
                  </a:cubicBezTo>
                  <a:cubicBezTo>
                    <a:pt x="38755" y="27477"/>
                    <a:pt x="38877" y="26748"/>
                    <a:pt x="38937" y="26018"/>
                  </a:cubicBezTo>
                  <a:cubicBezTo>
                    <a:pt x="39029" y="24498"/>
                    <a:pt x="38816" y="23009"/>
                    <a:pt x="38451" y="21520"/>
                  </a:cubicBezTo>
                  <a:cubicBezTo>
                    <a:pt x="38998" y="21459"/>
                    <a:pt x="39029" y="21398"/>
                    <a:pt x="39059" y="20820"/>
                  </a:cubicBezTo>
                  <a:cubicBezTo>
                    <a:pt x="39150" y="19422"/>
                    <a:pt x="38603" y="18146"/>
                    <a:pt x="37843" y="17082"/>
                  </a:cubicBezTo>
                  <a:cubicBezTo>
                    <a:pt x="37357" y="16352"/>
                    <a:pt x="37114" y="15684"/>
                    <a:pt x="37144" y="14833"/>
                  </a:cubicBezTo>
                  <a:cubicBezTo>
                    <a:pt x="37144" y="14468"/>
                    <a:pt x="37448" y="14285"/>
                    <a:pt x="37509" y="13951"/>
                  </a:cubicBezTo>
                  <a:cubicBezTo>
                    <a:pt x="37566" y="13552"/>
                    <a:pt x="37836" y="13340"/>
                    <a:pt x="38246" y="13340"/>
                  </a:cubicBezTo>
                  <a:cubicBezTo>
                    <a:pt x="38273" y="13340"/>
                    <a:pt x="38301" y="13341"/>
                    <a:pt x="38330" y="13343"/>
                  </a:cubicBezTo>
                  <a:lnTo>
                    <a:pt x="38725" y="13343"/>
                  </a:lnTo>
                  <a:cubicBezTo>
                    <a:pt x="39272" y="13313"/>
                    <a:pt x="39485" y="12978"/>
                    <a:pt x="39211" y="12492"/>
                  </a:cubicBezTo>
                  <a:cubicBezTo>
                    <a:pt x="39059" y="12218"/>
                    <a:pt x="38877" y="11945"/>
                    <a:pt x="38725" y="11702"/>
                  </a:cubicBezTo>
                  <a:cubicBezTo>
                    <a:pt x="38269" y="10972"/>
                    <a:pt x="37691" y="10486"/>
                    <a:pt x="36840" y="10364"/>
                  </a:cubicBezTo>
                  <a:cubicBezTo>
                    <a:pt x="36597" y="10334"/>
                    <a:pt x="36415" y="10273"/>
                    <a:pt x="36567" y="9969"/>
                  </a:cubicBezTo>
                  <a:cubicBezTo>
                    <a:pt x="36719" y="9604"/>
                    <a:pt x="36658" y="9209"/>
                    <a:pt x="36567" y="8845"/>
                  </a:cubicBezTo>
                  <a:cubicBezTo>
                    <a:pt x="36475" y="8480"/>
                    <a:pt x="36384" y="8145"/>
                    <a:pt x="36323" y="7781"/>
                  </a:cubicBezTo>
                  <a:cubicBezTo>
                    <a:pt x="35685" y="4741"/>
                    <a:pt x="33983" y="2462"/>
                    <a:pt x="31156" y="1124"/>
                  </a:cubicBezTo>
                  <a:cubicBezTo>
                    <a:pt x="29758" y="455"/>
                    <a:pt x="28238" y="121"/>
                    <a:pt x="26688" y="60"/>
                  </a:cubicBezTo>
                  <a:cubicBezTo>
                    <a:pt x="26042" y="20"/>
                    <a:pt x="25400" y="0"/>
                    <a:pt x="24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796700" y="2489950"/>
              <a:ext cx="693800" cy="130075"/>
            </a:xfrm>
            <a:custGeom>
              <a:avLst/>
              <a:gdLst/>
              <a:ahLst/>
              <a:cxnLst/>
              <a:rect l="l" t="t" r="r" b="b"/>
              <a:pathLst>
                <a:path w="27752" h="5203" extrusionOk="0">
                  <a:moveTo>
                    <a:pt x="27595" y="0"/>
                  </a:moveTo>
                  <a:cubicBezTo>
                    <a:pt x="27438" y="0"/>
                    <a:pt x="27321" y="65"/>
                    <a:pt x="27204" y="112"/>
                  </a:cubicBezTo>
                  <a:cubicBezTo>
                    <a:pt x="24651" y="1054"/>
                    <a:pt x="22128" y="1966"/>
                    <a:pt x="19545" y="2756"/>
                  </a:cubicBezTo>
                  <a:cubicBezTo>
                    <a:pt x="15674" y="3945"/>
                    <a:pt x="11779" y="4756"/>
                    <a:pt x="7744" y="4756"/>
                  </a:cubicBezTo>
                  <a:cubicBezTo>
                    <a:pt x="7343" y="4756"/>
                    <a:pt x="6940" y="4748"/>
                    <a:pt x="6535" y="4732"/>
                  </a:cubicBezTo>
                  <a:cubicBezTo>
                    <a:pt x="4651" y="4641"/>
                    <a:pt x="2827" y="4367"/>
                    <a:pt x="1034" y="3789"/>
                  </a:cubicBezTo>
                  <a:cubicBezTo>
                    <a:pt x="699" y="3698"/>
                    <a:pt x="365" y="3516"/>
                    <a:pt x="0" y="3516"/>
                  </a:cubicBezTo>
                  <a:cubicBezTo>
                    <a:pt x="760" y="3881"/>
                    <a:pt x="1520" y="4215"/>
                    <a:pt x="2310" y="4428"/>
                  </a:cubicBezTo>
                  <a:cubicBezTo>
                    <a:pt x="4307" y="4972"/>
                    <a:pt x="6314" y="5203"/>
                    <a:pt x="8326" y="5203"/>
                  </a:cubicBezTo>
                  <a:cubicBezTo>
                    <a:pt x="9683" y="5203"/>
                    <a:pt x="11042" y="5098"/>
                    <a:pt x="12402" y="4914"/>
                  </a:cubicBezTo>
                  <a:cubicBezTo>
                    <a:pt x="16262" y="4428"/>
                    <a:pt x="19970" y="3334"/>
                    <a:pt x="23557" y="1905"/>
                  </a:cubicBezTo>
                  <a:cubicBezTo>
                    <a:pt x="24955" y="1327"/>
                    <a:pt x="26323" y="689"/>
                    <a:pt x="27751" y="20"/>
                  </a:cubicBezTo>
                  <a:cubicBezTo>
                    <a:pt x="27695" y="6"/>
                    <a:pt x="27643" y="0"/>
                    <a:pt x="27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66300" y="2533750"/>
              <a:ext cx="199100" cy="46075"/>
            </a:xfrm>
            <a:custGeom>
              <a:avLst/>
              <a:gdLst/>
              <a:ahLst/>
              <a:cxnLst/>
              <a:rect l="l" t="t" r="r" b="b"/>
              <a:pathLst>
                <a:path w="7964" h="184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1234"/>
                    <a:pt x="4023" y="1842"/>
                    <a:pt x="6479" y="1842"/>
                  </a:cubicBezTo>
                  <a:cubicBezTo>
                    <a:pt x="6989" y="1842"/>
                    <a:pt x="7488" y="1816"/>
                    <a:pt x="7964" y="1764"/>
                  </a:cubicBezTo>
                  <a:cubicBezTo>
                    <a:pt x="5411" y="1247"/>
                    <a:pt x="2614" y="13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332425" y="2450925"/>
              <a:ext cx="195300" cy="79825"/>
            </a:xfrm>
            <a:custGeom>
              <a:avLst/>
              <a:gdLst/>
              <a:ahLst/>
              <a:cxnLst/>
              <a:rect l="l" t="t" r="r" b="b"/>
              <a:pathLst>
                <a:path w="7812" h="3193" extrusionOk="0">
                  <a:moveTo>
                    <a:pt x="7812" y="1"/>
                  </a:moveTo>
                  <a:lnTo>
                    <a:pt x="7812" y="1"/>
                  </a:lnTo>
                  <a:cubicBezTo>
                    <a:pt x="5198" y="1065"/>
                    <a:pt x="2614" y="2220"/>
                    <a:pt x="0" y="3192"/>
                  </a:cubicBezTo>
                  <a:cubicBezTo>
                    <a:pt x="2736" y="2493"/>
                    <a:pt x="5441" y="1673"/>
                    <a:pt x="7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3779200" y="2521600"/>
              <a:ext cx="142900" cy="27525"/>
            </a:xfrm>
            <a:custGeom>
              <a:avLst/>
              <a:gdLst/>
              <a:ahLst/>
              <a:cxnLst/>
              <a:rect l="l" t="t" r="r" b="b"/>
              <a:pathLst>
                <a:path w="5716" h="1101" extrusionOk="0">
                  <a:moveTo>
                    <a:pt x="1" y="1"/>
                  </a:moveTo>
                  <a:cubicBezTo>
                    <a:pt x="1219" y="841"/>
                    <a:pt x="2524" y="1100"/>
                    <a:pt x="3877" y="1100"/>
                  </a:cubicBezTo>
                  <a:cubicBezTo>
                    <a:pt x="4481" y="1100"/>
                    <a:pt x="5095" y="1048"/>
                    <a:pt x="5715" y="973"/>
                  </a:cubicBezTo>
                  <a:cubicBezTo>
                    <a:pt x="3800" y="761"/>
                    <a:pt x="1855" y="57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4428150" y="2421300"/>
              <a:ext cx="105650" cy="45625"/>
            </a:xfrm>
            <a:custGeom>
              <a:avLst/>
              <a:gdLst/>
              <a:ahLst/>
              <a:cxnLst/>
              <a:rect l="l" t="t" r="r" b="b"/>
              <a:pathLst>
                <a:path w="4226" h="1825" extrusionOk="0">
                  <a:moveTo>
                    <a:pt x="4226" y="0"/>
                  </a:moveTo>
                  <a:lnTo>
                    <a:pt x="4226" y="0"/>
                  </a:lnTo>
                  <a:cubicBezTo>
                    <a:pt x="2767" y="456"/>
                    <a:pt x="1430" y="1216"/>
                    <a:pt x="1" y="1824"/>
                  </a:cubicBezTo>
                  <a:cubicBezTo>
                    <a:pt x="1612" y="1672"/>
                    <a:pt x="3010" y="1064"/>
                    <a:pt x="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3887875" y="2341325"/>
              <a:ext cx="25875" cy="26800"/>
            </a:xfrm>
            <a:custGeom>
              <a:avLst/>
              <a:gdLst/>
              <a:ahLst/>
              <a:cxnLst/>
              <a:rect l="l" t="t" r="r" b="b"/>
              <a:pathLst>
                <a:path w="1035" h="1072" extrusionOk="0">
                  <a:moveTo>
                    <a:pt x="314" y="1"/>
                  </a:moveTo>
                  <a:cubicBezTo>
                    <a:pt x="26" y="1"/>
                    <a:pt x="3" y="301"/>
                    <a:pt x="31" y="525"/>
                  </a:cubicBezTo>
                  <a:cubicBezTo>
                    <a:pt x="1" y="889"/>
                    <a:pt x="122" y="1072"/>
                    <a:pt x="365" y="1072"/>
                  </a:cubicBezTo>
                  <a:cubicBezTo>
                    <a:pt x="639" y="1072"/>
                    <a:pt x="1034" y="707"/>
                    <a:pt x="1034" y="464"/>
                  </a:cubicBezTo>
                  <a:cubicBezTo>
                    <a:pt x="1034" y="38"/>
                    <a:pt x="608" y="69"/>
                    <a:pt x="396" y="8"/>
                  </a:cubicBezTo>
                  <a:cubicBezTo>
                    <a:pt x="366" y="3"/>
                    <a:pt x="339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3798975" y="2504125"/>
              <a:ext cx="68400" cy="12500"/>
            </a:xfrm>
            <a:custGeom>
              <a:avLst/>
              <a:gdLst/>
              <a:ahLst/>
              <a:cxnLst/>
              <a:rect l="l" t="t" r="r" b="b"/>
              <a:pathLst>
                <a:path w="2736" h="500" extrusionOk="0">
                  <a:moveTo>
                    <a:pt x="0" y="1"/>
                  </a:moveTo>
                  <a:lnTo>
                    <a:pt x="0" y="1"/>
                  </a:lnTo>
                  <a:cubicBezTo>
                    <a:pt x="543" y="330"/>
                    <a:pt x="1111" y="499"/>
                    <a:pt x="1704" y="499"/>
                  </a:cubicBezTo>
                  <a:cubicBezTo>
                    <a:pt x="2040" y="499"/>
                    <a:pt x="2384" y="445"/>
                    <a:pt x="2736" y="335"/>
                  </a:cubicBezTo>
                  <a:cubicBezTo>
                    <a:pt x="1824" y="213"/>
                    <a:pt x="912" y="9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3974500" y="2310350"/>
              <a:ext cx="20550" cy="19875"/>
            </a:xfrm>
            <a:custGeom>
              <a:avLst/>
              <a:gdLst/>
              <a:ahLst/>
              <a:cxnLst/>
              <a:rect l="l" t="t" r="r" b="b"/>
              <a:pathLst>
                <a:path w="822" h="795" extrusionOk="0">
                  <a:moveTo>
                    <a:pt x="396" y="1"/>
                  </a:moveTo>
                  <a:cubicBezTo>
                    <a:pt x="153" y="31"/>
                    <a:pt x="1" y="183"/>
                    <a:pt x="1" y="426"/>
                  </a:cubicBezTo>
                  <a:cubicBezTo>
                    <a:pt x="28" y="649"/>
                    <a:pt x="133" y="795"/>
                    <a:pt x="336" y="795"/>
                  </a:cubicBezTo>
                  <a:cubicBezTo>
                    <a:pt x="355" y="795"/>
                    <a:pt x="375" y="794"/>
                    <a:pt x="396" y="791"/>
                  </a:cubicBezTo>
                  <a:cubicBezTo>
                    <a:pt x="669" y="791"/>
                    <a:pt x="821" y="639"/>
                    <a:pt x="791" y="396"/>
                  </a:cubicBezTo>
                  <a:cubicBezTo>
                    <a:pt x="791" y="153"/>
                    <a:pt x="639" y="3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3828600" y="2396150"/>
              <a:ext cx="21300" cy="20700"/>
            </a:xfrm>
            <a:custGeom>
              <a:avLst/>
              <a:gdLst/>
              <a:ahLst/>
              <a:cxnLst/>
              <a:rect l="l" t="t" r="r" b="b"/>
              <a:pathLst>
                <a:path w="852" h="828" extrusionOk="0">
                  <a:moveTo>
                    <a:pt x="461" y="0"/>
                  </a:moveTo>
                  <a:cubicBezTo>
                    <a:pt x="198" y="0"/>
                    <a:pt x="90" y="203"/>
                    <a:pt x="61" y="459"/>
                  </a:cubicBezTo>
                  <a:cubicBezTo>
                    <a:pt x="1" y="672"/>
                    <a:pt x="153" y="824"/>
                    <a:pt x="365" y="824"/>
                  </a:cubicBezTo>
                  <a:cubicBezTo>
                    <a:pt x="388" y="826"/>
                    <a:pt x="409" y="827"/>
                    <a:pt x="429" y="827"/>
                  </a:cubicBezTo>
                  <a:cubicBezTo>
                    <a:pt x="683" y="827"/>
                    <a:pt x="765" y="656"/>
                    <a:pt x="821" y="459"/>
                  </a:cubicBezTo>
                  <a:cubicBezTo>
                    <a:pt x="852" y="186"/>
                    <a:pt x="761" y="34"/>
                    <a:pt x="517" y="3"/>
                  </a:cubicBezTo>
                  <a:cubicBezTo>
                    <a:pt x="498" y="1"/>
                    <a:pt x="479" y="0"/>
                    <a:pt x="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3865075" y="2421975"/>
              <a:ext cx="19025" cy="18350"/>
            </a:xfrm>
            <a:custGeom>
              <a:avLst/>
              <a:gdLst/>
              <a:ahLst/>
              <a:cxnLst/>
              <a:rect l="l" t="t" r="r" b="b"/>
              <a:pathLst>
                <a:path w="761" h="734" extrusionOk="0">
                  <a:moveTo>
                    <a:pt x="483" y="1"/>
                  </a:moveTo>
                  <a:cubicBezTo>
                    <a:pt x="465" y="1"/>
                    <a:pt x="446" y="2"/>
                    <a:pt x="426" y="4"/>
                  </a:cubicBezTo>
                  <a:cubicBezTo>
                    <a:pt x="183" y="4"/>
                    <a:pt x="1" y="125"/>
                    <a:pt x="1" y="399"/>
                  </a:cubicBezTo>
                  <a:cubicBezTo>
                    <a:pt x="1" y="612"/>
                    <a:pt x="183" y="733"/>
                    <a:pt x="396" y="733"/>
                  </a:cubicBezTo>
                  <a:cubicBezTo>
                    <a:pt x="609" y="733"/>
                    <a:pt x="761" y="612"/>
                    <a:pt x="761" y="369"/>
                  </a:cubicBezTo>
                  <a:cubicBezTo>
                    <a:pt x="761" y="172"/>
                    <a:pt x="708" y="1"/>
                    <a:pt x="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476025" y="2400775"/>
              <a:ext cx="53225" cy="22075"/>
            </a:xfrm>
            <a:custGeom>
              <a:avLst/>
              <a:gdLst/>
              <a:ahLst/>
              <a:cxnLst/>
              <a:rect l="l" t="t" r="r" b="b"/>
              <a:pathLst>
                <a:path w="2129" h="883" extrusionOk="0">
                  <a:moveTo>
                    <a:pt x="2129" y="1"/>
                  </a:moveTo>
                  <a:lnTo>
                    <a:pt x="2129" y="1"/>
                  </a:lnTo>
                  <a:cubicBezTo>
                    <a:pt x="1369" y="183"/>
                    <a:pt x="670" y="517"/>
                    <a:pt x="1" y="882"/>
                  </a:cubicBezTo>
                  <a:cubicBezTo>
                    <a:pt x="822" y="821"/>
                    <a:pt x="1490" y="457"/>
                    <a:pt x="2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159150" y="2282250"/>
              <a:ext cx="21300" cy="19000"/>
            </a:xfrm>
            <a:custGeom>
              <a:avLst/>
              <a:gdLst/>
              <a:ahLst/>
              <a:cxnLst/>
              <a:rect l="l" t="t" r="r" b="b"/>
              <a:pathLst>
                <a:path w="852" h="760" extrusionOk="0">
                  <a:moveTo>
                    <a:pt x="426" y="0"/>
                  </a:moveTo>
                  <a:cubicBezTo>
                    <a:pt x="153" y="30"/>
                    <a:pt x="31" y="213"/>
                    <a:pt x="31" y="456"/>
                  </a:cubicBezTo>
                  <a:cubicBezTo>
                    <a:pt x="1" y="760"/>
                    <a:pt x="244" y="699"/>
                    <a:pt x="396" y="730"/>
                  </a:cubicBezTo>
                  <a:cubicBezTo>
                    <a:pt x="639" y="699"/>
                    <a:pt x="852" y="638"/>
                    <a:pt x="852" y="395"/>
                  </a:cubicBezTo>
                  <a:cubicBezTo>
                    <a:pt x="852" y="122"/>
                    <a:pt x="67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4108250" y="2337700"/>
              <a:ext cx="19775" cy="19025"/>
            </a:xfrm>
            <a:custGeom>
              <a:avLst/>
              <a:gdLst/>
              <a:ahLst/>
              <a:cxnLst/>
              <a:rect l="l" t="t" r="r" b="b"/>
              <a:pathLst>
                <a:path w="791" h="76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609"/>
                    <a:pt x="152" y="730"/>
                    <a:pt x="365" y="761"/>
                  </a:cubicBezTo>
                  <a:cubicBezTo>
                    <a:pt x="608" y="730"/>
                    <a:pt x="791" y="639"/>
                    <a:pt x="760" y="366"/>
                  </a:cubicBezTo>
                  <a:cubicBezTo>
                    <a:pt x="760" y="123"/>
                    <a:pt x="60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3887125" y="2384600"/>
              <a:ext cx="25100" cy="16075"/>
            </a:xfrm>
            <a:custGeom>
              <a:avLst/>
              <a:gdLst/>
              <a:ahLst/>
              <a:cxnLst/>
              <a:rect l="l" t="t" r="r" b="b"/>
              <a:pathLst>
                <a:path w="1004" h="643" extrusionOk="0">
                  <a:moveTo>
                    <a:pt x="424" y="0"/>
                  </a:moveTo>
                  <a:cubicBezTo>
                    <a:pt x="337" y="0"/>
                    <a:pt x="248" y="36"/>
                    <a:pt x="152" y="131"/>
                  </a:cubicBezTo>
                  <a:cubicBezTo>
                    <a:pt x="0" y="283"/>
                    <a:pt x="31" y="435"/>
                    <a:pt x="183" y="557"/>
                  </a:cubicBezTo>
                  <a:cubicBezTo>
                    <a:pt x="277" y="616"/>
                    <a:pt x="363" y="643"/>
                    <a:pt x="445" y="643"/>
                  </a:cubicBezTo>
                  <a:cubicBezTo>
                    <a:pt x="654" y="643"/>
                    <a:pt x="828" y="471"/>
                    <a:pt x="1003" y="253"/>
                  </a:cubicBezTo>
                  <a:cubicBezTo>
                    <a:pt x="795" y="169"/>
                    <a:pt x="615" y="0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3807325" y="2489700"/>
              <a:ext cx="46375" cy="8800"/>
            </a:xfrm>
            <a:custGeom>
              <a:avLst/>
              <a:gdLst/>
              <a:ahLst/>
              <a:cxnLst/>
              <a:rect l="l" t="t" r="r" b="b"/>
              <a:pathLst>
                <a:path w="1855" h="352" extrusionOk="0">
                  <a:moveTo>
                    <a:pt x="1" y="0"/>
                  </a:moveTo>
                  <a:lnTo>
                    <a:pt x="1" y="0"/>
                  </a:lnTo>
                  <a:cubicBezTo>
                    <a:pt x="314" y="247"/>
                    <a:pt x="645" y="352"/>
                    <a:pt x="984" y="352"/>
                  </a:cubicBezTo>
                  <a:cubicBezTo>
                    <a:pt x="1270" y="352"/>
                    <a:pt x="1563" y="277"/>
                    <a:pt x="1855" y="152"/>
                  </a:cubicBezTo>
                  <a:cubicBezTo>
                    <a:pt x="1216" y="91"/>
                    <a:pt x="609" y="6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4245025" y="23680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33" y="0"/>
                  </a:moveTo>
                  <a:cubicBezTo>
                    <a:pt x="154" y="0"/>
                    <a:pt x="31" y="121"/>
                    <a:pt x="31" y="339"/>
                  </a:cubicBezTo>
                  <a:cubicBezTo>
                    <a:pt x="1" y="552"/>
                    <a:pt x="153" y="673"/>
                    <a:pt x="396" y="673"/>
                  </a:cubicBezTo>
                  <a:cubicBezTo>
                    <a:pt x="578" y="643"/>
                    <a:pt x="730" y="552"/>
                    <a:pt x="730" y="339"/>
                  </a:cubicBezTo>
                  <a:cubicBezTo>
                    <a:pt x="730" y="126"/>
                    <a:pt x="578" y="5"/>
                    <a:pt x="396" y="5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4014775" y="2400775"/>
              <a:ext cx="19025" cy="17500"/>
            </a:xfrm>
            <a:custGeom>
              <a:avLst/>
              <a:gdLst/>
              <a:ahLst/>
              <a:cxnLst/>
              <a:rect l="l" t="t" r="r" b="b"/>
              <a:pathLst>
                <a:path w="761" h="700" extrusionOk="0">
                  <a:moveTo>
                    <a:pt x="396" y="1"/>
                  </a:moveTo>
                  <a:cubicBezTo>
                    <a:pt x="122" y="1"/>
                    <a:pt x="31" y="214"/>
                    <a:pt x="31" y="426"/>
                  </a:cubicBezTo>
                  <a:cubicBezTo>
                    <a:pt x="1" y="639"/>
                    <a:pt x="213" y="700"/>
                    <a:pt x="365" y="700"/>
                  </a:cubicBezTo>
                  <a:cubicBezTo>
                    <a:pt x="578" y="700"/>
                    <a:pt x="730" y="609"/>
                    <a:pt x="761" y="366"/>
                  </a:cubicBezTo>
                  <a:cubicBezTo>
                    <a:pt x="730" y="153"/>
                    <a:pt x="60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4307325" y="23491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66" y="1"/>
                  </a:moveTo>
                  <a:cubicBezTo>
                    <a:pt x="153" y="1"/>
                    <a:pt x="1" y="92"/>
                    <a:pt x="1" y="305"/>
                  </a:cubicBezTo>
                  <a:cubicBezTo>
                    <a:pt x="31" y="487"/>
                    <a:pt x="123" y="670"/>
                    <a:pt x="366" y="670"/>
                  </a:cubicBezTo>
                  <a:cubicBezTo>
                    <a:pt x="384" y="672"/>
                    <a:pt x="402" y="673"/>
                    <a:pt x="419" y="673"/>
                  </a:cubicBezTo>
                  <a:cubicBezTo>
                    <a:pt x="603" y="673"/>
                    <a:pt x="730" y="530"/>
                    <a:pt x="730" y="335"/>
                  </a:cubicBezTo>
                  <a:cubicBezTo>
                    <a:pt x="730" y="122"/>
                    <a:pt x="548" y="3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3799875" y="2429550"/>
              <a:ext cx="20400" cy="18025"/>
            </a:xfrm>
            <a:custGeom>
              <a:avLst/>
              <a:gdLst/>
              <a:ahLst/>
              <a:cxnLst/>
              <a:rect l="l" t="t" r="r" b="b"/>
              <a:pathLst>
                <a:path w="816" h="721" extrusionOk="0">
                  <a:moveTo>
                    <a:pt x="557" y="0"/>
                  </a:moveTo>
                  <a:cubicBezTo>
                    <a:pt x="542" y="0"/>
                    <a:pt x="527" y="2"/>
                    <a:pt x="511" y="5"/>
                  </a:cubicBezTo>
                  <a:cubicBezTo>
                    <a:pt x="268" y="96"/>
                    <a:pt x="116" y="278"/>
                    <a:pt x="25" y="522"/>
                  </a:cubicBezTo>
                  <a:cubicBezTo>
                    <a:pt x="0" y="621"/>
                    <a:pt x="77" y="720"/>
                    <a:pt x="172" y="720"/>
                  </a:cubicBezTo>
                  <a:cubicBezTo>
                    <a:pt x="193" y="720"/>
                    <a:pt x="216" y="715"/>
                    <a:pt x="238" y="704"/>
                  </a:cubicBezTo>
                  <a:cubicBezTo>
                    <a:pt x="481" y="643"/>
                    <a:pt x="724" y="552"/>
                    <a:pt x="815" y="278"/>
                  </a:cubicBezTo>
                  <a:cubicBezTo>
                    <a:pt x="788" y="115"/>
                    <a:pt x="687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4376500" y="2338475"/>
              <a:ext cx="16725" cy="15225"/>
            </a:xfrm>
            <a:custGeom>
              <a:avLst/>
              <a:gdLst/>
              <a:ahLst/>
              <a:cxnLst/>
              <a:rect l="l" t="t" r="r" b="b"/>
              <a:pathLst>
                <a:path w="669" h="609" extrusionOk="0">
                  <a:moveTo>
                    <a:pt x="274" y="0"/>
                  </a:moveTo>
                  <a:cubicBezTo>
                    <a:pt x="152" y="0"/>
                    <a:pt x="0" y="92"/>
                    <a:pt x="0" y="274"/>
                  </a:cubicBezTo>
                  <a:cubicBezTo>
                    <a:pt x="0" y="487"/>
                    <a:pt x="122" y="608"/>
                    <a:pt x="334" y="608"/>
                  </a:cubicBezTo>
                  <a:cubicBezTo>
                    <a:pt x="517" y="608"/>
                    <a:pt x="638" y="517"/>
                    <a:pt x="638" y="304"/>
                  </a:cubicBezTo>
                  <a:cubicBezTo>
                    <a:pt x="669" y="92"/>
                    <a:pt x="517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4046700" y="2305700"/>
              <a:ext cx="15975" cy="15325"/>
            </a:xfrm>
            <a:custGeom>
              <a:avLst/>
              <a:gdLst/>
              <a:ahLst/>
              <a:cxnLst/>
              <a:rect l="l" t="t" r="r" b="b"/>
              <a:pathLst>
                <a:path w="639" h="613" extrusionOk="0">
                  <a:moveTo>
                    <a:pt x="380" y="0"/>
                  </a:moveTo>
                  <a:cubicBezTo>
                    <a:pt x="366" y="0"/>
                    <a:pt x="351" y="2"/>
                    <a:pt x="335" y="4"/>
                  </a:cubicBezTo>
                  <a:cubicBezTo>
                    <a:pt x="122" y="4"/>
                    <a:pt x="0" y="126"/>
                    <a:pt x="0" y="339"/>
                  </a:cubicBezTo>
                  <a:cubicBezTo>
                    <a:pt x="0" y="521"/>
                    <a:pt x="122" y="612"/>
                    <a:pt x="304" y="612"/>
                  </a:cubicBezTo>
                  <a:cubicBezTo>
                    <a:pt x="517" y="612"/>
                    <a:pt x="608" y="491"/>
                    <a:pt x="639" y="278"/>
                  </a:cubicBezTo>
                  <a:cubicBezTo>
                    <a:pt x="611" y="139"/>
                    <a:pt x="532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3958550" y="2359000"/>
              <a:ext cx="15225" cy="15975"/>
            </a:xfrm>
            <a:custGeom>
              <a:avLst/>
              <a:gdLst/>
              <a:ahLst/>
              <a:cxnLst/>
              <a:rect l="l" t="t" r="r" b="b"/>
              <a:pathLst>
                <a:path w="609" h="639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6"/>
                    <a:pt x="92" y="608"/>
                    <a:pt x="274" y="638"/>
                  </a:cubicBezTo>
                  <a:cubicBezTo>
                    <a:pt x="487" y="638"/>
                    <a:pt x="608" y="517"/>
                    <a:pt x="578" y="304"/>
                  </a:cubicBezTo>
                  <a:cubicBezTo>
                    <a:pt x="578" y="122"/>
                    <a:pt x="487" y="3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4296700" y="2307325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335" y="0"/>
                  </a:moveTo>
                  <a:cubicBezTo>
                    <a:pt x="152" y="31"/>
                    <a:pt x="0" y="122"/>
                    <a:pt x="0" y="304"/>
                  </a:cubicBezTo>
                  <a:cubicBezTo>
                    <a:pt x="0" y="456"/>
                    <a:pt x="92" y="578"/>
                    <a:pt x="244" y="578"/>
                  </a:cubicBezTo>
                  <a:cubicBezTo>
                    <a:pt x="265" y="581"/>
                    <a:pt x="286" y="582"/>
                    <a:pt x="305" y="582"/>
                  </a:cubicBezTo>
                  <a:cubicBezTo>
                    <a:pt x="474" y="582"/>
                    <a:pt x="551" y="465"/>
                    <a:pt x="578" y="274"/>
                  </a:cubicBezTo>
                  <a:cubicBezTo>
                    <a:pt x="517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4432725" y="2305650"/>
              <a:ext cx="15225" cy="14600"/>
            </a:xfrm>
            <a:custGeom>
              <a:avLst/>
              <a:gdLst/>
              <a:ahLst/>
              <a:cxnLst/>
              <a:rect l="l" t="t" r="r" b="b"/>
              <a:pathLst>
                <a:path w="609" h="584" extrusionOk="0">
                  <a:moveTo>
                    <a:pt x="277" y="1"/>
                  </a:moveTo>
                  <a:cubicBezTo>
                    <a:pt x="147" y="1"/>
                    <a:pt x="31" y="90"/>
                    <a:pt x="31" y="249"/>
                  </a:cubicBezTo>
                  <a:cubicBezTo>
                    <a:pt x="0" y="432"/>
                    <a:pt x="122" y="553"/>
                    <a:pt x="304" y="584"/>
                  </a:cubicBezTo>
                  <a:cubicBezTo>
                    <a:pt x="456" y="584"/>
                    <a:pt x="578" y="493"/>
                    <a:pt x="608" y="341"/>
                  </a:cubicBezTo>
                  <a:cubicBezTo>
                    <a:pt x="608" y="128"/>
                    <a:pt x="517" y="37"/>
                    <a:pt x="335" y="6"/>
                  </a:cubicBezTo>
                  <a:cubicBezTo>
                    <a:pt x="315" y="2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4490475" y="2384075"/>
              <a:ext cx="32700" cy="10925"/>
            </a:xfrm>
            <a:custGeom>
              <a:avLst/>
              <a:gdLst/>
              <a:ahLst/>
              <a:cxnLst/>
              <a:rect l="l" t="t" r="r" b="b"/>
              <a:pathLst>
                <a:path w="1308" h="437" extrusionOk="0">
                  <a:moveTo>
                    <a:pt x="1307" y="0"/>
                  </a:moveTo>
                  <a:cubicBezTo>
                    <a:pt x="760" y="0"/>
                    <a:pt x="365" y="182"/>
                    <a:pt x="0" y="395"/>
                  </a:cubicBezTo>
                  <a:cubicBezTo>
                    <a:pt x="111" y="423"/>
                    <a:pt x="217" y="436"/>
                    <a:pt x="320" y="436"/>
                  </a:cubicBezTo>
                  <a:cubicBezTo>
                    <a:pt x="668" y="436"/>
                    <a:pt x="979" y="282"/>
                    <a:pt x="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4144725" y="23764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92" y="0"/>
                    <a:pt x="0" y="122"/>
                    <a:pt x="0" y="274"/>
                  </a:cubicBezTo>
                  <a:cubicBezTo>
                    <a:pt x="0" y="456"/>
                    <a:pt x="122" y="547"/>
                    <a:pt x="304" y="547"/>
                  </a:cubicBezTo>
                  <a:cubicBezTo>
                    <a:pt x="456" y="547"/>
                    <a:pt x="547" y="426"/>
                    <a:pt x="547" y="274"/>
                  </a:cubicBezTo>
                  <a:cubicBezTo>
                    <a:pt x="54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3985150" y="2453850"/>
              <a:ext cx="17500" cy="13075"/>
            </a:xfrm>
            <a:custGeom>
              <a:avLst/>
              <a:gdLst/>
              <a:ahLst/>
              <a:cxnLst/>
              <a:rect l="l" t="t" r="r" b="b"/>
              <a:pathLst>
                <a:path w="700" h="523" extrusionOk="0">
                  <a:moveTo>
                    <a:pt x="502" y="1"/>
                  </a:moveTo>
                  <a:cubicBezTo>
                    <a:pt x="488" y="1"/>
                    <a:pt x="472" y="2"/>
                    <a:pt x="456" y="5"/>
                  </a:cubicBezTo>
                  <a:cubicBezTo>
                    <a:pt x="243" y="5"/>
                    <a:pt x="91" y="188"/>
                    <a:pt x="61" y="340"/>
                  </a:cubicBezTo>
                  <a:cubicBezTo>
                    <a:pt x="0" y="461"/>
                    <a:pt x="213" y="522"/>
                    <a:pt x="335" y="522"/>
                  </a:cubicBezTo>
                  <a:cubicBezTo>
                    <a:pt x="547" y="522"/>
                    <a:pt x="669" y="431"/>
                    <a:pt x="699" y="188"/>
                  </a:cubicBezTo>
                  <a:cubicBezTo>
                    <a:pt x="672" y="106"/>
                    <a:pt x="621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3950200" y="2412950"/>
              <a:ext cx="14450" cy="13700"/>
            </a:xfrm>
            <a:custGeom>
              <a:avLst/>
              <a:gdLst/>
              <a:ahLst/>
              <a:cxnLst/>
              <a:rect l="l" t="t" r="r" b="b"/>
              <a:pathLst>
                <a:path w="578" h="548" extrusionOk="0">
                  <a:moveTo>
                    <a:pt x="304" y="0"/>
                  </a:moveTo>
                  <a:cubicBezTo>
                    <a:pt x="122" y="0"/>
                    <a:pt x="0" y="91"/>
                    <a:pt x="30" y="304"/>
                  </a:cubicBezTo>
                  <a:cubicBezTo>
                    <a:pt x="30" y="456"/>
                    <a:pt x="152" y="547"/>
                    <a:pt x="304" y="547"/>
                  </a:cubicBezTo>
                  <a:cubicBezTo>
                    <a:pt x="517" y="517"/>
                    <a:pt x="547" y="365"/>
                    <a:pt x="578" y="152"/>
                  </a:cubicBezTo>
                  <a:cubicBezTo>
                    <a:pt x="578" y="30"/>
                    <a:pt x="426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369650" y="2277675"/>
              <a:ext cx="15225" cy="15350"/>
            </a:xfrm>
            <a:custGeom>
              <a:avLst/>
              <a:gdLst/>
              <a:ahLst/>
              <a:cxnLst/>
              <a:rect l="l" t="t" r="r" b="b"/>
              <a:pathLst>
                <a:path w="609" h="614" extrusionOk="0">
                  <a:moveTo>
                    <a:pt x="304" y="1"/>
                  </a:moveTo>
                  <a:cubicBezTo>
                    <a:pt x="122" y="31"/>
                    <a:pt x="0" y="153"/>
                    <a:pt x="31" y="335"/>
                  </a:cubicBezTo>
                  <a:cubicBezTo>
                    <a:pt x="31" y="499"/>
                    <a:pt x="129" y="613"/>
                    <a:pt x="280" y="613"/>
                  </a:cubicBezTo>
                  <a:cubicBezTo>
                    <a:pt x="298" y="613"/>
                    <a:pt x="316" y="612"/>
                    <a:pt x="335" y="609"/>
                  </a:cubicBezTo>
                  <a:cubicBezTo>
                    <a:pt x="487" y="578"/>
                    <a:pt x="608" y="457"/>
                    <a:pt x="578" y="305"/>
                  </a:cubicBezTo>
                  <a:cubicBezTo>
                    <a:pt x="548" y="122"/>
                    <a:pt x="487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4108250" y="2296675"/>
              <a:ext cx="13700" cy="13050"/>
            </a:xfrm>
            <a:custGeom>
              <a:avLst/>
              <a:gdLst/>
              <a:ahLst/>
              <a:cxnLst/>
              <a:rect l="l" t="t" r="r" b="b"/>
              <a:pathLst>
                <a:path w="548" h="522" extrusionOk="0">
                  <a:moveTo>
                    <a:pt x="243" y="1"/>
                  </a:moveTo>
                  <a:cubicBezTo>
                    <a:pt x="122" y="1"/>
                    <a:pt x="0" y="61"/>
                    <a:pt x="0" y="213"/>
                  </a:cubicBezTo>
                  <a:cubicBezTo>
                    <a:pt x="0" y="426"/>
                    <a:pt x="152" y="487"/>
                    <a:pt x="335" y="517"/>
                  </a:cubicBezTo>
                  <a:cubicBezTo>
                    <a:pt x="351" y="520"/>
                    <a:pt x="365" y="521"/>
                    <a:pt x="378" y="521"/>
                  </a:cubicBezTo>
                  <a:cubicBezTo>
                    <a:pt x="517" y="521"/>
                    <a:pt x="520" y="382"/>
                    <a:pt x="547" y="244"/>
                  </a:cubicBezTo>
                  <a:cubicBezTo>
                    <a:pt x="517" y="92"/>
                    <a:pt x="42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4240475" y="2274650"/>
              <a:ext cx="12175" cy="13700"/>
            </a:xfrm>
            <a:custGeom>
              <a:avLst/>
              <a:gdLst/>
              <a:ahLst/>
              <a:cxnLst/>
              <a:rect l="l" t="t" r="r" b="b"/>
              <a:pathLst>
                <a:path w="487" h="548" extrusionOk="0">
                  <a:moveTo>
                    <a:pt x="243" y="0"/>
                  </a:moveTo>
                  <a:cubicBezTo>
                    <a:pt x="122" y="0"/>
                    <a:pt x="0" y="30"/>
                    <a:pt x="0" y="213"/>
                  </a:cubicBezTo>
                  <a:cubicBezTo>
                    <a:pt x="0" y="365"/>
                    <a:pt x="91" y="547"/>
                    <a:pt x="183" y="547"/>
                  </a:cubicBezTo>
                  <a:cubicBezTo>
                    <a:pt x="304" y="517"/>
                    <a:pt x="426" y="365"/>
                    <a:pt x="456" y="213"/>
                  </a:cubicBezTo>
                  <a:cubicBezTo>
                    <a:pt x="487" y="30"/>
                    <a:pt x="365" y="3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4400050" y="2254125"/>
              <a:ext cx="13700" cy="11425"/>
            </a:xfrm>
            <a:custGeom>
              <a:avLst/>
              <a:gdLst/>
              <a:ahLst/>
              <a:cxnLst/>
              <a:rect l="l" t="t" r="r" b="b"/>
              <a:pathLst>
                <a:path w="548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65"/>
                    <a:pt x="122" y="456"/>
                    <a:pt x="274" y="456"/>
                  </a:cubicBezTo>
                  <a:cubicBezTo>
                    <a:pt x="365" y="426"/>
                    <a:pt x="547" y="426"/>
                    <a:pt x="547" y="304"/>
                  </a:cubicBezTo>
                  <a:cubicBezTo>
                    <a:pt x="547" y="152"/>
                    <a:pt x="42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4295950" y="2260050"/>
              <a:ext cx="12925" cy="11775"/>
            </a:xfrm>
            <a:custGeom>
              <a:avLst/>
              <a:gdLst/>
              <a:ahLst/>
              <a:cxnLst/>
              <a:rect l="l" t="t" r="r" b="b"/>
              <a:pathLst>
                <a:path w="517" h="471" extrusionOk="0">
                  <a:moveTo>
                    <a:pt x="299" y="1"/>
                  </a:moveTo>
                  <a:cubicBezTo>
                    <a:pt x="281" y="1"/>
                    <a:pt x="263" y="3"/>
                    <a:pt x="243" y="7"/>
                  </a:cubicBezTo>
                  <a:cubicBezTo>
                    <a:pt x="91" y="7"/>
                    <a:pt x="0" y="128"/>
                    <a:pt x="30" y="280"/>
                  </a:cubicBezTo>
                  <a:cubicBezTo>
                    <a:pt x="30" y="407"/>
                    <a:pt x="94" y="470"/>
                    <a:pt x="203" y="470"/>
                  </a:cubicBezTo>
                  <a:cubicBezTo>
                    <a:pt x="225" y="470"/>
                    <a:pt x="248" y="468"/>
                    <a:pt x="274" y="463"/>
                  </a:cubicBezTo>
                  <a:cubicBezTo>
                    <a:pt x="426" y="463"/>
                    <a:pt x="486" y="371"/>
                    <a:pt x="517" y="219"/>
                  </a:cubicBezTo>
                  <a:cubicBezTo>
                    <a:pt x="490" y="87"/>
                    <a:pt x="418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4205500" y="2330875"/>
              <a:ext cx="13725" cy="11425"/>
            </a:xfrm>
            <a:custGeom>
              <a:avLst/>
              <a:gdLst/>
              <a:ahLst/>
              <a:cxnLst/>
              <a:rect l="l" t="t" r="r" b="b"/>
              <a:pathLst>
                <a:path w="549" h="457" extrusionOk="0">
                  <a:moveTo>
                    <a:pt x="335" y="0"/>
                  </a:moveTo>
                  <a:cubicBezTo>
                    <a:pt x="123" y="0"/>
                    <a:pt x="62" y="122"/>
                    <a:pt x="31" y="304"/>
                  </a:cubicBezTo>
                  <a:cubicBezTo>
                    <a:pt x="1" y="456"/>
                    <a:pt x="92" y="456"/>
                    <a:pt x="244" y="456"/>
                  </a:cubicBezTo>
                  <a:cubicBezTo>
                    <a:pt x="366" y="456"/>
                    <a:pt x="487" y="426"/>
                    <a:pt x="518" y="244"/>
                  </a:cubicBezTo>
                  <a:cubicBezTo>
                    <a:pt x="548" y="122"/>
                    <a:pt x="457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4080125" y="2412175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13" y="1"/>
                  </a:moveTo>
                  <a:cubicBezTo>
                    <a:pt x="92" y="31"/>
                    <a:pt x="1" y="92"/>
                    <a:pt x="1" y="244"/>
                  </a:cubicBezTo>
                  <a:cubicBezTo>
                    <a:pt x="31" y="365"/>
                    <a:pt x="122" y="457"/>
                    <a:pt x="244" y="457"/>
                  </a:cubicBezTo>
                  <a:cubicBezTo>
                    <a:pt x="365" y="426"/>
                    <a:pt x="487" y="365"/>
                    <a:pt x="457" y="244"/>
                  </a:cubicBezTo>
                  <a:cubicBezTo>
                    <a:pt x="457" y="92"/>
                    <a:pt x="365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4036050" y="2349100"/>
              <a:ext cx="12950" cy="11625"/>
            </a:xfrm>
            <a:custGeom>
              <a:avLst/>
              <a:gdLst/>
              <a:ahLst/>
              <a:cxnLst/>
              <a:rect l="l" t="t" r="r" b="b"/>
              <a:pathLst>
                <a:path w="518" h="465" extrusionOk="0">
                  <a:moveTo>
                    <a:pt x="305" y="1"/>
                  </a:moveTo>
                  <a:cubicBezTo>
                    <a:pt x="122" y="1"/>
                    <a:pt x="31" y="62"/>
                    <a:pt x="1" y="214"/>
                  </a:cubicBezTo>
                  <a:cubicBezTo>
                    <a:pt x="1" y="366"/>
                    <a:pt x="92" y="457"/>
                    <a:pt x="213" y="457"/>
                  </a:cubicBezTo>
                  <a:cubicBezTo>
                    <a:pt x="238" y="462"/>
                    <a:pt x="261" y="464"/>
                    <a:pt x="283" y="464"/>
                  </a:cubicBezTo>
                  <a:cubicBezTo>
                    <a:pt x="394" y="464"/>
                    <a:pt x="467" y="397"/>
                    <a:pt x="517" y="244"/>
                  </a:cubicBezTo>
                  <a:cubicBezTo>
                    <a:pt x="517" y="122"/>
                    <a:pt x="426" y="3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4096075" y="2276925"/>
              <a:ext cx="10675" cy="10650"/>
            </a:xfrm>
            <a:custGeom>
              <a:avLst/>
              <a:gdLst/>
              <a:ahLst/>
              <a:cxnLst/>
              <a:rect l="l" t="t" r="r" b="b"/>
              <a:pathLst>
                <a:path w="427" h="426" extrusionOk="0">
                  <a:moveTo>
                    <a:pt x="214" y="0"/>
                  </a:moveTo>
                  <a:cubicBezTo>
                    <a:pt x="62" y="0"/>
                    <a:pt x="1" y="61"/>
                    <a:pt x="1" y="213"/>
                  </a:cubicBezTo>
                  <a:cubicBezTo>
                    <a:pt x="1" y="335"/>
                    <a:pt x="92" y="426"/>
                    <a:pt x="214" y="426"/>
                  </a:cubicBezTo>
                  <a:cubicBezTo>
                    <a:pt x="335" y="426"/>
                    <a:pt x="427" y="335"/>
                    <a:pt x="427" y="213"/>
                  </a:cubicBezTo>
                  <a:cubicBezTo>
                    <a:pt x="427" y="61"/>
                    <a:pt x="335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4159925" y="2331625"/>
              <a:ext cx="9900" cy="10025"/>
            </a:xfrm>
            <a:custGeom>
              <a:avLst/>
              <a:gdLst/>
              <a:ahLst/>
              <a:cxnLst/>
              <a:rect l="l" t="t" r="r" b="b"/>
              <a:pathLst>
                <a:path w="396" h="401" extrusionOk="0">
                  <a:moveTo>
                    <a:pt x="243" y="1"/>
                  </a:moveTo>
                  <a:cubicBezTo>
                    <a:pt x="91" y="1"/>
                    <a:pt x="31" y="92"/>
                    <a:pt x="0" y="214"/>
                  </a:cubicBezTo>
                  <a:cubicBezTo>
                    <a:pt x="0" y="295"/>
                    <a:pt x="24" y="401"/>
                    <a:pt x="138" y="401"/>
                  </a:cubicBezTo>
                  <a:cubicBezTo>
                    <a:pt x="152" y="401"/>
                    <a:pt x="166" y="399"/>
                    <a:pt x="183" y="396"/>
                  </a:cubicBezTo>
                  <a:cubicBezTo>
                    <a:pt x="304" y="396"/>
                    <a:pt x="365" y="305"/>
                    <a:pt x="395" y="183"/>
                  </a:cubicBezTo>
                  <a:cubicBezTo>
                    <a:pt x="365" y="62"/>
                    <a:pt x="33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4464625" y="2301850"/>
              <a:ext cx="10675" cy="8725"/>
            </a:xfrm>
            <a:custGeom>
              <a:avLst/>
              <a:gdLst/>
              <a:ahLst/>
              <a:cxnLst/>
              <a:rect l="l" t="t" r="r" b="b"/>
              <a:pathLst>
                <a:path w="427" h="349" extrusionOk="0">
                  <a:moveTo>
                    <a:pt x="228" y="0"/>
                  </a:moveTo>
                  <a:cubicBezTo>
                    <a:pt x="130" y="0"/>
                    <a:pt x="58" y="83"/>
                    <a:pt x="31" y="189"/>
                  </a:cubicBezTo>
                  <a:cubicBezTo>
                    <a:pt x="1" y="310"/>
                    <a:pt x="122" y="341"/>
                    <a:pt x="183" y="341"/>
                  </a:cubicBezTo>
                  <a:cubicBezTo>
                    <a:pt x="209" y="346"/>
                    <a:pt x="233" y="348"/>
                    <a:pt x="254" y="348"/>
                  </a:cubicBezTo>
                  <a:cubicBezTo>
                    <a:pt x="355" y="348"/>
                    <a:pt x="401" y="289"/>
                    <a:pt x="426" y="189"/>
                  </a:cubicBezTo>
                  <a:cubicBezTo>
                    <a:pt x="426" y="67"/>
                    <a:pt x="396" y="6"/>
                    <a:pt x="274" y="6"/>
                  </a:cubicBezTo>
                  <a:cubicBezTo>
                    <a:pt x="258" y="2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4255675" y="23278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182" y="1"/>
                  </a:moveTo>
                  <a:cubicBezTo>
                    <a:pt x="61" y="31"/>
                    <a:pt x="0" y="92"/>
                    <a:pt x="0" y="214"/>
                  </a:cubicBezTo>
                  <a:cubicBezTo>
                    <a:pt x="30" y="335"/>
                    <a:pt x="122" y="366"/>
                    <a:pt x="243" y="366"/>
                  </a:cubicBezTo>
                  <a:cubicBezTo>
                    <a:pt x="334" y="335"/>
                    <a:pt x="426" y="274"/>
                    <a:pt x="456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9"/>
          <p:cNvGrpSpPr/>
          <p:nvPr/>
        </p:nvGrpSpPr>
        <p:grpSpPr>
          <a:xfrm>
            <a:off x="5128793" y="224414"/>
            <a:ext cx="489864" cy="413228"/>
            <a:chOff x="2188750" y="2161800"/>
            <a:chExt cx="230275" cy="194250"/>
          </a:xfrm>
        </p:grpSpPr>
        <p:sp>
          <p:nvSpPr>
            <p:cNvPr id="662" name="Google Shape;662;p9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9"/>
          <p:cNvGrpSpPr/>
          <p:nvPr/>
        </p:nvGrpSpPr>
        <p:grpSpPr>
          <a:xfrm>
            <a:off x="223368" y="224414"/>
            <a:ext cx="489864" cy="413228"/>
            <a:chOff x="2188750" y="2161800"/>
            <a:chExt cx="230275" cy="194250"/>
          </a:xfrm>
        </p:grpSpPr>
        <p:sp>
          <p:nvSpPr>
            <p:cNvPr id="667" name="Google Shape;667;p9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"/>
          <p:cNvSpPr txBox="1">
            <a:spLocks noGrp="1"/>
          </p:cNvSpPr>
          <p:nvPr>
            <p:ph type="title" hasCustomPrompt="1"/>
          </p:nvPr>
        </p:nvSpPr>
        <p:spPr>
          <a:xfrm>
            <a:off x="2105103" y="1879650"/>
            <a:ext cx="4933800" cy="9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5" name="Google Shape;675;p11"/>
          <p:cNvSpPr txBox="1">
            <a:spLocks noGrp="1"/>
          </p:cNvSpPr>
          <p:nvPr>
            <p:ph type="subTitle" idx="1"/>
          </p:nvPr>
        </p:nvSpPr>
        <p:spPr>
          <a:xfrm>
            <a:off x="2105088" y="2859550"/>
            <a:ext cx="49338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6" name="Google Shape;676;p11"/>
          <p:cNvGrpSpPr/>
          <p:nvPr/>
        </p:nvGrpSpPr>
        <p:grpSpPr>
          <a:xfrm rot="1320406">
            <a:off x="460300" y="386926"/>
            <a:ext cx="1022806" cy="704745"/>
            <a:chOff x="938725" y="2167075"/>
            <a:chExt cx="1022850" cy="704775"/>
          </a:xfrm>
        </p:grpSpPr>
        <p:sp>
          <p:nvSpPr>
            <p:cNvPr id="677" name="Google Shape;677;p11"/>
            <p:cNvSpPr/>
            <p:nvPr/>
          </p:nvSpPr>
          <p:spPr>
            <a:xfrm>
              <a:off x="938725" y="2167075"/>
              <a:ext cx="1022850" cy="704775"/>
            </a:xfrm>
            <a:custGeom>
              <a:avLst/>
              <a:gdLst/>
              <a:ahLst/>
              <a:cxnLst/>
              <a:rect l="l" t="t" r="r" b="b"/>
              <a:pathLst>
                <a:path w="40914" h="28191" extrusionOk="0">
                  <a:moveTo>
                    <a:pt x="25173" y="1183"/>
                  </a:moveTo>
                  <a:cubicBezTo>
                    <a:pt x="25541" y="1183"/>
                    <a:pt x="25915" y="1282"/>
                    <a:pt x="26141" y="1476"/>
                  </a:cubicBezTo>
                  <a:cubicBezTo>
                    <a:pt x="26293" y="1628"/>
                    <a:pt x="26536" y="1750"/>
                    <a:pt x="26445" y="1993"/>
                  </a:cubicBezTo>
                  <a:cubicBezTo>
                    <a:pt x="26354" y="2267"/>
                    <a:pt x="26141" y="2449"/>
                    <a:pt x="25837" y="2479"/>
                  </a:cubicBezTo>
                  <a:cubicBezTo>
                    <a:pt x="25757" y="2488"/>
                    <a:pt x="25677" y="2492"/>
                    <a:pt x="25601" y="2492"/>
                  </a:cubicBezTo>
                  <a:cubicBezTo>
                    <a:pt x="25416" y="2492"/>
                    <a:pt x="25254" y="2470"/>
                    <a:pt x="25168" y="2449"/>
                  </a:cubicBezTo>
                  <a:cubicBezTo>
                    <a:pt x="24682" y="2327"/>
                    <a:pt x="24378" y="2175"/>
                    <a:pt x="24226" y="1811"/>
                  </a:cubicBezTo>
                  <a:cubicBezTo>
                    <a:pt x="24165" y="1659"/>
                    <a:pt x="24135" y="1537"/>
                    <a:pt x="24317" y="1416"/>
                  </a:cubicBezTo>
                  <a:cubicBezTo>
                    <a:pt x="24531" y="1259"/>
                    <a:pt x="24850" y="1183"/>
                    <a:pt x="25173" y="1183"/>
                  </a:cubicBezTo>
                  <a:close/>
                  <a:moveTo>
                    <a:pt x="29450" y="3235"/>
                  </a:moveTo>
                  <a:cubicBezTo>
                    <a:pt x="29604" y="3235"/>
                    <a:pt x="29758" y="3270"/>
                    <a:pt x="29758" y="3543"/>
                  </a:cubicBezTo>
                  <a:cubicBezTo>
                    <a:pt x="29758" y="3847"/>
                    <a:pt x="29637" y="4090"/>
                    <a:pt x="29302" y="4090"/>
                  </a:cubicBezTo>
                  <a:cubicBezTo>
                    <a:pt x="29265" y="4093"/>
                    <a:pt x="29228" y="4094"/>
                    <a:pt x="29192" y="4094"/>
                  </a:cubicBezTo>
                  <a:cubicBezTo>
                    <a:pt x="28728" y="4094"/>
                    <a:pt x="28362" y="3916"/>
                    <a:pt x="27995" y="3634"/>
                  </a:cubicBezTo>
                  <a:cubicBezTo>
                    <a:pt x="28360" y="3270"/>
                    <a:pt x="28846" y="3270"/>
                    <a:pt x="29302" y="3239"/>
                  </a:cubicBezTo>
                  <a:cubicBezTo>
                    <a:pt x="29348" y="3239"/>
                    <a:pt x="29399" y="3235"/>
                    <a:pt x="29450" y="3235"/>
                  </a:cubicBezTo>
                  <a:close/>
                  <a:moveTo>
                    <a:pt x="27412" y="2263"/>
                  </a:moveTo>
                  <a:cubicBezTo>
                    <a:pt x="27646" y="2263"/>
                    <a:pt x="27890" y="2305"/>
                    <a:pt x="28132" y="2305"/>
                  </a:cubicBezTo>
                  <a:cubicBezTo>
                    <a:pt x="28188" y="2305"/>
                    <a:pt x="28244" y="2303"/>
                    <a:pt x="28299" y="2297"/>
                  </a:cubicBezTo>
                  <a:cubicBezTo>
                    <a:pt x="28542" y="2297"/>
                    <a:pt x="28542" y="2571"/>
                    <a:pt x="28603" y="2753"/>
                  </a:cubicBezTo>
                  <a:cubicBezTo>
                    <a:pt x="28664" y="2935"/>
                    <a:pt x="28482" y="2935"/>
                    <a:pt x="28390" y="2966"/>
                  </a:cubicBezTo>
                  <a:cubicBezTo>
                    <a:pt x="27995" y="3118"/>
                    <a:pt x="27752" y="3452"/>
                    <a:pt x="27539" y="3786"/>
                  </a:cubicBezTo>
                  <a:cubicBezTo>
                    <a:pt x="27496" y="3895"/>
                    <a:pt x="27453" y="3910"/>
                    <a:pt x="27398" y="3910"/>
                  </a:cubicBezTo>
                  <a:cubicBezTo>
                    <a:pt x="27376" y="3910"/>
                    <a:pt x="27353" y="3908"/>
                    <a:pt x="27327" y="3908"/>
                  </a:cubicBezTo>
                  <a:cubicBezTo>
                    <a:pt x="26506" y="3908"/>
                    <a:pt x="25716" y="3969"/>
                    <a:pt x="24865" y="4151"/>
                  </a:cubicBezTo>
                  <a:cubicBezTo>
                    <a:pt x="25108" y="3756"/>
                    <a:pt x="25320" y="3422"/>
                    <a:pt x="25503" y="3087"/>
                  </a:cubicBezTo>
                  <a:cubicBezTo>
                    <a:pt x="25594" y="2935"/>
                    <a:pt x="25716" y="2935"/>
                    <a:pt x="25837" y="2935"/>
                  </a:cubicBezTo>
                  <a:cubicBezTo>
                    <a:pt x="26111" y="2935"/>
                    <a:pt x="26384" y="2875"/>
                    <a:pt x="26567" y="2662"/>
                  </a:cubicBezTo>
                  <a:cubicBezTo>
                    <a:pt x="26816" y="2334"/>
                    <a:pt x="27106" y="2263"/>
                    <a:pt x="27412" y="2263"/>
                  </a:cubicBezTo>
                  <a:close/>
                  <a:moveTo>
                    <a:pt x="25100" y="2845"/>
                  </a:moveTo>
                  <a:cubicBezTo>
                    <a:pt x="25128" y="2845"/>
                    <a:pt x="25160" y="2855"/>
                    <a:pt x="25199" y="2875"/>
                  </a:cubicBezTo>
                  <a:cubicBezTo>
                    <a:pt x="25351" y="2966"/>
                    <a:pt x="25229" y="3057"/>
                    <a:pt x="25199" y="3118"/>
                  </a:cubicBezTo>
                  <a:cubicBezTo>
                    <a:pt x="25017" y="3452"/>
                    <a:pt x="24804" y="3786"/>
                    <a:pt x="24621" y="4121"/>
                  </a:cubicBezTo>
                  <a:cubicBezTo>
                    <a:pt x="24469" y="4364"/>
                    <a:pt x="24226" y="4333"/>
                    <a:pt x="23983" y="4394"/>
                  </a:cubicBezTo>
                  <a:cubicBezTo>
                    <a:pt x="24348" y="3938"/>
                    <a:pt x="24713" y="3513"/>
                    <a:pt x="24956" y="2996"/>
                  </a:cubicBezTo>
                  <a:cubicBezTo>
                    <a:pt x="24997" y="2892"/>
                    <a:pt x="25039" y="2845"/>
                    <a:pt x="25100" y="2845"/>
                  </a:cubicBezTo>
                  <a:close/>
                  <a:moveTo>
                    <a:pt x="23856" y="940"/>
                  </a:moveTo>
                  <a:cubicBezTo>
                    <a:pt x="23967" y="940"/>
                    <a:pt x="24080" y="954"/>
                    <a:pt x="24196" y="990"/>
                  </a:cubicBezTo>
                  <a:cubicBezTo>
                    <a:pt x="23558" y="1476"/>
                    <a:pt x="23679" y="2297"/>
                    <a:pt x="24500" y="2662"/>
                  </a:cubicBezTo>
                  <a:cubicBezTo>
                    <a:pt x="24925" y="2844"/>
                    <a:pt x="24804" y="2966"/>
                    <a:pt x="24591" y="3178"/>
                  </a:cubicBezTo>
                  <a:cubicBezTo>
                    <a:pt x="24196" y="3634"/>
                    <a:pt x="23801" y="4060"/>
                    <a:pt x="23406" y="4516"/>
                  </a:cubicBezTo>
                  <a:cubicBezTo>
                    <a:pt x="23284" y="4637"/>
                    <a:pt x="23132" y="4698"/>
                    <a:pt x="22980" y="4729"/>
                  </a:cubicBezTo>
                  <a:cubicBezTo>
                    <a:pt x="22585" y="4881"/>
                    <a:pt x="22190" y="5002"/>
                    <a:pt x="21703" y="5154"/>
                  </a:cubicBezTo>
                  <a:cubicBezTo>
                    <a:pt x="22099" y="4090"/>
                    <a:pt x="22311" y="3026"/>
                    <a:pt x="22706" y="2023"/>
                  </a:cubicBezTo>
                  <a:cubicBezTo>
                    <a:pt x="22828" y="1780"/>
                    <a:pt x="22980" y="1567"/>
                    <a:pt x="22950" y="1294"/>
                  </a:cubicBezTo>
                  <a:cubicBezTo>
                    <a:pt x="22950" y="1142"/>
                    <a:pt x="23010" y="1142"/>
                    <a:pt x="23102" y="1112"/>
                  </a:cubicBezTo>
                  <a:cubicBezTo>
                    <a:pt x="23338" y="1026"/>
                    <a:pt x="23590" y="940"/>
                    <a:pt x="23856" y="940"/>
                  </a:cubicBezTo>
                  <a:close/>
                  <a:moveTo>
                    <a:pt x="31542" y="4162"/>
                  </a:moveTo>
                  <a:cubicBezTo>
                    <a:pt x="31667" y="4162"/>
                    <a:pt x="31792" y="4176"/>
                    <a:pt x="31916" y="4212"/>
                  </a:cubicBezTo>
                  <a:cubicBezTo>
                    <a:pt x="32281" y="4303"/>
                    <a:pt x="32494" y="4637"/>
                    <a:pt x="32403" y="5033"/>
                  </a:cubicBezTo>
                  <a:cubicBezTo>
                    <a:pt x="32403" y="5120"/>
                    <a:pt x="32371" y="5191"/>
                    <a:pt x="32298" y="5191"/>
                  </a:cubicBezTo>
                  <a:cubicBezTo>
                    <a:pt x="32269" y="5191"/>
                    <a:pt x="32233" y="5180"/>
                    <a:pt x="32190" y="5154"/>
                  </a:cubicBezTo>
                  <a:cubicBezTo>
                    <a:pt x="31856" y="5002"/>
                    <a:pt x="31521" y="4850"/>
                    <a:pt x="31187" y="4698"/>
                  </a:cubicBezTo>
                  <a:cubicBezTo>
                    <a:pt x="31065" y="4637"/>
                    <a:pt x="31004" y="4546"/>
                    <a:pt x="31004" y="4394"/>
                  </a:cubicBezTo>
                  <a:cubicBezTo>
                    <a:pt x="31035" y="4273"/>
                    <a:pt x="31156" y="4182"/>
                    <a:pt x="31278" y="4182"/>
                  </a:cubicBezTo>
                  <a:cubicBezTo>
                    <a:pt x="31366" y="4169"/>
                    <a:pt x="31454" y="4162"/>
                    <a:pt x="31542" y="4162"/>
                  </a:cubicBezTo>
                  <a:close/>
                  <a:moveTo>
                    <a:pt x="22646" y="1476"/>
                  </a:moveTo>
                  <a:lnTo>
                    <a:pt x="22646" y="1476"/>
                  </a:lnTo>
                  <a:cubicBezTo>
                    <a:pt x="22402" y="2084"/>
                    <a:pt x="22129" y="2662"/>
                    <a:pt x="21886" y="3270"/>
                  </a:cubicBezTo>
                  <a:cubicBezTo>
                    <a:pt x="21703" y="3756"/>
                    <a:pt x="21551" y="4242"/>
                    <a:pt x="21582" y="4759"/>
                  </a:cubicBezTo>
                  <a:cubicBezTo>
                    <a:pt x="21582" y="5215"/>
                    <a:pt x="21339" y="5397"/>
                    <a:pt x="20913" y="5428"/>
                  </a:cubicBezTo>
                  <a:cubicBezTo>
                    <a:pt x="20852" y="4182"/>
                    <a:pt x="21278" y="3087"/>
                    <a:pt x="21825" y="2023"/>
                  </a:cubicBezTo>
                  <a:cubicBezTo>
                    <a:pt x="22099" y="1537"/>
                    <a:pt x="22099" y="1537"/>
                    <a:pt x="22646" y="1476"/>
                  </a:cubicBezTo>
                  <a:close/>
                  <a:moveTo>
                    <a:pt x="12391" y="4452"/>
                  </a:moveTo>
                  <a:cubicBezTo>
                    <a:pt x="12484" y="4452"/>
                    <a:pt x="12579" y="4463"/>
                    <a:pt x="12676" y="4485"/>
                  </a:cubicBezTo>
                  <a:cubicBezTo>
                    <a:pt x="12858" y="4546"/>
                    <a:pt x="12949" y="4607"/>
                    <a:pt x="12980" y="4789"/>
                  </a:cubicBezTo>
                  <a:cubicBezTo>
                    <a:pt x="13008" y="5241"/>
                    <a:pt x="12433" y="5772"/>
                    <a:pt x="11937" y="5772"/>
                  </a:cubicBezTo>
                  <a:cubicBezTo>
                    <a:pt x="11899" y="5772"/>
                    <a:pt x="11861" y="5769"/>
                    <a:pt x="11825" y="5762"/>
                  </a:cubicBezTo>
                  <a:cubicBezTo>
                    <a:pt x="11642" y="5671"/>
                    <a:pt x="11430" y="5580"/>
                    <a:pt x="11369" y="5337"/>
                  </a:cubicBezTo>
                  <a:cubicBezTo>
                    <a:pt x="11308" y="5093"/>
                    <a:pt x="11460" y="4941"/>
                    <a:pt x="11612" y="4789"/>
                  </a:cubicBezTo>
                  <a:cubicBezTo>
                    <a:pt x="11841" y="4560"/>
                    <a:pt x="12106" y="4452"/>
                    <a:pt x="12391" y="4452"/>
                  </a:cubicBezTo>
                  <a:close/>
                  <a:moveTo>
                    <a:pt x="14683" y="5061"/>
                  </a:moveTo>
                  <a:cubicBezTo>
                    <a:pt x="14693" y="5061"/>
                    <a:pt x="14703" y="5062"/>
                    <a:pt x="14712" y="5063"/>
                  </a:cubicBezTo>
                  <a:cubicBezTo>
                    <a:pt x="15047" y="5154"/>
                    <a:pt x="15290" y="5549"/>
                    <a:pt x="15199" y="5884"/>
                  </a:cubicBezTo>
                  <a:cubicBezTo>
                    <a:pt x="15122" y="6189"/>
                    <a:pt x="14791" y="6430"/>
                    <a:pt x="14454" y="6430"/>
                  </a:cubicBezTo>
                  <a:cubicBezTo>
                    <a:pt x="14388" y="6430"/>
                    <a:pt x="14321" y="6420"/>
                    <a:pt x="14256" y="6400"/>
                  </a:cubicBezTo>
                  <a:cubicBezTo>
                    <a:pt x="13952" y="6309"/>
                    <a:pt x="13800" y="6036"/>
                    <a:pt x="13892" y="5701"/>
                  </a:cubicBezTo>
                  <a:cubicBezTo>
                    <a:pt x="13979" y="5409"/>
                    <a:pt x="14432" y="5061"/>
                    <a:pt x="14683" y="5061"/>
                  </a:cubicBezTo>
                  <a:close/>
                  <a:moveTo>
                    <a:pt x="19971" y="595"/>
                  </a:moveTo>
                  <a:cubicBezTo>
                    <a:pt x="20640" y="868"/>
                    <a:pt x="21278" y="1112"/>
                    <a:pt x="21977" y="1355"/>
                  </a:cubicBezTo>
                  <a:cubicBezTo>
                    <a:pt x="21764" y="1689"/>
                    <a:pt x="21582" y="1993"/>
                    <a:pt x="21399" y="2297"/>
                  </a:cubicBezTo>
                  <a:cubicBezTo>
                    <a:pt x="20822" y="3239"/>
                    <a:pt x="20518" y="4273"/>
                    <a:pt x="20548" y="5397"/>
                  </a:cubicBezTo>
                  <a:cubicBezTo>
                    <a:pt x="20548" y="5549"/>
                    <a:pt x="20548" y="5641"/>
                    <a:pt x="20366" y="5701"/>
                  </a:cubicBezTo>
                  <a:cubicBezTo>
                    <a:pt x="19545" y="6066"/>
                    <a:pt x="18785" y="6522"/>
                    <a:pt x="18056" y="6948"/>
                  </a:cubicBezTo>
                  <a:cubicBezTo>
                    <a:pt x="18086" y="5185"/>
                    <a:pt x="18117" y="3422"/>
                    <a:pt x="17083" y="1811"/>
                  </a:cubicBezTo>
                  <a:cubicBezTo>
                    <a:pt x="17158" y="1807"/>
                    <a:pt x="17234" y="1805"/>
                    <a:pt x="17311" y="1805"/>
                  </a:cubicBezTo>
                  <a:cubicBezTo>
                    <a:pt x="17796" y="1805"/>
                    <a:pt x="18317" y="1880"/>
                    <a:pt x="18816" y="1932"/>
                  </a:cubicBezTo>
                  <a:cubicBezTo>
                    <a:pt x="19181" y="1993"/>
                    <a:pt x="19545" y="2023"/>
                    <a:pt x="19910" y="2054"/>
                  </a:cubicBezTo>
                  <a:cubicBezTo>
                    <a:pt x="19936" y="2056"/>
                    <a:pt x="19960" y="2058"/>
                    <a:pt x="19983" y="2058"/>
                  </a:cubicBezTo>
                  <a:cubicBezTo>
                    <a:pt x="20238" y="2058"/>
                    <a:pt x="20358" y="1907"/>
                    <a:pt x="20275" y="1628"/>
                  </a:cubicBezTo>
                  <a:cubicBezTo>
                    <a:pt x="20184" y="1294"/>
                    <a:pt x="20062" y="960"/>
                    <a:pt x="19971" y="595"/>
                  </a:cubicBezTo>
                  <a:close/>
                  <a:moveTo>
                    <a:pt x="32859" y="5397"/>
                  </a:moveTo>
                  <a:cubicBezTo>
                    <a:pt x="33375" y="5519"/>
                    <a:pt x="33922" y="5610"/>
                    <a:pt x="34500" y="5732"/>
                  </a:cubicBezTo>
                  <a:cubicBezTo>
                    <a:pt x="34378" y="5944"/>
                    <a:pt x="34196" y="6127"/>
                    <a:pt x="34439" y="6340"/>
                  </a:cubicBezTo>
                  <a:cubicBezTo>
                    <a:pt x="34774" y="6461"/>
                    <a:pt x="35169" y="6370"/>
                    <a:pt x="35533" y="6552"/>
                  </a:cubicBezTo>
                  <a:cubicBezTo>
                    <a:pt x="35477" y="6797"/>
                    <a:pt x="35385" y="6949"/>
                    <a:pt x="35244" y="6949"/>
                  </a:cubicBezTo>
                  <a:cubicBezTo>
                    <a:pt x="35158" y="6949"/>
                    <a:pt x="35052" y="6892"/>
                    <a:pt x="34926" y="6765"/>
                  </a:cubicBezTo>
                  <a:cubicBezTo>
                    <a:pt x="34774" y="6644"/>
                    <a:pt x="34591" y="6552"/>
                    <a:pt x="34409" y="6431"/>
                  </a:cubicBezTo>
                  <a:cubicBezTo>
                    <a:pt x="33862" y="6127"/>
                    <a:pt x="33345" y="5792"/>
                    <a:pt x="32828" y="5489"/>
                  </a:cubicBezTo>
                  <a:cubicBezTo>
                    <a:pt x="32828" y="5458"/>
                    <a:pt x="32828" y="5428"/>
                    <a:pt x="32859" y="5397"/>
                  </a:cubicBezTo>
                  <a:close/>
                  <a:moveTo>
                    <a:pt x="17253" y="2862"/>
                  </a:moveTo>
                  <a:cubicBezTo>
                    <a:pt x="17497" y="2862"/>
                    <a:pt x="17525" y="2989"/>
                    <a:pt x="17570" y="3452"/>
                  </a:cubicBezTo>
                  <a:cubicBezTo>
                    <a:pt x="17661" y="4607"/>
                    <a:pt x="17934" y="5792"/>
                    <a:pt x="17600" y="7008"/>
                  </a:cubicBezTo>
                  <a:cubicBezTo>
                    <a:pt x="17539" y="7282"/>
                    <a:pt x="17539" y="7282"/>
                    <a:pt x="17235" y="7434"/>
                  </a:cubicBezTo>
                  <a:cubicBezTo>
                    <a:pt x="17509" y="5884"/>
                    <a:pt x="17570" y="4364"/>
                    <a:pt x="16870" y="2905"/>
                  </a:cubicBezTo>
                  <a:cubicBezTo>
                    <a:pt x="17037" y="2880"/>
                    <a:pt x="17160" y="2862"/>
                    <a:pt x="17253" y="2862"/>
                  </a:cubicBezTo>
                  <a:close/>
                  <a:moveTo>
                    <a:pt x="36015" y="7445"/>
                  </a:moveTo>
                  <a:cubicBezTo>
                    <a:pt x="36489" y="7445"/>
                    <a:pt x="36725" y="7725"/>
                    <a:pt x="36962" y="8619"/>
                  </a:cubicBezTo>
                  <a:cubicBezTo>
                    <a:pt x="36506" y="8194"/>
                    <a:pt x="36141" y="7829"/>
                    <a:pt x="35777" y="7464"/>
                  </a:cubicBezTo>
                  <a:cubicBezTo>
                    <a:pt x="35863" y="7452"/>
                    <a:pt x="35942" y="7445"/>
                    <a:pt x="36015" y="7445"/>
                  </a:cubicBezTo>
                  <a:close/>
                  <a:moveTo>
                    <a:pt x="14378" y="2571"/>
                  </a:moveTo>
                  <a:cubicBezTo>
                    <a:pt x="14530" y="2753"/>
                    <a:pt x="14621" y="2935"/>
                    <a:pt x="14773" y="3118"/>
                  </a:cubicBezTo>
                  <a:cubicBezTo>
                    <a:pt x="14876" y="3255"/>
                    <a:pt x="15008" y="3353"/>
                    <a:pt x="15136" y="3353"/>
                  </a:cubicBezTo>
                  <a:cubicBezTo>
                    <a:pt x="15235" y="3353"/>
                    <a:pt x="15332" y="3294"/>
                    <a:pt x="15411" y="3148"/>
                  </a:cubicBezTo>
                  <a:cubicBezTo>
                    <a:pt x="15568" y="2870"/>
                    <a:pt x="15774" y="2811"/>
                    <a:pt x="15990" y="2811"/>
                  </a:cubicBezTo>
                  <a:cubicBezTo>
                    <a:pt x="16152" y="2811"/>
                    <a:pt x="16319" y="2844"/>
                    <a:pt x="16475" y="2844"/>
                  </a:cubicBezTo>
                  <a:cubicBezTo>
                    <a:pt x="16627" y="2875"/>
                    <a:pt x="16658" y="2996"/>
                    <a:pt x="16688" y="3087"/>
                  </a:cubicBezTo>
                  <a:cubicBezTo>
                    <a:pt x="16870" y="3391"/>
                    <a:pt x="16931" y="3726"/>
                    <a:pt x="16962" y="4060"/>
                  </a:cubicBezTo>
                  <a:cubicBezTo>
                    <a:pt x="17083" y="5306"/>
                    <a:pt x="16992" y="6522"/>
                    <a:pt x="16718" y="7707"/>
                  </a:cubicBezTo>
                  <a:cubicBezTo>
                    <a:pt x="16718" y="7768"/>
                    <a:pt x="16688" y="7859"/>
                    <a:pt x="16627" y="7890"/>
                  </a:cubicBezTo>
                  <a:cubicBezTo>
                    <a:pt x="16293" y="8163"/>
                    <a:pt x="15959" y="8437"/>
                    <a:pt x="15563" y="8741"/>
                  </a:cubicBezTo>
                  <a:cubicBezTo>
                    <a:pt x="15533" y="7981"/>
                    <a:pt x="15624" y="7282"/>
                    <a:pt x="15442" y="6613"/>
                  </a:cubicBezTo>
                  <a:cubicBezTo>
                    <a:pt x="15411" y="6492"/>
                    <a:pt x="15472" y="6400"/>
                    <a:pt x="15533" y="6340"/>
                  </a:cubicBezTo>
                  <a:cubicBezTo>
                    <a:pt x="15807" y="5944"/>
                    <a:pt x="15837" y="5519"/>
                    <a:pt x="15563" y="5124"/>
                  </a:cubicBezTo>
                  <a:cubicBezTo>
                    <a:pt x="15370" y="4786"/>
                    <a:pt x="15062" y="4639"/>
                    <a:pt x="14714" y="4639"/>
                  </a:cubicBezTo>
                  <a:cubicBezTo>
                    <a:pt x="14625" y="4639"/>
                    <a:pt x="14532" y="4649"/>
                    <a:pt x="14439" y="4668"/>
                  </a:cubicBezTo>
                  <a:cubicBezTo>
                    <a:pt x="14287" y="4668"/>
                    <a:pt x="14165" y="4698"/>
                    <a:pt x="13922" y="4759"/>
                  </a:cubicBezTo>
                  <a:cubicBezTo>
                    <a:pt x="14104" y="4820"/>
                    <a:pt x="14196" y="4850"/>
                    <a:pt x="14378" y="4911"/>
                  </a:cubicBezTo>
                  <a:cubicBezTo>
                    <a:pt x="13831" y="5154"/>
                    <a:pt x="13557" y="5519"/>
                    <a:pt x="13588" y="6066"/>
                  </a:cubicBezTo>
                  <a:cubicBezTo>
                    <a:pt x="13588" y="6188"/>
                    <a:pt x="13436" y="6157"/>
                    <a:pt x="13345" y="6188"/>
                  </a:cubicBezTo>
                  <a:cubicBezTo>
                    <a:pt x="11825" y="6522"/>
                    <a:pt x="10883" y="7555"/>
                    <a:pt x="10062" y="8771"/>
                  </a:cubicBezTo>
                  <a:cubicBezTo>
                    <a:pt x="10001" y="8873"/>
                    <a:pt x="9967" y="9044"/>
                    <a:pt x="9878" y="9044"/>
                  </a:cubicBezTo>
                  <a:cubicBezTo>
                    <a:pt x="9834" y="9044"/>
                    <a:pt x="9777" y="9003"/>
                    <a:pt x="9697" y="8893"/>
                  </a:cubicBezTo>
                  <a:cubicBezTo>
                    <a:pt x="9666" y="8879"/>
                    <a:pt x="9634" y="8874"/>
                    <a:pt x="9601" y="8874"/>
                  </a:cubicBezTo>
                  <a:cubicBezTo>
                    <a:pt x="9457" y="8874"/>
                    <a:pt x="9310" y="8985"/>
                    <a:pt x="9216" y="8985"/>
                  </a:cubicBezTo>
                  <a:cubicBezTo>
                    <a:pt x="9190" y="8985"/>
                    <a:pt x="9167" y="8976"/>
                    <a:pt x="9150" y="8954"/>
                  </a:cubicBezTo>
                  <a:cubicBezTo>
                    <a:pt x="9028" y="8771"/>
                    <a:pt x="9120" y="8467"/>
                    <a:pt x="9150" y="8224"/>
                  </a:cubicBezTo>
                  <a:cubicBezTo>
                    <a:pt x="9211" y="7616"/>
                    <a:pt x="9424" y="7069"/>
                    <a:pt x="9606" y="6522"/>
                  </a:cubicBezTo>
                  <a:cubicBezTo>
                    <a:pt x="9633" y="6413"/>
                    <a:pt x="9636" y="6304"/>
                    <a:pt x="9788" y="6304"/>
                  </a:cubicBezTo>
                  <a:cubicBezTo>
                    <a:pt x="9806" y="6304"/>
                    <a:pt x="9827" y="6306"/>
                    <a:pt x="9849" y="6309"/>
                  </a:cubicBezTo>
                  <a:cubicBezTo>
                    <a:pt x="9575" y="7039"/>
                    <a:pt x="9393" y="7799"/>
                    <a:pt x="9606" y="8589"/>
                  </a:cubicBezTo>
                  <a:cubicBezTo>
                    <a:pt x="9697" y="7829"/>
                    <a:pt x="9819" y="7069"/>
                    <a:pt x="10031" y="6309"/>
                  </a:cubicBezTo>
                  <a:cubicBezTo>
                    <a:pt x="10092" y="6096"/>
                    <a:pt x="10153" y="5884"/>
                    <a:pt x="10427" y="5823"/>
                  </a:cubicBezTo>
                  <a:cubicBezTo>
                    <a:pt x="10639" y="5762"/>
                    <a:pt x="10700" y="5580"/>
                    <a:pt x="10670" y="5397"/>
                  </a:cubicBezTo>
                  <a:cubicBezTo>
                    <a:pt x="10487" y="4394"/>
                    <a:pt x="11186" y="3908"/>
                    <a:pt x="11855" y="3330"/>
                  </a:cubicBezTo>
                  <a:cubicBezTo>
                    <a:pt x="11946" y="3665"/>
                    <a:pt x="12038" y="3938"/>
                    <a:pt x="12281" y="4151"/>
                  </a:cubicBezTo>
                  <a:cubicBezTo>
                    <a:pt x="11946" y="4303"/>
                    <a:pt x="11642" y="4455"/>
                    <a:pt x="11399" y="4698"/>
                  </a:cubicBezTo>
                  <a:cubicBezTo>
                    <a:pt x="10974" y="5063"/>
                    <a:pt x="11004" y="5549"/>
                    <a:pt x="11460" y="5853"/>
                  </a:cubicBezTo>
                  <a:cubicBezTo>
                    <a:pt x="11672" y="5994"/>
                    <a:pt x="11883" y="6063"/>
                    <a:pt x="12095" y="6063"/>
                  </a:cubicBezTo>
                  <a:cubicBezTo>
                    <a:pt x="12339" y="6063"/>
                    <a:pt x="12584" y="5972"/>
                    <a:pt x="12828" y="5792"/>
                  </a:cubicBezTo>
                  <a:cubicBezTo>
                    <a:pt x="13314" y="5458"/>
                    <a:pt x="13527" y="4972"/>
                    <a:pt x="13405" y="4485"/>
                  </a:cubicBezTo>
                  <a:cubicBezTo>
                    <a:pt x="13375" y="4394"/>
                    <a:pt x="13284" y="4333"/>
                    <a:pt x="13375" y="4242"/>
                  </a:cubicBezTo>
                  <a:cubicBezTo>
                    <a:pt x="13800" y="3786"/>
                    <a:pt x="13861" y="3057"/>
                    <a:pt x="14378" y="2571"/>
                  </a:cubicBezTo>
                  <a:close/>
                  <a:moveTo>
                    <a:pt x="15290" y="6644"/>
                  </a:moveTo>
                  <a:lnTo>
                    <a:pt x="15290" y="6644"/>
                  </a:lnTo>
                  <a:cubicBezTo>
                    <a:pt x="15320" y="7464"/>
                    <a:pt x="15229" y="8255"/>
                    <a:pt x="15077" y="9045"/>
                  </a:cubicBezTo>
                  <a:cubicBezTo>
                    <a:pt x="15016" y="9410"/>
                    <a:pt x="14652" y="9562"/>
                    <a:pt x="14408" y="9774"/>
                  </a:cubicBezTo>
                  <a:cubicBezTo>
                    <a:pt x="14652" y="8832"/>
                    <a:pt x="14925" y="7920"/>
                    <a:pt x="14712" y="6948"/>
                  </a:cubicBezTo>
                  <a:cubicBezTo>
                    <a:pt x="14682" y="6796"/>
                    <a:pt x="14712" y="6796"/>
                    <a:pt x="15290" y="6644"/>
                  </a:cubicBezTo>
                  <a:close/>
                  <a:moveTo>
                    <a:pt x="9332" y="9536"/>
                  </a:moveTo>
                  <a:cubicBezTo>
                    <a:pt x="9409" y="9536"/>
                    <a:pt x="9490" y="9544"/>
                    <a:pt x="9575" y="9562"/>
                  </a:cubicBezTo>
                  <a:cubicBezTo>
                    <a:pt x="9940" y="9653"/>
                    <a:pt x="10123" y="9987"/>
                    <a:pt x="10031" y="10382"/>
                  </a:cubicBezTo>
                  <a:cubicBezTo>
                    <a:pt x="9951" y="10678"/>
                    <a:pt x="9632" y="10879"/>
                    <a:pt x="9328" y="10879"/>
                  </a:cubicBezTo>
                  <a:cubicBezTo>
                    <a:pt x="9288" y="10879"/>
                    <a:pt x="9249" y="10876"/>
                    <a:pt x="9211" y="10869"/>
                  </a:cubicBezTo>
                  <a:cubicBezTo>
                    <a:pt x="8846" y="10777"/>
                    <a:pt x="8572" y="10321"/>
                    <a:pt x="8664" y="10017"/>
                  </a:cubicBezTo>
                  <a:cubicBezTo>
                    <a:pt x="8762" y="9696"/>
                    <a:pt x="9002" y="9536"/>
                    <a:pt x="9332" y="9536"/>
                  </a:cubicBezTo>
                  <a:close/>
                  <a:moveTo>
                    <a:pt x="6645" y="9559"/>
                  </a:moveTo>
                  <a:cubicBezTo>
                    <a:pt x="6884" y="9559"/>
                    <a:pt x="6750" y="9780"/>
                    <a:pt x="6779" y="9865"/>
                  </a:cubicBezTo>
                  <a:cubicBezTo>
                    <a:pt x="6840" y="10048"/>
                    <a:pt x="6840" y="10261"/>
                    <a:pt x="6901" y="10413"/>
                  </a:cubicBezTo>
                  <a:cubicBezTo>
                    <a:pt x="7083" y="10747"/>
                    <a:pt x="6901" y="10960"/>
                    <a:pt x="6657" y="11203"/>
                  </a:cubicBezTo>
                  <a:cubicBezTo>
                    <a:pt x="6536" y="10747"/>
                    <a:pt x="6475" y="10382"/>
                    <a:pt x="6354" y="10017"/>
                  </a:cubicBezTo>
                  <a:cubicBezTo>
                    <a:pt x="6293" y="9744"/>
                    <a:pt x="6354" y="9622"/>
                    <a:pt x="6597" y="9562"/>
                  </a:cubicBezTo>
                  <a:cubicBezTo>
                    <a:pt x="6614" y="9560"/>
                    <a:pt x="6631" y="9559"/>
                    <a:pt x="6645" y="9559"/>
                  </a:cubicBezTo>
                  <a:close/>
                  <a:moveTo>
                    <a:pt x="6110" y="9896"/>
                  </a:moveTo>
                  <a:cubicBezTo>
                    <a:pt x="6262" y="10413"/>
                    <a:pt x="6293" y="10899"/>
                    <a:pt x="6506" y="11355"/>
                  </a:cubicBezTo>
                  <a:cubicBezTo>
                    <a:pt x="6566" y="11537"/>
                    <a:pt x="6323" y="11720"/>
                    <a:pt x="6171" y="11872"/>
                  </a:cubicBezTo>
                  <a:cubicBezTo>
                    <a:pt x="6050" y="11993"/>
                    <a:pt x="5867" y="12084"/>
                    <a:pt x="5685" y="12176"/>
                  </a:cubicBezTo>
                  <a:cubicBezTo>
                    <a:pt x="5472" y="11750"/>
                    <a:pt x="5715" y="10382"/>
                    <a:pt x="6110" y="9896"/>
                  </a:cubicBezTo>
                  <a:close/>
                  <a:moveTo>
                    <a:pt x="5320" y="11872"/>
                  </a:moveTo>
                  <a:cubicBezTo>
                    <a:pt x="5472" y="12145"/>
                    <a:pt x="5533" y="12358"/>
                    <a:pt x="5229" y="12571"/>
                  </a:cubicBezTo>
                  <a:cubicBezTo>
                    <a:pt x="4955" y="12753"/>
                    <a:pt x="4895" y="13087"/>
                    <a:pt x="4834" y="13422"/>
                  </a:cubicBezTo>
                  <a:cubicBezTo>
                    <a:pt x="4439" y="12966"/>
                    <a:pt x="4560" y="12571"/>
                    <a:pt x="5320" y="11872"/>
                  </a:cubicBezTo>
                  <a:close/>
                  <a:moveTo>
                    <a:pt x="37631" y="9440"/>
                  </a:moveTo>
                  <a:lnTo>
                    <a:pt x="37631" y="9440"/>
                  </a:lnTo>
                  <a:cubicBezTo>
                    <a:pt x="38178" y="9531"/>
                    <a:pt x="38512" y="9865"/>
                    <a:pt x="38968" y="10109"/>
                  </a:cubicBezTo>
                  <a:cubicBezTo>
                    <a:pt x="38816" y="10200"/>
                    <a:pt x="38603" y="10230"/>
                    <a:pt x="38634" y="10443"/>
                  </a:cubicBezTo>
                  <a:cubicBezTo>
                    <a:pt x="38634" y="10595"/>
                    <a:pt x="38786" y="10656"/>
                    <a:pt x="38877" y="10747"/>
                  </a:cubicBezTo>
                  <a:cubicBezTo>
                    <a:pt x="39242" y="11081"/>
                    <a:pt x="39546" y="11446"/>
                    <a:pt x="39910" y="11872"/>
                  </a:cubicBezTo>
                  <a:cubicBezTo>
                    <a:pt x="39637" y="11932"/>
                    <a:pt x="39272" y="11932"/>
                    <a:pt x="39424" y="12358"/>
                  </a:cubicBezTo>
                  <a:cubicBezTo>
                    <a:pt x="39515" y="12631"/>
                    <a:pt x="39789" y="12753"/>
                    <a:pt x="40002" y="12935"/>
                  </a:cubicBezTo>
                  <a:cubicBezTo>
                    <a:pt x="39819" y="13118"/>
                    <a:pt x="39667" y="13239"/>
                    <a:pt x="39485" y="13422"/>
                  </a:cubicBezTo>
                  <a:cubicBezTo>
                    <a:pt x="39151" y="11963"/>
                    <a:pt x="38482" y="10686"/>
                    <a:pt x="37631" y="9440"/>
                  </a:cubicBezTo>
                  <a:close/>
                  <a:moveTo>
                    <a:pt x="4439" y="13148"/>
                  </a:moveTo>
                  <a:cubicBezTo>
                    <a:pt x="4621" y="13969"/>
                    <a:pt x="4895" y="14698"/>
                    <a:pt x="5229" y="15428"/>
                  </a:cubicBezTo>
                  <a:cubicBezTo>
                    <a:pt x="5381" y="15701"/>
                    <a:pt x="5077" y="15884"/>
                    <a:pt x="4925" y="16005"/>
                  </a:cubicBezTo>
                  <a:cubicBezTo>
                    <a:pt x="4898" y="16027"/>
                    <a:pt x="4874" y="16036"/>
                    <a:pt x="4850" y="16036"/>
                  </a:cubicBezTo>
                  <a:cubicBezTo>
                    <a:pt x="4741" y="16036"/>
                    <a:pt x="4666" y="15832"/>
                    <a:pt x="4591" y="15732"/>
                  </a:cubicBezTo>
                  <a:cubicBezTo>
                    <a:pt x="4439" y="15337"/>
                    <a:pt x="4256" y="14942"/>
                    <a:pt x="4135" y="14546"/>
                  </a:cubicBezTo>
                  <a:cubicBezTo>
                    <a:pt x="3983" y="14030"/>
                    <a:pt x="4317" y="13635"/>
                    <a:pt x="4439" y="13148"/>
                  </a:cubicBezTo>
                  <a:close/>
                  <a:moveTo>
                    <a:pt x="4013" y="14790"/>
                  </a:moveTo>
                  <a:cubicBezTo>
                    <a:pt x="4135" y="15124"/>
                    <a:pt x="4256" y="15489"/>
                    <a:pt x="4378" y="15884"/>
                  </a:cubicBezTo>
                  <a:cubicBezTo>
                    <a:pt x="3952" y="15884"/>
                    <a:pt x="3557" y="15914"/>
                    <a:pt x="3162" y="16097"/>
                  </a:cubicBezTo>
                  <a:cubicBezTo>
                    <a:pt x="3557" y="15732"/>
                    <a:pt x="3831" y="15306"/>
                    <a:pt x="4013" y="14790"/>
                  </a:cubicBezTo>
                  <a:close/>
                  <a:moveTo>
                    <a:pt x="9377" y="6333"/>
                  </a:moveTo>
                  <a:cubicBezTo>
                    <a:pt x="9411" y="6333"/>
                    <a:pt x="9446" y="6335"/>
                    <a:pt x="9484" y="6340"/>
                  </a:cubicBezTo>
                  <a:cubicBezTo>
                    <a:pt x="9272" y="6978"/>
                    <a:pt x="8937" y="7586"/>
                    <a:pt x="8876" y="8255"/>
                  </a:cubicBezTo>
                  <a:cubicBezTo>
                    <a:pt x="8876" y="8437"/>
                    <a:pt x="8816" y="8619"/>
                    <a:pt x="8937" y="8771"/>
                  </a:cubicBezTo>
                  <a:cubicBezTo>
                    <a:pt x="9120" y="9045"/>
                    <a:pt x="8968" y="9166"/>
                    <a:pt x="8785" y="9349"/>
                  </a:cubicBezTo>
                  <a:cubicBezTo>
                    <a:pt x="8299" y="9744"/>
                    <a:pt x="8208" y="10109"/>
                    <a:pt x="8360" y="10504"/>
                  </a:cubicBezTo>
                  <a:cubicBezTo>
                    <a:pt x="8572" y="11021"/>
                    <a:pt x="8937" y="11233"/>
                    <a:pt x="9606" y="11233"/>
                  </a:cubicBezTo>
                  <a:cubicBezTo>
                    <a:pt x="9120" y="12753"/>
                    <a:pt x="8329" y="14242"/>
                    <a:pt x="9575" y="15732"/>
                  </a:cubicBezTo>
                  <a:cubicBezTo>
                    <a:pt x="9302" y="15094"/>
                    <a:pt x="9180" y="14425"/>
                    <a:pt x="9272" y="13726"/>
                  </a:cubicBezTo>
                  <a:cubicBezTo>
                    <a:pt x="9424" y="12905"/>
                    <a:pt x="9636" y="12084"/>
                    <a:pt x="9910" y="11294"/>
                  </a:cubicBezTo>
                  <a:cubicBezTo>
                    <a:pt x="9940" y="11142"/>
                    <a:pt x="10062" y="11051"/>
                    <a:pt x="10183" y="10960"/>
                  </a:cubicBezTo>
                  <a:cubicBezTo>
                    <a:pt x="10670" y="10504"/>
                    <a:pt x="10700" y="9805"/>
                    <a:pt x="10214" y="9349"/>
                  </a:cubicBezTo>
                  <a:cubicBezTo>
                    <a:pt x="10062" y="9166"/>
                    <a:pt x="10062" y="9075"/>
                    <a:pt x="10183" y="8923"/>
                  </a:cubicBezTo>
                  <a:cubicBezTo>
                    <a:pt x="11034" y="7799"/>
                    <a:pt x="12068" y="6856"/>
                    <a:pt x="13436" y="6370"/>
                  </a:cubicBezTo>
                  <a:lnTo>
                    <a:pt x="13436" y="6370"/>
                  </a:lnTo>
                  <a:cubicBezTo>
                    <a:pt x="12706" y="6796"/>
                    <a:pt x="12250" y="7464"/>
                    <a:pt x="11886" y="8194"/>
                  </a:cubicBezTo>
                  <a:cubicBezTo>
                    <a:pt x="12341" y="7738"/>
                    <a:pt x="12737" y="7221"/>
                    <a:pt x="13253" y="6826"/>
                  </a:cubicBezTo>
                  <a:cubicBezTo>
                    <a:pt x="13372" y="6731"/>
                    <a:pt x="13490" y="6526"/>
                    <a:pt x="13666" y="6526"/>
                  </a:cubicBezTo>
                  <a:cubicBezTo>
                    <a:pt x="13716" y="6526"/>
                    <a:pt x="13770" y="6542"/>
                    <a:pt x="13831" y="6583"/>
                  </a:cubicBezTo>
                  <a:cubicBezTo>
                    <a:pt x="14165" y="6765"/>
                    <a:pt x="14652" y="6856"/>
                    <a:pt x="14500" y="7464"/>
                  </a:cubicBezTo>
                  <a:cubicBezTo>
                    <a:pt x="14348" y="8194"/>
                    <a:pt x="14135" y="8923"/>
                    <a:pt x="13952" y="9622"/>
                  </a:cubicBezTo>
                  <a:cubicBezTo>
                    <a:pt x="13618" y="10960"/>
                    <a:pt x="12554" y="11811"/>
                    <a:pt x="11886" y="12875"/>
                  </a:cubicBezTo>
                  <a:cubicBezTo>
                    <a:pt x="11551" y="13361"/>
                    <a:pt x="11186" y="13817"/>
                    <a:pt x="10822" y="14364"/>
                  </a:cubicBezTo>
                  <a:cubicBezTo>
                    <a:pt x="10518" y="12480"/>
                    <a:pt x="11034" y="10808"/>
                    <a:pt x="11642" y="9136"/>
                  </a:cubicBezTo>
                  <a:lnTo>
                    <a:pt x="11642" y="9136"/>
                  </a:lnTo>
                  <a:cubicBezTo>
                    <a:pt x="11460" y="9166"/>
                    <a:pt x="11399" y="9288"/>
                    <a:pt x="11369" y="9379"/>
                  </a:cubicBezTo>
                  <a:cubicBezTo>
                    <a:pt x="10791" y="10656"/>
                    <a:pt x="10305" y="11963"/>
                    <a:pt x="10305" y="13391"/>
                  </a:cubicBezTo>
                  <a:cubicBezTo>
                    <a:pt x="10305" y="13817"/>
                    <a:pt x="10305" y="14212"/>
                    <a:pt x="10548" y="14577"/>
                  </a:cubicBezTo>
                  <a:cubicBezTo>
                    <a:pt x="10609" y="14668"/>
                    <a:pt x="10609" y="14729"/>
                    <a:pt x="10579" y="14790"/>
                  </a:cubicBezTo>
                  <a:cubicBezTo>
                    <a:pt x="10062" y="15580"/>
                    <a:pt x="9636" y="16431"/>
                    <a:pt x="9211" y="17373"/>
                  </a:cubicBezTo>
                  <a:cubicBezTo>
                    <a:pt x="9089" y="16978"/>
                    <a:pt x="8937" y="16704"/>
                    <a:pt x="8785" y="16431"/>
                  </a:cubicBezTo>
                  <a:cubicBezTo>
                    <a:pt x="8460" y="15922"/>
                    <a:pt x="8066" y="15659"/>
                    <a:pt x="7604" y="15659"/>
                  </a:cubicBezTo>
                  <a:cubicBezTo>
                    <a:pt x="7376" y="15659"/>
                    <a:pt x="7131" y="15723"/>
                    <a:pt x="6870" y="15853"/>
                  </a:cubicBezTo>
                  <a:cubicBezTo>
                    <a:pt x="6794" y="15892"/>
                    <a:pt x="6733" y="15908"/>
                    <a:pt x="6680" y="15908"/>
                  </a:cubicBezTo>
                  <a:cubicBezTo>
                    <a:pt x="6606" y="15908"/>
                    <a:pt x="6546" y="15876"/>
                    <a:pt x="6475" y="15823"/>
                  </a:cubicBezTo>
                  <a:cubicBezTo>
                    <a:pt x="6238" y="15638"/>
                    <a:pt x="6001" y="15477"/>
                    <a:pt x="5704" y="15477"/>
                  </a:cubicBezTo>
                  <a:cubicBezTo>
                    <a:pt x="5658" y="15477"/>
                    <a:pt x="5612" y="15481"/>
                    <a:pt x="5563" y="15489"/>
                  </a:cubicBezTo>
                  <a:cubicBezTo>
                    <a:pt x="5542" y="15494"/>
                    <a:pt x="5523" y="15497"/>
                    <a:pt x="5507" y="15497"/>
                  </a:cubicBezTo>
                  <a:cubicBezTo>
                    <a:pt x="5431" y="15497"/>
                    <a:pt x="5406" y="15442"/>
                    <a:pt x="5381" y="15367"/>
                  </a:cubicBezTo>
                  <a:cubicBezTo>
                    <a:pt x="5229" y="14759"/>
                    <a:pt x="5016" y="14151"/>
                    <a:pt x="5138" y="13513"/>
                  </a:cubicBezTo>
                  <a:cubicBezTo>
                    <a:pt x="5199" y="13148"/>
                    <a:pt x="5350" y="12905"/>
                    <a:pt x="5715" y="12662"/>
                  </a:cubicBezTo>
                  <a:cubicBezTo>
                    <a:pt x="6323" y="12206"/>
                    <a:pt x="6961" y="11689"/>
                    <a:pt x="7326" y="10960"/>
                  </a:cubicBezTo>
                  <a:cubicBezTo>
                    <a:pt x="7417" y="10747"/>
                    <a:pt x="7387" y="10565"/>
                    <a:pt x="7326" y="10352"/>
                  </a:cubicBezTo>
                  <a:cubicBezTo>
                    <a:pt x="7235" y="9957"/>
                    <a:pt x="7053" y="9592"/>
                    <a:pt x="7387" y="9197"/>
                  </a:cubicBezTo>
                  <a:cubicBezTo>
                    <a:pt x="7509" y="9075"/>
                    <a:pt x="7417" y="8802"/>
                    <a:pt x="7417" y="8589"/>
                  </a:cubicBezTo>
                  <a:cubicBezTo>
                    <a:pt x="7417" y="8163"/>
                    <a:pt x="7569" y="7859"/>
                    <a:pt x="8025" y="7799"/>
                  </a:cubicBezTo>
                  <a:cubicBezTo>
                    <a:pt x="8451" y="7707"/>
                    <a:pt x="8724" y="7495"/>
                    <a:pt x="8785" y="7008"/>
                  </a:cubicBezTo>
                  <a:cubicBezTo>
                    <a:pt x="8842" y="6697"/>
                    <a:pt x="8925" y="6333"/>
                    <a:pt x="9377" y="6333"/>
                  </a:cubicBezTo>
                  <a:close/>
                  <a:moveTo>
                    <a:pt x="5680" y="15965"/>
                  </a:moveTo>
                  <a:cubicBezTo>
                    <a:pt x="5750" y="15965"/>
                    <a:pt x="5833" y="15988"/>
                    <a:pt x="5928" y="16036"/>
                  </a:cubicBezTo>
                  <a:cubicBezTo>
                    <a:pt x="6050" y="16066"/>
                    <a:pt x="6141" y="16127"/>
                    <a:pt x="6202" y="16218"/>
                  </a:cubicBezTo>
                  <a:cubicBezTo>
                    <a:pt x="6373" y="16372"/>
                    <a:pt x="6524" y="16449"/>
                    <a:pt x="6689" y="16449"/>
                  </a:cubicBezTo>
                  <a:cubicBezTo>
                    <a:pt x="6818" y="16449"/>
                    <a:pt x="6954" y="16402"/>
                    <a:pt x="7113" y="16309"/>
                  </a:cubicBezTo>
                  <a:cubicBezTo>
                    <a:pt x="7243" y="16219"/>
                    <a:pt x="7373" y="16179"/>
                    <a:pt x="7501" y="16179"/>
                  </a:cubicBezTo>
                  <a:cubicBezTo>
                    <a:pt x="7762" y="16179"/>
                    <a:pt x="8014" y="16348"/>
                    <a:pt x="8238" y="16613"/>
                  </a:cubicBezTo>
                  <a:cubicBezTo>
                    <a:pt x="8572" y="17008"/>
                    <a:pt x="8572" y="17556"/>
                    <a:pt x="8937" y="17951"/>
                  </a:cubicBezTo>
                  <a:cubicBezTo>
                    <a:pt x="8937" y="17981"/>
                    <a:pt x="8937" y="18042"/>
                    <a:pt x="8907" y="18072"/>
                  </a:cubicBezTo>
                  <a:cubicBezTo>
                    <a:pt x="8694" y="18559"/>
                    <a:pt x="8481" y="19045"/>
                    <a:pt x="8238" y="19592"/>
                  </a:cubicBezTo>
                  <a:cubicBezTo>
                    <a:pt x="8019" y="19175"/>
                    <a:pt x="7768" y="18933"/>
                    <a:pt x="7439" y="18933"/>
                  </a:cubicBezTo>
                  <a:cubicBezTo>
                    <a:pt x="7313" y="18933"/>
                    <a:pt x="7175" y="18969"/>
                    <a:pt x="7022" y="19045"/>
                  </a:cubicBezTo>
                  <a:cubicBezTo>
                    <a:pt x="6987" y="19059"/>
                    <a:pt x="6957" y="19065"/>
                    <a:pt x="6930" y="19065"/>
                  </a:cubicBezTo>
                  <a:cubicBezTo>
                    <a:pt x="6840" y="19065"/>
                    <a:pt x="6788" y="19000"/>
                    <a:pt x="6718" y="18954"/>
                  </a:cubicBezTo>
                  <a:cubicBezTo>
                    <a:pt x="6498" y="18843"/>
                    <a:pt x="6309" y="18701"/>
                    <a:pt x="6083" y="18701"/>
                  </a:cubicBezTo>
                  <a:cubicBezTo>
                    <a:pt x="5997" y="18701"/>
                    <a:pt x="5906" y="18721"/>
                    <a:pt x="5806" y="18771"/>
                  </a:cubicBezTo>
                  <a:cubicBezTo>
                    <a:pt x="5784" y="18779"/>
                    <a:pt x="5763" y="18782"/>
                    <a:pt x="5742" y="18782"/>
                  </a:cubicBezTo>
                  <a:cubicBezTo>
                    <a:pt x="5594" y="18782"/>
                    <a:pt x="5488" y="18608"/>
                    <a:pt x="5381" y="18528"/>
                  </a:cubicBezTo>
                  <a:cubicBezTo>
                    <a:pt x="4720" y="18052"/>
                    <a:pt x="4036" y="17715"/>
                    <a:pt x="3209" y="17715"/>
                  </a:cubicBezTo>
                  <a:cubicBezTo>
                    <a:pt x="3085" y="17715"/>
                    <a:pt x="2958" y="17722"/>
                    <a:pt x="2828" y="17738"/>
                  </a:cubicBezTo>
                  <a:cubicBezTo>
                    <a:pt x="2858" y="17252"/>
                    <a:pt x="2919" y="16765"/>
                    <a:pt x="3375" y="16522"/>
                  </a:cubicBezTo>
                  <a:cubicBezTo>
                    <a:pt x="3612" y="16389"/>
                    <a:pt x="3855" y="16321"/>
                    <a:pt x="4100" y="16321"/>
                  </a:cubicBezTo>
                  <a:cubicBezTo>
                    <a:pt x="4357" y="16321"/>
                    <a:pt x="4615" y="16397"/>
                    <a:pt x="4864" y="16553"/>
                  </a:cubicBezTo>
                  <a:cubicBezTo>
                    <a:pt x="5008" y="16661"/>
                    <a:pt x="5114" y="16716"/>
                    <a:pt x="5194" y="16716"/>
                  </a:cubicBezTo>
                  <a:cubicBezTo>
                    <a:pt x="5315" y="16716"/>
                    <a:pt x="5374" y="16585"/>
                    <a:pt x="5411" y="16309"/>
                  </a:cubicBezTo>
                  <a:cubicBezTo>
                    <a:pt x="5432" y="16079"/>
                    <a:pt x="5525" y="15965"/>
                    <a:pt x="5680" y="15965"/>
                  </a:cubicBezTo>
                  <a:close/>
                  <a:moveTo>
                    <a:pt x="39235" y="20500"/>
                  </a:moveTo>
                  <a:cubicBezTo>
                    <a:pt x="39246" y="20500"/>
                    <a:pt x="39259" y="20501"/>
                    <a:pt x="39272" y="20504"/>
                  </a:cubicBezTo>
                  <a:cubicBezTo>
                    <a:pt x="39363" y="20504"/>
                    <a:pt x="39394" y="20565"/>
                    <a:pt x="39454" y="20656"/>
                  </a:cubicBezTo>
                  <a:cubicBezTo>
                    <a:pt x="39515" y="20747"/>
                    <a:pt x="39454" y="20838"/>
                    <a:pt x="39394" y="20899"/>
                  </a:cubicBezTo>
                  <a:cubicBezTo>
                    <a:pt x="39333" y="20960"/>
                    <a:pt x="39242" y="21021"/>
                    <a:pt x="39181" y="21051"/>
                  </a:cubicBezTo>
                  <a:cubicBezTo>
                    <a:pt x="38938" y="21233"/>
                    <a:pt x="38938" y="21416"/>
                    <a:pt x="39211" y="21568"/>
                  </a:cubicBezTo>
                  <a:cubicBezTo>
                    <a:pt x="39576" y="21750"/>
                    <a:pt x="39546" y="21993"/>
                    <a:pt x="39302" y="22236"/>
                  </a:cubicBezTo>
                  <a:cubicBezTo>
                    <a:pt x="39151" y="22388"/>
                    <a:pt x="39090" y="22510"/>
                    <a:pt x="39181" y="22753"/>
                  </a:cubicBezTo>
                  <a:cubicBezTo>
                    <a:pt x="39302" y="23118"/>
                    <a:pt x="39059" y="23392"/>
                    <a:pt x="38816" y="23604"/>
                  </a:cubicBezTo>
                  <a:cubicBezTo>
                    <a:pt x="38695" y="23726"/>
                    <a:pt x="38543" y="23787"/>
                    <a:pt x="38421" y="23878"/>
                  </a:cubicBezTo>
                  <a:cubicBezTo>
                    <a:pt x="38391" y="23847"/>
                    <a:pt x="38360" y="23847"/>
                    <a:pt x="38299" y="23817"/>
                  </a:cubicBezTo>
                  <a:cubicBezTo>
                    <a:pt x="38573" y="22784"/>
                    <a:pt x="38847" y="21750"/>
                    <a:pt x="39090" y="20717"/>
                  </a:cubicBezTo>
                  <a:cubicBezTo>
                    <a:pt x="39117" y="20634"/>
                    <a:pt x="39120" y="20500"/>
                    <a:pt x="39235" y="20500"/>
                  </a:cubicBezTo>
                  <a:close/>
                  <a:moveTo>
                    <a:pt x="3075" y="18127"/>
                  </a:moveTo>
                  <a:cubicBezTo>
                    <a:pt x="3093" y="18127"/>
                    <a:pt x="3112" y="18129"/>
                    <a:pt x="3132" y="18133"/>
                  </a:cubicBezTo>
                  <a:cubicBezTo>
                    <a:pt x="3861" y="18163"/>
                    <a:pt x="4499" y="18376"/>
                    <a:pt x="5107" y="18802"/>
                  </a:cubicBezTo>
                  <a:cubicBezTo>
                    <a:pt x="5315" y="18963"/>
                    <a:pt x="5522" y="19229"/>
                    <a:pt x="5809" y="19229"/>
                  </a:cubicBezTo>
                  <a:cubicBezTo>
                    <a:pt x="5901" y="19229"/>
                    <a:pt x="6000" y="19202"/>
                    <a:pt x="6110" y="19136"/>
                  </a:cubicBezTo>
                  <a:cubicBezTo>
                    <a:pt x="6119" y="19132"/>
                    <a:pt x="6128" y="19130"/>
                    <a:pt x="6138" y="19130"/>
                  </a:cubicBezTo>
                  <a:cubicBezTo>
                    <a:pt x="6204" y="19130"/>
                    <a:pt x="6305" y="19205"/>
                    <a:pt x="6384" y="19258"/>
                  </a:cubicBezTo>
                  <a:cubicBezTo>
                    <a:pt x="6570" y="19382"/>
                    <a:pt x="6771" y="19492"/>
                    <a:pt x="6995" y="19492"/>
                  </a:cubicBezTo>
                  <a:cubicBezTo>
                    <a:pt x="7100" y="19492"/>
                    <a:pt x="7210" y="19468"/>
                    <a:pt x="7326" y="19410"/>
                  </a:cubicBezTo>
                  <a:cubicBezTo>
                    <a:pt x="7366" y="19395"/>
                    <a:pt x="7402" y="19388"/>
                    <a:pt x="7436" y="19388"/>
                  </a:cubicBezTo>
                  <a:cubicBezTo>
                    <a:pt x="7607" y="19388"/>
                    <a:pt x="7696" y="19566"/>
                    <a:pt x="7721" y="19744"/>
                  </a:cubicBezTo>
                  <a:cubicBezTo>
                    <a:pt x="7843" y="20139"/>
                    <a:pt x="7721" y="20504"/>
                    <a:pt x="7630" y="20899"/>
                  </a:cubicBezTo>
                  <a:cubicBezTo>
                    <a:pt x="7113" y="22328"/>
                    <a:pt x="6627" y="23787"/>
                    <a:pt x="5928" y="25185"/>
                  </a:cubicBezTo>
                  <a:cubicBezTo>
                    <a:pt x="5561" y="25918"/>
                    <a:pt x="4940" y="26198"/>
                    <a:pt x="4325" y="26198"/>
                  </a:cubicBezTo>
                  <a:cubicBezTo>
                    <a:pt x="3920" y="26198"/>
                    <a:pt x="3518" y="26077"/>
                    <a:pt x="3192" y="25884"/>
                  </a:cubicBezTo>
                  <a:cubicBezTo>
                    <a:pt x="2402" y="25398"/>
                    <a:pt x="1825" y="24699"/>
                    <a:pt x="1277" y="23969"/>
                  </a:cubicBezTo>
                  <a:cubicBezTo>
                    <a:pt x="1095" y="23695"/>
                    <a:pt x="1004" y="23331"/>
                    <a:pt x="852" y="22996"/>
                  </a:cubicBezTo>
                  <a:cubicBezTo>
                    <a:pt x="700" y="22662"/>
                    <a:pt x="943" y="22449"/>
                    <a:pt x="1277" y="22358"/>
                  </a:cubicBezTo>
                  <a:cubicBezTo>
                    <a:pt x="1399" y="22328"/>
                    <a:pt x="1551" y="22328"/>
                    <a:pt x="1581" y="22176"/>
                  </a:cubicBezTo>
                  <a:cubicBezTo>
                    <a:pt x="1612" y="22024"/>
                    <a:pt x="1490" y="21963"/>
                    <a:pt x="1399" y="21872"/>
                  </a:cubicBezTo>
                  <a:cubicBezTo>
                    <a:pt x="1156" y="21689"/>
                    <a:pt x="1186" y="21294"/>
                    <a:pt x="1429" y="21142"/>
                  </a:cubicBezTo>
                  <a:cubicBezTo>
                    <a:pt x="1673" y="21021"/>
                    <a:pt x="1733" y="20899"/>
                    <a:pt x="1642" y="20656"/>
                  </a:cubicBezTo>
                  <a:cubicBezTo>
                    <a:pt x="1551" y="20291"/>
                    <a:pt x="1612" y="20018"/>
                    <a:pt x="1977" y="19866"/>
                  </a:cubicBezTo>
                  <a:cubicBezTo>
                    <a:pt x="2189" y="19805"/>
                    <a:pt x="2220" y="19653"/>
                    <a:pt x="2129" y="19470"/>
                  </a:cubicBezTo>
                  <a:cubicBezTo>
                    <a:pt x="1946" y="19015"/>
                    <a:pt x="2159" y="18711"/>
                    <a:pt x="2645" y="18619"/>
                  </a:cubicBezTo>
                  <a:cubicBezTo>
                    <a:pt x="2797" y="18589"/>
                    <a:pt x="2858" y="18528"/>
                    <a:pt x="2858" y="18376"/>
                  </a:cubicBezTo>
                  <a:cubicBezTo>
                    <a:pt x="2858" y="18217"/>
                    <a:pt x="2951" y="18127"/>
                    <a:pt x="3075" y="18127"/>
                  </a:cubicBezTo>
                  <a:close/>
                  <a:moveTo>
                    <a:pt x="27086" y="4420"/>
                  </a:moveTo>
                  <a:cubicBezTo>
                    <a:pt x="27675" y="4420"/>
                    <a:pt x="28270" y="4473"/>
                    <a:pt x="28877" y="4577"/>
                  </a:cubicBezTo>
                  <a:cubicBezTo>
                    <a:pt x="31643" y="5063"/>
                    <a:pt x="33953" y="6461"/>
                    <a:pt x="35959" y="8346"/>
                  </a:cubicBezTo>
                  <a:cubicBezTo>
                    <a:pt x="37540" y="9865"/>
                    <a:pt x="38482" y="11780"/>
                    <a:pt x="39029" y="13908"/>
                  </a:cubicBezTo>
                  <a:cubicBezTo>
                    <a:pt x="39637" y="16157"/>
                    <a:pt x="39151" y="18255"/>
                    <a:pt x="38573" y="20413"/>
                  </a:cubicBezTo>
                  <a:cubicBezTo>
                    <a:pt x="38269" y="21568"/>
                    <a:pt x="38026" y="22753"/>
                    <a:pt x="37692" y="23939"/>
                  </a:cubicBezTo>
                  <a:cubicBezTo>
                    <a:pt x="37600" y="24303"/>
                    <a:pt x="37540" y="24699"/>
                    <a:pt x="37236" y="25002"/>
                  </a:cubicBezTo>
                  <a:cubicBezTo>
                    <a:pt x="36992" y="25246"/>
                    <a:pt x="36688" y="25398"/>
                    <a:pt x="36324" y="25428"/>
                  </a:cubicBezTo>
                  <a:cubicBezTo>
                    <a:pt x="32494" y="25762"/>
                    <a:pt x="28694" y="26097"/>
                    <a:pt x="24895" y="26431"/>
                  </a:cubicBezTo>
                  <a:cubicBezTo>
                    <a:pt x="19728" y="26917"/>
                    <a:pt x="14560" y="27252"/>
                    <a:pt x="9363" y="27525"/>
                  </a:cubicBezTo>
                  <a:cubicBezTo>
                    <a:pt x="8851" y="27548"/>
                    <a:pt x="8335" y="27562"/>
                    <a:pt x="7820" y="27562"/>
                  </a:cubicBezTo>
                  <a:cubicBezTo>
                    <a:pt x="6927" y="27562"/>
                    <a:pt x="6035" y="27519"/>
                    <a:pt x="5168" y="27404"/>
                  </a:cubicBezTo>
                  <a:cubicBezTo>
                    <a:pt x="3679" y="27191"/>
                    <a:pt x="2432" y="26461"/>
                    <a:pt x="1369" y="25398"/>
                  </a:cubicBezTo>
                  <a:cubicBezTo>
                    <a:pt x="1034" y="25063"/>
                    <a:pt x="791" y="24638"/>
                    <a:pt x="426" y="24364"/>
                  </a:cubicBezTo>
                  <a:cubicBezTo>
                    <a:pt x="274" y="24243"/>
                    <a:pt x="335" y="24151"/>
                    <a:pt x="366" y="24060"/>
                  </a:cubicBezTo>
                  <a:cubicBezTo>
                    <a:pt x="457" y="23847"/>
                    <a:pt x="518" y="23665"/>
                    <a:pt x="609" y="23483"/>
                  </a:cubicBezTo>
                  <a:cubicBezTo>
                    <a:pt x="639" y="23452"/>
                    <a:pt x="670" y="23452"/>
                    <a:pt x="730" y="23452"/>
                  </a:cubicBezTo>
                  <a:cubicBezTo>
                    <a:pt x="548" y="24030"/>
                    <a:pt x="852" y="24303"/>
                    <a:pt x="1277" y="24547"/>
                  </a:cubicBezTo>
                  <a:cubicBezTo>
                    <a:pt x="1399" y="24607"/>
                    <a:pt x="1490" y="24790"/>
                    <a:pt x="1551" y="24911"/>
                  </a:cubicBezTo>
                  <a:cubicBezTo>
                    <a:pt x="2286" y="26087"/>
                    <a:pt x="3390" y="26524"/>
                    <a:pt x="4699" y="26524"/>
                  </a:cubicBezTo>
                  <a:cubicBezTo>
                    <a:pt x="4744" y="26524"/>
                    <a:pt x="4789" y="26523"/>
                    <a:pt x="4834" y="26522"/>
                  </a:cubicBezTo>
                  <a:cubicBezTo>
                    <a:pt x="5472" y="26492"/>
                    <a:pt x="5898" y="26066"/>
                    <a:pt x="6232" y="25550"/>
                  </a:cubicBezTo>
                  <a:cubicBezTo>
                    <a:pt x="6901" y="24516"/>
                    <a:pt x="7265" y="23361"/>
                    <a:pt x="7691" y="22236"/>
                  </a:cubicBezTo>
                  <a:cubicBezTo>
                    <a:pt x="9180" y="18255"/>
                    <a:pt x="10943" y="14425"/>
                    <a:pt x="13770" y="11203"/>
                  </a:cubicBezTo>
                  <a:cubicBezTo>
                    <a:pt x="15685" y="9014"/>
                    <a:pt x="17995" y="7312"/>
                    <a:pt x="20640" y="6127"/>
                  </a:cubicBezTo>
                  <a:cubicBezTo>
                    <a:pt x="21947" y="5549"/>
                    <a:pt x="23314" y="5124"/>
                    <a:pt x="24713" y="4729"/>
                  </a:cubicBezTo>
                  <a:cubicBezTo>
                    <a:pt x="25500" y="4519"/>
                    <a:pt x="26287" y="4420"/>
                    <a:pt x="27086" y="4420"/>
                  </a:cubicBezTo>
                  <a:close/>
                  <a:moveTo>
                    <a:pt x="19587" y="1"/>
                  </a:moveTo>
                  <a:cubicBezTo>
                    <a:pt x="19500" y="1"/>
                    <a:pt x="19413" y="28"/>
                    <a:pt x="19333" y="109"/>
                  </a:cubicBezTo>
                  <a:cubicBezTo>
                    <a:pt x="19150" y="321"/>
                    <a:pt x="19302" y="504"/>
                    <a:pt x="19393" y="686"/>
                  </a:cubicBezTo>
                  <a:cubicBezTo>
                    <a:pt x="19515" y="960"/>
                    <a:pt x="19697" y="1233"/>
                    <a:pt x="19697" y="1567"/>
                  </a:cubicBezTo>
                  <a:cubicBezTo>
                    <a:pt x="18902" y="1511"/>
                    <a:pt x="18134" y="1321"/>
                    <a:pt x="17343" y="1321"/>
                  </a:cubicBezTo>
                  <a:cubicBezTo>
                    <a:pt x="17287" y="1321"/>
                    <a:pt x="17231" y="1322"/>
                    <a:pt x="17174" y="1324"/>
                  </a:cubicBezTo>
                  <a:cubicBezTo>
                    <a:pt x="17146" y="1327"/>
                    <a:pt x="17116" y="1329"/>
                    <a:pt x="17085" y="1329"/>
                  </a:cubicBezTo>
                  <a:cubicBezTo>
                    <a:pt x="16993" y="1329"/>
                    <a:pt x="16892" y="1318"/>
                    <a:pt x="16795" y="1318"/>
                  </a:cubicBezTo>
                  <a:cubicBezTo>
                    <a:pt x="16613" y="1318"/>
                    <a:pt x="16442" y="1355"/>
                    <a:pt x="16354" y="1567"/>
                  </a:cubicBezTo>
                  <a:cubicBezTo>
                    <a:pt x="16202" y="1902"/>
                    <a:pt x="16536" y="2084"/>
                    <a:pt x="16779" y="2358"/>
                  </a:cubicBezTo>
                  <a:cubicBezTo>
                    <a:pt x="16627" y="2388"/>
                    <a:pt x="16536" y="2388"/>
                    <a:pt x="16415" y="2388"/>
                  </a:cubicBezTo>
                  <a:cubicBezTo>
                    <a:pt x="16232" y="2358"/>
                    <a:pt x="16050" y="2327"/>
                    <a:pt x="15898" y="2297"/>
                  </a:cubicBezTo>
                  <a:cubicBezTo>
                    <a:pt x="15836" y="2288"/>
                    <a:pt x="15774" y="2282"/>
                    <a:pt x="15715" y="2282"/>
                  </a:cubicBezTo>
                  <a:cubicBezTo>
                    <a:pt x="15569" y="2282"/>
                    <a:pt x="15437" y="2319"/>
                    <a:pt x="15351" y="2449"/>
                  </a:cubicBezTo>
                  <a:cubicBezTo>
                    <a:pt x="15261" y="2641"/>
                    <a:pt x="15187" y="2715"/>
                    <a:pt x="15121" y="2715"/>
                  </a:cubicBezTo>
                  <a:cubicBezTo>
                    <a:pt x="15030" y="2715"/>
                    <a:pt x="14952" y="2577"/>
                    <a:pt x="14864" y="2419"/>
                  </a:cubicBezTo>
                  <a:cubicBezTo>
                    <a:pt x="14705" y="2179"/>
                    <a:pt x="14553" y="2057"/>
                    <a:pt x="14392" y="2057"/>
                  </a:cubicBezTo>
                  <a:cubicBezTo>
                    <a:pt x="14247" y="2057"/>
                    <a:pt x="14095" y="2156"/>
                    <a:pt x="13922" y="2358"/>
                  </a:cubicBezTo>
                  <a:cubicBezTo>
                    <a:pt x="13588" y="2723"/>
                    <a:pt x="13436" y="3178"/>
                    <a:pt x="13223" y="3604"/>
                  </a:cubicBezTo>
                  <a:cubicBezTo>
                    <a:pt x="13147" y="3756"/>
                    <a:pt x="13071" y="3930"/>
                    <a:pt x="12906" y="3930"/>
                  </a:cubicBezTo>
                  <a:cubicBezTo>
                    <a:pt x="12874" y="3930"/>
                    <a:pt x="12838" y="3923"/>
                    <a:pt x="12797" y="3908"/>
                  </a:cubicBezTo>
                  <a:cubicBezTo>
                    <a:pt x="12524" y="3817"/>
                    <a:pt x="12341" y="3634"/>
                    <a:pt x="12372" y="3330"/>
                  </a:cubicBezTo>
                  <a:cubicBezTo>
                    <a:pt x="12372" y="3239"/>
                    <a:pt x="12433" y="3178"/>
                    <a:pt x="12463" y="3087"/>
                  </a:cubicBezTo>
                  <a:cubicBezTo>
                    <a:pt x="12524" y="2844"/>
                    <a:pt x="12402" y="2723"/>
                    <a:pt x="12159" y="2723"/>
                  </a:cubicBezTo>
                  <a:cubicBezTo>
                    <a:pt x="11338" y="2814"/>
                    <a:pt x="10153" y="4090"/>
                    <a:pt x="10123" y="4911"/>
                  </a:cubicBezTo>
                  <a:cubicBezTo>
                    <a:pt x="10092" y="5093"/>
                    <a:pt x="10335" y="5397"/>
                    <a:pt x="9971" y="5458"/>
                  </a:cubicBezTo>
                  <a:cubicBezTo>
                    <a:pt x="9667" y="5458"/>
                    <a:pt x="9636" y="5823"/>
                    <a:pt x="9393" y="5823"/>
                  </a:cubicBezTo>
                  <a:cubicBezTo>
                    <a:pt x="8664" y="5853"/>
                    <a:pt x="8451" y="6370"/>
                    <a:pt x="8268" y="6948"/>
                  </a:cubicBezTo>
                  <a:cubicBezTo>
                    <a:pt x="8238" y="7130"/>
                    <a:pt x="8147" y="7282"/>
                    <a:pt x="7934" y="7312"/>
                  </a:cubicBezTo>
                  <a:cubicBezTo>
                    <a:pt x="7205" y="7434"/>
                    <a:pt x="6901" y="7920"/>
                    <a:pt x="6901" y="8619"/>
                  </a:cubicBezTo>
                  <a:cubicBezTo>
                    <a:pt x="6901" y="8802"/>
                    <a:pt x="6931" y="8984"/>
                    <a:pt x="6688" y="9045"/>
                  </a:cubicBezTo>
                  <a:cubicBezTo>
                    <a:pt x="5654" y="9288"/>
                    <a:pt x="5259" y="10048"/>
                    <a:pt x="5199" y="11021"/>
                  </a:cubicBezTo>
                  <a:cubicBezTo>
                    <a:pt x="5168" y="11264"/>
                    <a:pt x="5047" y="11446"/>
                    <a:pt x="4895" y="11598"/>
                  </a:cubicBezTo>
                  <a:cubicBezTo>
                    <a:pt x="4347" y="12176"/>
                    <a:pt x="3983" y="12875"/>
                    <a:pt x="3831" y="13665"/>
                  </a:cubicBezTo>
                  <a:cubicBezTo>
                    <a:pt x="3709" y="14182"/>
                    <a:pt x="3588" y="14698"/>
                    <a:pt x="3496" y="15185"/>
                  </a:cubicBezTo>
                  <a:cubicBezTo>
                    <a:pt x="3436" y="15337"/>
                    <a:pt x="3405" y="15489"/>
                    <a:pt x="3253" y="15580"/>
                  </a:cubicBezTo>
                  <a:cubicBezTo>
                    <a:pt x="2949" y="15732"/>
                    <a:pt x="2797" y="15975"/>
                    <a:pt x="2736" y="16309"/>
                  </a:cubicBezTo>
                  <a:cubicBezTo>
                    <a:pt x="2645" y="16796"/>
                    <a:pt x="2493" y="17252"/>
                    <a:pt x="2524" y="17768"/>
                  </a:cubicBezTo>
                  <a:cubicBezTo>
                    <a:pt x="2554" y="17981"/>
                    <a:pt x="2493" y="18133"/>
                    <a:pt x="2281" y="18255"/>
                  </a:cubicBezTo>
                  <a:cubicBezTo>
                    <a:pt x="1855" y="18498"/>
                    <a:pt x="1612" y="18893"/>
                    <a:pt x="1642" y="19410"/>
                  </a:cubicBezTo>
                  <a:cubicBezTo>
                    <a:pt x="1642" y="19531"/>
                    <a:pt x="1581" y="19562"/>
                    <a:pt x="1521" y="19683"/>
                  </a:cubicBezTo>
                  <a:cubicBezTo>
                    <a:pt x="1156" y="20322"/>
                    <a:pt x="974" y="21051"/>
                    <a:pt x="822" y="21781"/>
                  </a:cubicBezTo>
                  <a:cubicBezTo>
                    <a:pt x="822" y="21841"/>
                    <a:pt x="852" y="21872"/>
                    <a:pt x="882" y="21933"/>
                  </a:cubicBezTo>
                  <a:cubicBezTo>
                    <a:pt x="882" y="21993"/>
                    <a:pt x="943" y="22054"/>
                    <a:pt x="882" y="22085"/>
                  </a:cubicBezTo>
                  <a:cubicBezTo>
                    <a:pt x="274" y="22328"/>
                    <a:pt x="487" y="22996"/>
                    <a:pt x="274" y="23422"/>
                  </a:cubicBezTo>
                  <a:cubicBezTo>
                    <a:pt x="1" y="23969"/>
                    <a:pt x="122" y="24516"/>
                    <a:pt x="518" y="25063"/>
                  </a:cubicBezTo>
                  <a:cubicBezTo>
                    <a:pt x="1703" y="26826"/>
                    <a:pt x="3375" y="27860"/>
                    <a:pt x="5472" y="28072"/>
                  </a:cubicBezTo>
                  <a:cubicBezTo>
                    <a:pt x="6306" y="28159"/>
                    <a:pt x="7153" y="28191"/>
                    <a:pt x="8004" y="28191"/>
                  </a:cubicBezTo>
                  <a:cubicBezTo>
                    <a:pt x="8953" y="28191"/>
                    <a:pt x="9907" y="28151"/>
                    <a:pt x="10852" y="28103"/>
                  </a:cubicBezTo>
                  <a:cubicBezTo>
                    <a:pt x="17874" y="27768"/>
                    <a:pt x="24895" y="27100"/>
                    <a:pt x="31916" y="26492"/>
                  </a:cubicBezTo>
                  <a:cubicBezTo>
                    <a:pt x="33467" y="26340"/>
                    <a:pt x="35017" y="26218"/>
                    <a:pt x="36567" y="26066"/>
                  </a:cubicBezTo>
                  <a:cubicBezTo>
                    <a:pt x="37418" y="25975"/>
                    <a:pt x="38056" y="25337"/>
                    <a:pt x="38178" y="24547"/>
                  </a:cubicBezTo>
                  <a:cubicBezTo>
                    <a:pt x="38208" y="24334"/>
                    <a:pt x="38299" y="24334"/>
                    <a:pt x="38451" y="24273"/>
                  </a:cubicBezTo>
                  <a:cubicBezTo>
                    <a:pt x="38999" y="24151"/>
                    <a:pt x="39394" y="23787"/>
                    <a:pt x="39546" y="23270"/>
                  </a:cubicBezTo>
                  <a:cubicBezTo>
                    <a:pt x="39667" y="22844"/>
                    <a:pt x="39667" y="22358"/>
                    <a:pt x="39880" y="21933"/>
                  </a:cubicBezTo>
                  <a:cubicBezTo>
                    <a:pt x="39941" y="21781"/>
                    <a:pt x="39850" y="21598"/>
                    <a:pt x="39728" y="21446"/>
                  </a:cubicBezTo>
                  <a:cubicBezTo>
                    <a:pt x="39637" y="21325"/>
                    <a:pt x="39606" y="21264"/>
                    <a:pt x="39728" y="21112"/>
                  </a:cubicBezTo>
                  <a:cubicBezTo>
                    <a:pt x="39971" y="20777"/>
                    <a:pt x="39910" y="20413"/>
                    <a:pt x="39485" y="20261"/>
                  </a:cubicBezTo>
                  <a:cubicBezTo>
                    <a:pt x="39242" y="20170"/>
                    <a:pt x="39302" y="20078"/>
                    <a:pt x="39333" y="19896"/>
                  </a:cubicBezTo>
                  <a:cubicBezTo>
                    <a:pt x="39485" y="19197"/>
                    <a:pt x="39637" y="18528"/>
                    <a:pt x="39758" y="17829"/>
                  </a:cubicBezTo>
                  <a:cubicBezTo>
                    <a:pt x="40002" y="16796"/>
                    <a:pt x="40032" y="15762"/>
                    <a:pt x="39758" y="14729"/>
                  </a:cubicBezTo>
                  <a:cubicBezTo>
                    <a:pt x="39576" y="14121"/>
                    <a:pt x="39819" y="13756"/>
                    <a:pt x="40214" y="13422"/>
                  </a:cubicBezTo>
                  <a:cubicBezTo>
                    <a:pt x="40761" y="12905"/>
                    <a:pt x="40761" y="12905"/>
                    <a:pt x="40214" y="12449"/>
                  </a:cubicBezTo>
                  <a:cubicBezTo>
                    <a:pt x="40184" y="12449"/>
                    <a:pt x="40184" y="12419"/>
                    <a:pt x="40184" y="12388"/>
                  </a:cubicBezTo>
                  <a:cubicBezTo>
                    <a:pt x="40212" y="12384"/>
                    <a:pt x="40241" y="12383"/>
                    <a:pt x="40270" y="12383"/>
                  </a:cubicBezTo>
                  <a:cubicBezTo>
                    <a:pt x="40336" y="12383"/>
                    <a:pt x="40405" y="12390"/>
                    <a:pt x="40472" y="12390"/>
                  </a:cubicBezTo>
                  <a:cubicBezTo>
                    <a:pt x="40602" y="12390"/>
                    <a:pt x="40722" y="12363"/>
                    <a:pt x="40792" y="12206"/>
                  </a:cubicBezTo>
                  <a:cubicBezTo>
                    <a:pt x="40913" y="11932"/>
                    <a:pt x="40610" y="11841"/>
                    <a:pt x="40458" y="11689"/>
                  </a:cubicBezTo>
                  <a:cubicBezTo>
                    <a:pt x="40123" y="11385"/>
                    <a:pt x="39819" y="11051"/>
                    <a:pt x="39515" y="10686"/>
                  </a:cubicBezTo>
                  <a:cubicBezTo>
                    <a:pt x="39698" y="10625"/>
                    <a:pt x="39850" y="10717"/>
                    <a:pt x="39971" y="10534"/>
                  </a:cubicBezTo>
                  <a:cubicBezTo>
                    <a:pt x="40002" y="10443"/>
                    <a:pt x="40002" y="10352"/>
                    <a:pt x="39910" y="10291"/>
                  </a:cubicBezTo>
                  <a:cubicBezTo>
                    <a:pt x="39272" y="9805"/>
                    <a:pt x="38634" y="9288"/>
                    <a:pt x="37813" y="9197"/>
                  </a:cubicBezTo>
                  <a:cubicBezTo>
                    <a:pt x="37388" y="9136"/>
                    <a:pt x="37266" y="9045"/>
                    <a:pt x="37327" y="8619"/>
                  </a:cubicBezTo>
                  <a:cubicBezTo>
                    <a:pt x="37418" y="7768"/>
                    <a:pt x="36901" y="7191"/>
                    <a:pt x="36020" y="7160"/>
                  </a:cubicBezTo>
                  <a:cubicBezTo>
                    <a:pt x="35959" y="7160"/>
                    <a:pt x="35898" y="7175"/>
                    <a:pt x="35841" y="7175"/>
                  </a:cubicBezTo>
                  <a:cubicBezTo>
                    <a:pt x="35784" y="7175"/>
                    <a:pt x="35731" y="7160"/>
                    <a:pt x="35685" y="7099"/>
                  </a:cubicBezTo>
                  <a:cubicBezTo>
                    <a:pt x="36111" y="6279"/>
                    <a:pt x="36050" y="6188"/>
                    <a:pt x="35077" y="6036"/>
                  </a:cubicBezTo>
                  <a:cubicBezTo>
                    <a:pt x="35169" y="5944"/>
                    <a:pt x="35351" y="5914"/>
                    <a:pt x="35321" y="5732"/>
                  </a:cubicBezTo>
                  <a:cubicBezTo>
                    <a:pt x="35290" y="5580"/>
                    <a:pt x="35138" y="5580"/>
                    <a:pt x="34986" y="5519"/>
                  </a:cubicBezTo>
                  <a:cubicBezTo>
                    <a:pt x="34591" y="5397"/>
                    <a:pt x="34166" y="5306"/>
                    <a:pt x="33740" y="5245"/>
                  </a:cubicBezTo>
                  <a:cubicBezTo>
                    <a:pt x="33601" y="5245"/>
                    <a:pt x="33452" y="5265"/>
                    <a:pt x="33316" y="5265"/>
                  </a:cubicBezTo>
                  <a:cubicBezTo>
                    <a:pt x="33214" y="5265"/>
                    <a:pt x="33119" y="5254"/>
                    <a:pt x="33041" y="5215"/>
                  </a:cubicBezTo>
                  <a:cubicBezTo>
                    <a:pt x="32828" y="5063"/>
                    <a:pt x="32919" y="4759"/>
                    <a:pt x="32859" y="4516"/>
                  </a:cubicBezTo>
                  <a:cubicBezTo>
                    <a:pt x="32717" y="4052"/>
                    <a:pt x="32133" y="3748"/>
                    <a:pt x="31606" y="3748"/>
                  </a:cubicBezTo>
                  <a:cubicBezTo>
                    <a:pt x="31339" y="3748"/>
                    <a:pt x="31087" y="3826"/>
                    <a:pt x="30913" y="3999"/>
                  </a:cubicBezTo>
                  <a:cubicBezTo>
                    <a:pt x="30822" y="4060"/>
                    <a:pt x="30761" y="4151"/>
                    <a:pt x="30761" y="4242"/>
                  </a:cubicBezTo>
                  <a:cubicBezTo>
                    <a:pt x="30726" y="4418"/>
                    <a:pt x="30664" y="4472"/>
                    <a:pt x="30592" y="4472"/>
                  </a:cubicBezTo>
                  <a:cubicBezTo>
                    <a:pt x="30478" y="4472"/>
                    <a:pt x="30338" y="4333"/>
                    <a:pt x="30245" y="4333"/>
                  </a:cubicBezTo>
                  <a:cubicBezTo>
                    <a:pt x="30001" y="4333"/>
                    <a:pt x="30123" y="4182"/>
                    <a:pt x="30153" y="4060"/>
                  </a:cubicBezTo>
                  <a:cubicBezTo>
                    <a:pt x="30457" y="3270"/>
                    <a:pt x="30153" y="2814"/>
                    <a:pt x="29333" y="2783"/>
                  </a:cubicBezTo>
                  <a:cubicBezTo>
                    <a:pt x="29120" y="2783"/>
                    <a:pt x="29059" y="2631"/>
                    <a:pt x="28998" y="2479"/>
                  </a:cubicBezTo>
                  <a:cubicBezTo>
                    <a:pt x="28797" y="2026"/>
                    <a:pt x="28658" y="1886"/>
                    <a:pt x="28270" y="1886"/>
                  </a:cubicBezTo>
                  <a:cubicBezTo>
                    <a:pt x="28190" y="1886"/>
                    <a:pt x="28099" y="1891"/>
                    <a:pt x="27995" y="1902"/>
                  </a:cubicBezTo>
                  <a:cubicBezTo>
                    <a:pt x="27813" y="1932"/>
                    <a:pt x="27661" y="1963"/>
                    <a:pt x="27479" y="1993"/>
                  </a:cubicBezTo>
                  <a:cubicBezTo>
                    <a:pt x="27393" y="2012"/>
                    <a:pt x="27313" y="2028"/>
                    <a:pt x="27244" y="2028"/>
                  </a:cubicBezTo>
                  <a:cubicBezTo>
                    <a:pt x="27093" y="2028"/>
                    <a:pt x="26992" y="1951"/>
                    <a:pt x="26992" y="1659"/>
                  </a:cubicBezTo>
                  <a:cubicBezTo>
                    <a:pt x="26992" y="1567"/>
                    <a:pt x="26901" y="1446"/>
                    <a:pt x="26810" y="1355"/>
                  </a:cubicBezTo>
                  <a:cubicBezTo>
                    <a:pt x="26441" y="903"/>
                    <a:pt x="26154" y="715"/>
                    <a:pt x="25755" y="715"/>
                  </a:cubicBezTo>
                  <a:cubicBezTo>
                    <a:pt x="25563" y="715"/>
                    <a:pt x="25344" y="759"/>
                    <a:pt x="25077" y="838"/>
                  </a:cubicBezTo>
                  <a:cubicBezTo>
                    <a:pt x="24957" y="874"/>
                    <a:pt x="24846" y="901"/>
                    <a:pt x="24744" y="901"/>
                  </a:cubicBezTo>
                  <a:cubicBezTo>
                    <a:pt x="24590" y="901"/>
                    <a:pt x="24458" y="839"/>
                    <a:pt x="24348" y="656"/>
                  </a:cubicBezTo>
                  <a:cubicBezTo>
                    <a:pt x="24227" y="487"/>
                    <a:pt x="24049" y="433"/>
                    <a:pt x="23875" y="433"/>
                  </a:cubicBezTo>
                  <a:cubicBezTo>
                    <a:pt x="23829" y="433"/>
                    <a:pt x="23784" y="437"/>
                    <a:pt x="23740" y="443"/>
                  </a:cubicBezTo>
                  <a:cubicBezTo>
                    <a:pt x="23314" y="504"/>
                    <a:pt x="22889" y="564"/>
                    <a:pt x="22554" y="868"/>
                  </a:cubicBezTo>
                  <a:cubicBezTo>
                    <a:pt x="22465" y="940"/>
                    <a:pt x="22387" y="969"/>
                    <a:pt x="22306" y="969"/>
                  </a:cubicBezTo>
                  <a:cubicBezTo>
                    <a:pt x="22250" y="969"/>
                    <a:pt x="22192" y="954"/>
                    <a:pt x="22129" y="929"/>
                  </a:cubicBezTo>
                  <a:cubicBezTo>
                    <a:pt x="21399" y="625"/>
                    <a:pt x="20670" y="352"/>
                    <a:pt x="19910" y="78"/>
                  </a:cubicBezTo>
                  <a:cubicBezTo>
                    <a:pt x="19808" y="44"/>
                    <a:pt x="19697" y="1"/>
                    <a:pt x="19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722175" y="2344550"/>
              <a:ext cx="26625" cy="306250"/>
            </a:xfrm>
            <a:custGeom>
              <a:avLst/>
              <a:gdLst/>
              <a:ahLst/>
              <a:cxnLst/>
              <a:rect l="l" t="t" r="r" b="b"/>
              <a:pathLst>
                <a:path w="1065" h="12250" extrusionOk="0">
                  <a:moveTo>
                    <a:pt x="31" y="0"/>
                  </a:moveTo>
                  <a:cubicBezTo>
                    <a:pt x="426" y="1216"/>
                    <a:pt x="487" y="2371"/>
                    <a:pt x="518" y="3557"/>
                  </a:cubicBezTo>
                  <a:cubicBezTo>
                    <a:pt x="578" y="5198"/>
                    <a:pt x="335" y="6839"/>
                    <a:pt x="244" y="8481"/>
                  </a:cubicBezTo>
                  <a:cubicBezTo>
                    <a:pt x="153" y="9697"/>
                    <a:pt x="1" y="10913"/>
                    <a:pt x="1" y="12250"/>
                  </a:cubicBezTo>
                  <a:cubicBezTo>
                    <a:pt x="305" y="10973"/>
                    <a:pt x="457" y="9788"/>
                    <a:pt x="670" y="8633"/>
                  </a:cubicBezTo>
                  <a:cubicBezTo>
                    <a:pt x="821" y="7782"/>
                    <a:pt x="852" y="6931"/>
                    <a:pt x="943" y="6110"/>
                  </a:cubicBezTo>
                  <a:cubicBezTo>
                    <a:pt x="1065" y="4408"/>
                    <a:pt x="973" y="2766"/>
                    <a:pt x="548" y="1125"/>
                  </a:cubicBezTo>
                  <a:cubicBezTo>
                    <a:pt x="457" y="760"/>
                    <a:pt x="366" y="365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1310325" y="2573275"/>
              <a:ext cx="62325" cy="202150"/>
            </a:xfrm>
            <a:custGeom>
              <a:avLst/>
              <a:gdLst/>
              <a:ahLst/>
              <a:cxnLst/>
              <a:rect l="l" t="t" r="r" b="b"/>
              <a:pathLst>
                <a:path w="2493" h="8086" extrusionOk="0">
                  <a:moveTo>
                    <a:pt x="2493" y="1"/>
                  </a:moveTo>
                  <a:cubicBezTo>
                    <a:pt x="2219" y="1"/>
                    <a:pt x="2128" y="213"/>
                    <a:pt x="2037" y="426"/>
                  </a:cubicBezTo>
                  <a:cubicBezTo>
                    <a:pt x="1824" y="943"/>
                    <a:pt x="1702" y="1490"/>
                    <a:pt x="1824" y="2037"/>
                  </a:cubicBezTo>
                  <a:cubicBezTo>
                    <a:pt x="1946" y="2645"/>
                    <a:pt x="1824" y="3253"/>
                    <a:pt x="1642" y="3830"/>
                  </a:cubicBezTo>
                  <a:cubicBezTo>
                    <a:pt x="1490" y="4286"/>
                    <a:pt x="1277" y="4773"/>
                    <a:pt x="1095" y="5229"/>
                  </a:cubicBezTo>
                  <a:cubicBezTo>
                    <a:pt x="730" y="6171"/>
                    <a:pt x="304" y="7052"/>
                    <a:pt x="0" y="8086"/>
                  </a:cubicBezTo>
                  <a:cubicBezTo>
                    <a:pt x="304" y="7873"/>
                    <a:pt x="456" y="7630"/>
                    <a:pt x="608" y="7387"/>
                  </a:cubicBezTo>
                  <a:cubicBezTo>
                    <a:pt x="973" y="6779"/>
                    <a:pt x="1186" y="6110"/>
                    <a:pt x="1490" y="5472"/>
                  </a:cubicBezTo>
                  <a:cubicBezTo>
                    <a:pt x="2006" y="4256"/>
                    <a:pt x="2493" y="3040"/>
                    <a:pt x="2098" y="1642"/>
                  </a:cubicBezTo>
                  <a:cubicBezTo>
                    <a:pt x="1976" y="1095"/>
                    <a:pt x="2067" y="487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1536775" y="2444850"/>
              <a:ext cx="38025" cy="167200"/>
            </a:xfrm>
            <a:custGeom>
              <a:avLst/>
              <a:gdLst/>
              <a:ahLst/>
              <a:cxnLst/>
              <a:rect l="l" t="t" r="r" b="b"/>
              <a:pathLst>
                <a:path w="1521" h="6688" extrusionOk="0">
                  <a:moveTo>
                    <a:pt x="1277" y="1"/>
                  </a:moveTo>
                  <a:cubicBezTo>
                    <a:pt x="1368" y="396"/>
                    <a:pt x="1246" y="730"/>
                    <a:pt x="1095" y="1065"/>
                  </a:cubicBezTo>
                  <a:cubicBezTo>
                    <a:pt x="882" y="1612"/>
                    <a:pt x="669" y="2159"/>
                    <a:pt x="487" y="2706"/>
                  </a:cubicBezTo>
                  <a:cubicBezTo>
                    <a:pt x="0" y="4074"/>
                    <a:pt x="0" y="5381"/>
                    <a:pt x="791" y="6688"/>
                  </a:cubicBezTo>
                  <a:cubicBezTo>
                    <a:pt x="851" y="6445"/>
                    <a:pt x="791" y="6201"/>
                    <a:pt x="760" y="5989"/>
                  </a:cubicBezTo>
                  <a:cubicBezTo>
                    <a:pt x="517" y="4651"/>
                    <a:pt x="608" y="3375"/>
                    <a:pt x="1064" y="2098"/>
                  </a:cubicBezTo>
                  <a:cubicBezTo>
                    <a:pt x="1216" y="1703"/>
                    <a:pt x="1307" y="1308"/>
                    <a:pt x="1429" y="913"/>
                  </a:cubicBezTo>
                  <a:cubicBezTo>
                    <a:pt x="1520" y="609"/>
                    <a:pt x="1520" y="274"/>
                    <a:pt x="1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1127950" y="2681175"/>
              <a:ext cx="72975" cy="142900"/>
            </a:xfrm>
            <a:custGeom>
              <a:avLst/>
              <a:gdLst/>
              <a:ahLst/>
              <a:cxnLst/>
              <a:rect l="l" t="t" r="r" b="b"/>
              <a:pathLst>
                <a:path w="2919" h="5716" extrusionOk="0">
                  <a:moveTo>
                    <a:pt x="2584" y="1"/>
                  </a:moveTo>
                  <a:lnTo>
                    <a:pt x="2584" y="1"/>
                  </a:lnTo>
                  <a:cubicBezTo>
                    <a:pt x="2432" y="821"/>
                    <a:pt x="2158" y="1551"/>
                    <a:pt x="1855" y="2311"/>
                  </a:cubicBezTo>
                  <a:cubicBezTo>
                    <a:pt x="1338" y="3496"/>
                    <a:pt x="487" y="4499"/>
                    <a:pt x="0" y="5715"/>
                  </a:cubicBezTo>
                  <a:cubicBezTo>
                    <a:pt x="1186" y="5107"/>
                    <a:pt x="2918" y="1338"/>
                    <a:pt x="2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1862775" y="2463100"/>
              <a:ext cx="17500" cy="126925"/>
            </a:xfrm>
            <a:custGeom>
              <a:avLst/>
              <a:gdLst/>
              <a:ahLst/>
              <a:cxnLst/>
              <a:rect l="l" t="t" r="r" b="b"/>
              <a:pathLst>
                <a:path w="700" h="5077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365"/>
                    <a:pt x="395" y="730"/>
                    <a:pt x="395" y="1094"/>
                  </a:cubicBezTo>
                  <a:cubicBezTo>
                    <a:pt x="395" y="2097"/>
                    <a:pt x="365" y="3070"/>
                    <a:pt x="365" y="4073"/>
                  </a:cubicBezTo>
                  <a:cubicBezTo>
                    <a:pt x="365" y="4408"/>
                    <a:pt x="243" y="4742"/>
                    <a:pt x="395" y="5076"/>
                  </a:cubicBezTo>
                  <a:cubicBezTo>
                    <a:pt x="456" y="4560"/>
                    <a:pt x="517" y="4012"/>
                    <a:pt x="578" y="3496"/>
                  </a:cubicBezTo>
                  <a:cubicBezTo>
                    <a:pt x="669" y="2614"/>
                    <a:pt x="699" y="1733"/>
                    <a:pt x="638" y="851"/>
                  </a:cubicBezTo>
                  <a:cubicBezTo>
                    <a:pt x="608" y="517"/>
                    <a:pt x="517" y="15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1480525" y="2717650"/>
              <a:ext cx="23600" cy="85150"/>
            </a:xfrm>
            <a:custGeom>
              <a:avLst/>
              <a:gdLst/>
              <a:ahLst/>
              <a:cxnLst/>
              <a:rect l="l" t="t" r="r" b="b"/>
              <a:pathLst>
                <a:path w="944" h="3406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00" y="1186"/>
                    <a:pt x="1" y="2220"/>
                    <a:pt x="366" y="3405"/>
                  </a:cubicBezTo>
                  <a:cubicBezTo>
                    <a:pt x="609" y="2493"/>
                    <a:pt x="852" y="1612"/>
                    <a:pt x="913" y="700"/>
                  </a:cubicBezTo>
                  <a:cubicBezTo>
                    <a:pt x="913" y="457"/>
                    <a:pt x="943" y="213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1640875" y="2569475"/>
              <a:ext cx="20550" cy="78300"/>
            </a:xfrm>
            <a:custGeom>
              <a:avLst/>
              <a:gdLst/>
              <a:ahLst/>
              <a:cxnLst/>
              <a:rect l="l" t="t" r="r" b="b"/>
              <a:pathLst>
                <a:path w="822" h="3132" extrusionOk="0">
                  <a:moveTo>
                    <a:pt x="791" y="1"/>
                  </a:moveTo>
                  <a:lnTo>
                    <a:pt x="791" y="1"/>
                  </a:lnTo>
                  <a:cubicBezTo>
                    <a:pt x="578" y="1034"/>
                    <a:pt x="0" y="2037"/>
                    <a:pt x="122" y="3131"/>
                  </a:cubicBezTo>
                  <a:cubicBezTo>
                    <a:pt x="396" y="2098"/>
                    <a:pt x="821" y="1095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1754100" y="2510975"/>
              <a:ext cx="12950" cy="79050"/>
            </a:xfrm>
            <a:custGeom>
              <a:avLst/>
              <a:gdLst/>
              <a:ahLst/>
              <a:cxnLst/>
              <a:rect l="l" t="t" r="r" b="b"/>
              <a:pathLst>
                <a:path w="518" h="3162" extrusionOk="0">
                  <a:moveTo>
                    <a:pt x="456" y="0"/>
                  </a:moveTo>
                  <a:lnTo>
                    <a:pt x="456" y="0"/>
                  </a:lnTo>
                  <a:cubicBezTo>
                    <a:pt x="31" y="1368"/>
                    <a:pt x="0" y="2401"/>
                    <a:pt x="335" y="3161"/>
                  </a:cubicBezTo>
                  <a:cubicBezTo>
                    <a:pt x="426" y="2766"/>
                    <a:pt x="517" y="304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1678100" y="2543650"/>
              <a:ext cx="13700" cy="72200"/>
            </a:xfrm>
            <a:custGeom>
              <a:avLst/>
              <a:gdLst/>
              <a:ahLst/>
              <a:cxnLst/>
              <a:rect l="l" t="t" r="r" b="b"/>
              <a:pathLst>
                <a:path w="548" h="2888" extrusionOk="0">
                  <a:moveTo>
                    <a:pt x="274" y="0"/>
                  </a:moveTo>
                  <a:lnTo>
                    <a:pt x="274" y="0"/>
                  </a:lnTo>
                  <a:cubicBezTo>
                    <a:pt x="305" y="973"/>
                    <a:pt x="62" y="1885"/>
                    <a:pt x="1" y="2888"/>
                  </a:cubicBezTo>
                  <a:cubicBezTo>
                    <a:pt x="396" y="2401"/>
                    <a:pt x="548" y="456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1811100" y="2703225"/>
              <a:ext cx="19775" cy="40300"/>
            </a:xfrm>
            <a:custGeom>
              <a:avLst/>
              <a:gdLst/>
              <a:ahLst/>
              <a:cxnLst/>
              <a:rect l="l" t="t" r="r" b="b"/>
              <a:pathLst>
                <a:path w="791" h="1612" extrusionOk="0">
                  <a:moveTo>
                    <a:pt x="790" y="0"/>
                  </a:moveTo>
                  <a:cubicBezTo>
                    <a:pt x="365" y="426"/>
                    <a:pt x="182" y="973"/>
                    <a:pt x="0" y="1611"/>
                  </a:cubicBezTo>
                  <a:cubicBezTo>
                    <a:pt x="608" y="1186"/>
                    <a:pt x="790" y="639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1407575" y="2381775"/>
              <a:ext cx="42600" cy="31950"/>
            </a:xfrm>
            <a:custGeom>
              <a:avLst/>
              <a:gdLst/>
              <a:ahLst/>
              <a:cxnLst/>
              <a:rect l="l" t="t" r="r" b="b"/>
              <a:pathLst>
                <a:path w="1704" h="1278" extrusionOk="0">
                  <a:moveTo>
                    <a:pt x="1673" y="1"/>
                  </a:moveTo>
                  <a:cubicBezTo>
                    <a:pt x="974" y="244"/>
                    <a:pt x="366" y="609"/>
                    <a:pt x="1" y="1277"/>
                  </a:cubicBezTo>
                  <a:cubicBezTo>
                    <a:pt x="579" y="882"/>
                    <a:pt x="1156" y="487"/>
                    <a:pt x="1703" y="92"/>
                  </a:cubicBezTo>
                  <a:cubicBezTo>
                    <a:pt x="1703" y="62"/>
                    <a:pt x="1673" y="31"/>
                    <a:pt x="1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1298175" y="2625700"/>
              <a:ext cx="22050" cy="42575"/>
            </a:xfrm>
            <a:custGeom>
              <a:avLst/>
              <a:gdLst/>
              <a:ahLst/>
              <a:cxnLst/>
              <a:rect l="l" t="t" r="r" b="b"/>
              <a:pathLst>
                <a:path w="882" h="1703" extrusionOk="0">
                  <a:moveTo>
                    <a:pt x="730" y="1"/>
                  </a:moveTo>
                  <a:cubicBezTo>
                    <a:pt x="638" y="548"/>
                    <a:pt x="0" y="1095"/>
                    <a:pt x="578" y="1703"/>
                  </a:cubicBezTo>
                  <a:cubicBezTo>
                    <a:pt x="608" y="1125"/>
                    <a:pt x="881" y="578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767025" y="2718975"/>
              <a:ext cx="13700" cy="35175"/>
            </a:xfrm>
            <a:custGeom>
              <a:avLst/>
              <a:gdLst/>
              <a:ahLst/>
              <a:cxnLst/>
              <a:rect l="l" t="t" r="r" b="b"/>
              <a:pathLst>
                <a:path w="548" h="1407" extrusionOk="0">
                  <a:moveTo>
                    <a:pt x="243" y="0"/>
                  </a:moveTo>
                  <a:cubicBezTo>
                    <a:pt x="203" y="0"/>
                    <a:pt x="183" y="50"/>
                    <a:pt x="183" y="100"/>
                  </a:cubicBezTo>
                  <a:cubicBezTo>
                    <a:pt x="0" y="464"/>
                    <a:pt x="91" y="1072"/>
                    <a:pt x="426" y="1407"/>
                  </a:cubicBezTo>
                  <a:cubicBezTo>
                    <a:pt x="547" y="981"/>
                    <a:pt x="547" y="586"/>
                    <a:pt x="426" y="191"/>
                  </a:cubicBezTo>
                  <a:cubicBezTo>
                    <a:pt x="426" y="100"/>
                    <a:pt x="365" y="9"/>
                    <a:pt x="274" y="9"/>
                  </a:cubicBezTo>
                  <a:cubicBezTo>
                    <a:pt x="263" y="3"/>
                    <a:pt x="252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1599850" y="2413700"/>
              <a:ext cx="63075" cy="11150"/>
            </a:xfrm>
            <a:custGeom>
              <a:avLst/>
              <a:gdLst/>
              <a:ahLst/>
              <a:cxnLst/>
              <a:rect l="l" t="t" r="r" b="b"/>
              <a:pathLst>
                <a:path w="2523" h="446" extrusionOk="0">
                  <a:moveTo>
                    <a:pt x="0" y="0"/>
                  </a:moveTo>
                  <a:cubicBezTo>
                    <a:pt x="675" y="234"/>
                    <a:pt x="1394" y="446"/>
                    <a:pt x="2139" y="446"/>
                  </a:cubicBezTo>
                  <a:cubicBezTo>
                    <a:pt x="2266" y="446"/>
                    <a:pt x="2394" y="439"/>
                    <a:pt x="2523" y="426"/>
                  </a:cubicBezTo>
                  <a:cubicBezTo>
                    <a:pt x="1672" y="304"/>
                    <a:pt x="85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1563375" y="2719925"/>
              <a:ext cx="10650" cy="26625"/>
            </a:xfrm>
            <a:custGeom>
              <a:avLst/>
              <a:gdLst/>
              <a:ahLst/>
              <a:cxnLst/>
              <a:rect l="l" t="t" r="r" b="b"/>
              <a:pathLst>
                <a:path w="426" h="1065" extrusionOk="0">
                  <a:moveTo>
                    <a:pt x="426" y="1"/>
                  </a:moveTo>
                  <a:lnTo>
                    <a:pt x="426" y="1"/>
                  </a:lnTo>
                  <a:cubicBezTo>
                    <a:pt x="213" y="274"/>
                    <a:pt x="0" y="518"/>
                    <a:pt x="31" y="852"/>
                  </a:cubicBezTo>
                  <a:cubicBezTo>
                    <a:pt x="31" y="943"/>
                    <a:pt x="61" y="1065"/>
                    <a:pt x="152" y="1065"/>
                  </a:cubicBezTo>
                  <a:cubicBezTo>
                    <a:pt x="274" y="1065"/>
                    <a:pt x="274" y="974"/>
                    <a:pt x="274" y="882"/>
                  </a:cubicBezTo>
                  <a:cubicBezTo>
                    <a:pt x="334" y="609"/>
                    <a:pt x="395" y="305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1834650" y="2538325"/>
              <a:ext cx="10650" cy="25100"/>
            </a:xfrm>
            <a:custGeom>
              <a:avLst/>
              <a:gdLst/>
              <a:ahLst/>
              <a:cxnLst/>
              <a:rect l="l" t="t" r="r" b="b"/>
              <a:pathLst>
                <a:path w="426" h="1004" extrusionOk="0">
                  <a:moveTo>
                    <a:pt x="183" y="0"/>
                  </a:moveTo>
                  <a:cubicBezTo>
                    <a:pt x="92" y="426"/>
                    <a:pt x="0" y="730"/>
                    <a:pt x="335" y="1003"/>
                  </a:cubicBezTo>
                  <a:cubicBezTo>
                    <a:pt x="426" y="669"/>
                    <a:pt x="365" y="36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1191025" y="2808700"/>
              <a:ext cx="12925" cy="9475"/>
            </a:xfrm>
            <a:custGeom>
              <a:avLst/>
              <a:gdLst/>
              <a:ahLst/>
              <a:cxnLst/>
              <a:rect l="l" t="t" r="r" b="b"/>
              <a:pathLst>
                <a:path w="517" h="379" extrusionOk="0">
                  <a:moveTo>
                    <a:pt x="305" y="0"/>
                  </a:moveTo>
                  <a:cubicBezTo>
                    <a:pt x="175" y="0"/>
                    <a:pt x="57" y="83"/>
                    <a:pt x="31" y="189"/>
                  </a:cubicBezTo>
                  <a:cubicBezTo>
                    <a:pt x="0" y="280"/>
                    <a:pt x="152" y="341"/>
                    <a:pt x="243" y="371"/>
                  </a:cubicBezTo>
                  <a:cubicBezTo>
                    <a:pt x="264" y="376"/>
                    <a:pt x="284" y="379"/>
                    <a:pt x="303" y="379"/>
                  </a:cubicBezTo>
                  <a:cubicBezTo>
                    <a:pt x="395" y="379"/>
                    <a:pt x="467" y="320"/>
                    <a:pt x="517" y="219"/>
                  </a:cubicBezTo>
                  <a:cubicBezTo>
                    <a:pt x="487" y="128"/>
                    <a:pt x="456" y="37"/>
                    <a:pt x="365" y="6"/>
                  </a:cubicBezTo>
                  <a:cubicBezTo>
                    <a:pt x="345" y="2"/>
                    <a:pt x="325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1870350" y="2591525"/>
              <a:ext cx="1550" cy="6850"/>
            </a:xfrm>
            <a:custGeom>
              <a:avLst/>
              <a:gdLst/>
              <a:ahLst/>
              <a:cxnLst/>
              <a:rect l="l" t="t" r="r" b="b"/>
              <a:pathLst>
                <a:path w="62" h="274" extrusionOk="0">
                  <a:moveTo>
                    <a:pt x="62" y="0"/>
                  </a:moveTo>
                  <a:lnTo>
                    <a:pt x="50" y="105"/>
                  </a:lnTo>
                  <a:lnTo>
                    <a:pt x="50" y="105"/>
                  </a:lnTo>
                  <a:cubicBezTo>
                    <a:pt x="57" y="70"/>
                    <a:pt x="62" y="35"/>
                    <a:pt x="62" y="0"/>
                  </a:cubicBezTo>
                  <a:close/>
                  <a:moveTo>
                    <a:pt x="50" y="105"/>
                  </a:moveTo>
                  <a:cubicBezTo>
                    <a:pt x="39" y="161"/>
                    <a:pt x="20" y="217"/>
                    <a:pt x="1" y="274"/>
                  </a:cubicBezTo>
                  <a:lnTo>
                    <a:pt x="31" y="274"/>
                  </a:lnTo>
                  <a:lnTo>
                    <a:pt x="50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1871875" y="2590000"/>
              <a:ext cx="800" cy="1550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1" y="31"/>
                    <a:pt x="1" y="6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1083875" y="2488925"/>
              <a:ext cx="60825" cy="42275"/>
            </a:xfrm>
            <a:custGeom>
              <a:avLst/>
              <a:gdLst/>
              <a:ahLst/>
              <a:cxnLst/>
              <a:rect l="l" t="t" r="r" b="b"/>
              <a:pathLst>
                <a:path w="2433" h="1691" extrusionOk="0">
                  <a:moveTo>
                    <a:pt x="1159" y="289"/>
                  </a:moveTo>
                  <a:cubicBezTo>
                    <a:pt x="1399" y="289"/>
                    <a:pt x="1627" y="396"/>
                    <a:pt x="1763" y="609"/>
                  </a:cubicBezTo>
                  <a:cubicBezTo>
                    <a:pt x="1946" y="852"/>
                    <a:pt x="1915" y="1095"/>
                    <a:pt x="1611" y="1216"/>
                  </a:cubicBezTo>
                  <a:cubicBezTo>
                    <a:pt x="1415" y="1304"/>
                    <a:pt x="1204" y="1375"/>
                    <a:pt x="988" y="1375"/>
                  </a:cubicBezTo>
                  <a:cubicBezTo>
                    <a:pt x="902" y="1375"/>
                    <a:pt x="816" y="1364"/>
                    <a:pt x="730" y="1338"/>
                  </a:cubicBezTo>
                  <a:cubicBezTo>
                    <a:pt x="304" y="1216"/>
                    <a:pt x="213" y="913"/>
                    <a:pt x="487" y="609"/>
                  </a:cubicBezTo>
                  <a:cubicBezTo>
                    <a:pt x="669" y="396"/>
                    <a:pt x="920" y="289"/>
                    <a:pt x="1159" y="289"/>
                  </a:cubicBezTo>
                  <a:close/>
                  <a:moveTo>
                    <a:pt x="1642" y="1"/>
                  </a:moveTo>
                  <a:cubicBezTo>
                    <a:pt x="1247" y="1"/>
                    <a:pt x="851" y="61"/>
                    <a:pt x="517" y="274"/>
                  </a:cubicBezTo>
                  <a:cubicBezTo>
                    <a:pt x="213" y="457"/>
                    <a:pt x="0" y="700"/>
                    <a:pt x="92" y="1095"/>
                  </a:cubicBezTo>
                  <a:cubicBezTo>
                    <a:pt x="152" y="1429"/>
                    <a:pt x="396" y="1581"/>
                    <a:pt x="730" y="1642"/>
                  </a:cubicBezTo>
                  <a:cubicBezTo>
                    <a:pt x="877" y="1673"/>
                    <a:pt x="1024" y="1690"/>
                    <a:pt x="1168" y="1690"/>
                  </a:cubicBezTo>
                  <a:cubicBezTo>
                    <a:pt x="1442" y="1690"/>
                    <a:pt x="1707" y="1629"/>
                    <a:pt x="1946" y="1490"/>
                  </a:cubicBezTo>
                  <a:cubicBezTo>
                    <a:pt x="2280" y="1308"/>
                    <a:pt x="2432" y="1034"/>
                    <a:pt x="2341" y="669"/>
                  </a:cubicBezTo>
                  <a:cubicBezTo>
                    <a:pt x="2250" y="274"/>
                    <a:pt x="2007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995725" y="2681425"/>
              <a:ext cx="47150" cy="88625"/>
            </a:xfrm>
            <a:custGeom>
              <a:avLst/>
              <a:gdLst/>
              <a:ahLst/>
              <a:cxnLst/>
              <a:rect l="l" t="t" r="r" b="b"/>
              <a:pathLst>
                <a:path w="1886" h="3545" extrusionOk="0">
                  <a:moveTo>
                    <a:pt x="1465" y="1"/>
                  </a:moveTo>
                  <a:cubicBezTo>
                    <a:pt x="1272" y="1"/>
                    <a:pt x="1106" y="135"/>
                    <a:pt x="1034" y="386"/>
                  </a:cubicBezTo>
                  <a:cubicBezTo>
                    <a:pt x="973" y="599"/>
                    <a:pt x="882" y="720"/>
                    <a:pt x="730" y="872"/>
                  </a:cubicBezTo>
                  <a:cubicBezTo>
                    <a:pt x="122" y="1419"/>
                    <a:pt x="1" y="2514"/>
                    <a:pt x="487" y="3182"/>
                  </a:cubicBezTo>
                  <a:cubicBezTo>
                    <a:pt x="663" y="3422"/>
                    <a:pt x="855" y="3544"/>
                    <a:pt x="1056" y="3544"/>
                  </a:cubicBezTo>
                  <a:cubicBezTo>
                    <a:pt x="1237" y="3544"/>
                    <a:pt x="1424" y="3445"/>
                    <a:pt x="1611" y="3243"/>
                  </a:cubicBezTo>
                  <a:cubicBezTo>
                    <a:pt x="1034" y="3061"/>
                    <a:pt x="791" y="2818"/>
                    <a:pt x="669" y="2362"/>
                  </a:cubicBezTo>
                  <a:cubicBezTo>
                    <a:pt x="639" y="2149"/>
                    <a:pt x="882" y="2027"/>
                    <a:pt x="791" y="1875"/>
                  </a:cubicBezTo>
                  <a:cubicBezTo>
                    <a:pt x="578" y="1359"/>
                    <a:pt x="943" y="1207"/>
                    <a:pt x="1277" y="1024"/>
                  </a:cubicBezTo>
                  <a:cubicBezTo>
                    <a:pt x="1399" y="994"/>
                    <a:pt x="1490" y="903"/>
                    <a:pt x="1429" y="781"/>
                  </a:cubicBezTo>
                  <a:cubicBezTo>
                    <a:pt x="1216" y="325"/>
                    <a:pt x="1581" y="325"/>
                    <a:pt x="1885" y="203"/>
                  </a:cubicBezTo>
                  <a:cubicBezTo>
                    <a:pt x="1748" y="66"/>
                    <a:pt x="160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1064875" y="2693500"/>
              <a:ext cx="53225" cy="42425"/>
            </a:xfrm>
            <a:custGeom>
              <a:avLst/>
              <a:gdLst/>
              <a:ahLst/>
              <a:cxnLst/>
              <a:rect l="l" t="t" r="r" b="b"/>
              <a:pathLst>
                <a:path w="2129" h="1697" extrusionOk="0">
                  <a:moveTo>
                    <a:pt x="613" y="1"/>
                  </a:moveTo>
                  <a:cubicBezTo>
                    <a:pt x="353" y="1"/>
                    <a:pt x="187" y="169"/>
                    <a:pt x="61" y="420"/>
                  </a:cubicBezTo>
                  <a:cubicBezTo>
                    <a:pt x="31" y="511"/>
                    <a:pt x="1" y="632"/>
                    <a:pt x="122" y="724"/>
                  </a:cubicBezTo>
                  <a:cubicBezTo>
                    <a:pt x="149" y="744"/>
                    <a:pt x="171" y="752"/>
                    <a:pt x="191" y="752"/>
                  </a:cubicBezTo>
                  <a:cubicBezTo>
                    <a:pt x="259" y="752"/>
                    <a:pt x="288" y="649"/>
                    <a:pt x="335" y="602"/>
                  </a:cubicBezTo>
                  <a:cubicBezTo>
                    <a:pt x="406" y="507"/>
                    <a:pt x="496" y="431"/>
                    <a:pt x="619" y="431"/>
                  </a:cubicBezTo>
                  <a:cubicBezTo>
                    <a:pt x="653" y="431"/>
                    <a:pt x="690" y="437"/>
                    <a:pt x="730" y="450"/>
                  </a:cubicBezTo>
                  <a:cubicBezTo>
                    <a:pt x="1399" y="663"/>
                    <a:pt x="1429" y="724"/>
                    <a:pt x="1490" y="1423"/>
                  </a:cubicBezTo>
                  <a:cubicBezTo>
                    <a:pt x="1490" y="1514"/>
                    <a:pt x="1520" y="1605"/>
                    <a:pt x="1520" y="1696"/>
                  </a:cubicBezTo>
                  <a:cubicBezTo>
                    <a:pt x="1976" y="1423"/>
                    <a:pt x="2128" y="693"/>
                    <a:pt x="1824" y="298"/>
                  </a:cubicBezTo>
                  <a:cubicBezTo>
                    <a:pt x="1772" y="219"/>
                    <a:pt x="1696" y="140"/>
                    <a:pt x="1618" y="140"/>
                  </a:cubicBezTo>
                  <a:cubicBezTo>
                    <a:pt x="1606" y="140"/>
                    <a:pt x="1593" y="142"/>
                    <a:pt x="1581" y="146"/>
                  </a:cubicBezTo>
                  <a:cubicBezTo>
                    <a:pt x="1521" y="164"/>
                    <a:pt x="1464" y="171"/>
                    <a:pt x="1408" y="171"/>
                  </a:cubicBezTo>
                  <a:cubicBezTo>
                    <a:pt x="1181" y="171"/>
                    <a:pt x="986" y="49"/>
                    <a:pt x="791" y="24"/>
                  </a:cubicBezTo>
                  <a:cubicBezTo>
                    <a:pt x="727" y="8"/>
                    <a:pt x="668" y="1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1055000" y="2742000"/>
              <a:ext cx="25850" cy="31900"/>
            </a:xfrm>
            <a:custGeom>
              <a:avLst/>
              <a:gdLst/>
              <a:ahLst/>
              <a:cxnLst/>
              <a:rect l="l" t="t" r="r" b="b"/>
              <a:pathLst>
                <a:path w="1034" h="1276" extrusionOk="0">
                  <a:moveTo>
                    <a:pt x="713" y="0"/>
                  </a:moveTo>
                  <a:cubicBezTo>
                    <a:pt x="671" y="0"/>
                    <a:pt x="626" y="11"/>
                    <a:pt x="578" y="30"/>
                  </a:cubicBezTo>
                  <a:cubicBezTo>
                    <a:pt x="304" y="121"/>
                    <a:pt x="152" y="303"/>
                    <a:pt x="92" y="577"/>
                  </a:cubicBezTo>
                  <a:cubicBezTo>
                    <a:pt x="0" y="942"/>
                    <a:pt x="183" y="1276"/>
                    <a:pt x="456" y="1276"/>
                  </a:cubicBezTo>
                  <a:cubicBezTo>
                    <a:pt x="548" y="1276"/>
                    <a:pt x="639" y="1276"/>
                    <a:pt x="699" y="1215"/>
                  </a:cubicBezTo>
                  <a:cubicBezTo>
                    <a:pt x="791" y="1124"/>
                    <a:pt x="699" y="1063"/>
                    <a:pt x="639" y="1002"/>
                  </a:cubicBezTo>
                  <a:cubicBezTo>
                    <a:pt x="426" y="729"/>
                    <a:pt x="548" y="546"/>
                    <a:pt x="760" y="364"/>
                  </a:cubicBezTo>
                  <a:cubicBezTo>
                    <a:pt x="851" y="303"/>
                    <a:pt x="1034" y="303"/>
                    <a:pt x="943" y="151"/>
                  </a:cubicBezTo>
                  <a:cubicBezTo>
                    <a:pt x="880" y="47"/>
                    <a:pt x="80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1083875" y="2663900"/>
              <a:ext cx="39525" cy="17300"/>
            </a:xfrm>
            <a:custGeom>
              <a:avLst/>
              <a:gdLst/>
              <a:ahLst/>
              <a:cxnLst/>
              <a:rect l="l" t="t" r="r" b="b"/>
              <a:pathLst>
                <a:path w="1581" h="692" extrusionOk="0">
                  <a:moveTo>
                    <a:pt x="787" y="0"/>
                  </a:moveTo>
                  <a:cubicBezTo>
                    <a:pt x="719" y="0"/>
                    <a:pt x="650" y="8"/>
                    <a:pt x="578" y="23"/>
                  </a:cubicBezTo>
                  <a:cubicBezTo>
                    <a:pt x="244" y="114"/>
                    <a:pt x="31" y="297"/>
                    <a:pt x="0" y="692"/>
                  </a:cubicBezTo>
                  <a:cubicBezTo>
                    <a:pt x="321" y="514"/>
                    <a:pt x="454" y="440"/>
                    <a:pt x="716" y="440"/>
                  </a:cubicBezTo>
                  <a:cubicBezTo>
                    <a:pt x="902" y="440"/>
                    <a:pt x="1153" y="477"/>
                    <a:pt x="1581" y="540"/>
                  </a:cubicBezTo>
                  <a:cubicBezTo>
                    <a:pt x="1404" y="186"/>
                    <a:pt x="1122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1397700" y="2237650"/>
              <a:ext cx="54750" cy="35325"/>
            </a:xfrm>
            <a:custGeom>
              <a:avLst/>
              <a:gdLst/>
              <a:ahLst/>
              <a:cxnLst/>
              <a:rect l="l" t="t" r="r" b="b"/>
              <a:pathLst>
                <a:path w="2190" h="1413" extrusionOk="0">
                  <a:moveTo>
                    <a:pt x="979" y="366"/>
                  </a:moveTo>
                  <a:cubicBezTo>
                    <a:pt x="1088" y="366"/>
                    <a:pt x="1207" y="384"/>
                    <a:pt x="1338" y="416"/>
                  </a:cubicBezTo>
                  <a:cubicBezTo>
                    <a:pt x="1429" y="477"/>
                    <a:pt x="1673" y="477"/>
                    <a:pt x="1673" y="720"/>
                  </a:cubicBezTo>
                  <a:cubicBezTo>
                    <a:pt x="1642" y="903"/>
                    <a:pt x="1460" y="994"/>
                    <a:pt x="1277" y="1024"/>
                  </a:cubicBezTo>
                  <a:cubicBezTo>
                    <a:pt x="1156" y="1055"/>
                    <a:pt x="1042" y="1070"/>
                    <a:pt x="932" y="1070"/>
                  </a:cubicBezTo>
                  <a:cubicBezTo>
                    <a:pt x="822" y="1070"/>
                    <a:pt x="715" y="1055"/>
                    <a:pt x="609" y="1024"/>
                  </a:cubicBezTo>
                  <a:cubicBezTo>
                    <a:pt x="487" y="994"/>
                    <a:pt x="366" y="963"/>
                    <a:pt x="335" y="842"/>
                  </a:cubicBezTo>
                  <a:cubicBezTo>
                    <a:pt x="335" y="720"/>
                    <a:pt x="396" y="629"/>
                    <a:pt x="487" y="538"/>
                  </a:cubicBezTo>
                  <a:cubicBezTo>
                    <a:pt x="624" y="421"/>
                    <a:pt x="785" y="366"/>
                    <a:pt x="979" y="366"/>
                  </a:cubicBezTo>
                  <a:close/>
                  <a:moveTo>
                    <a:pt x="1219" y="0"/>
                  </a:moveTo>
                  <a:cubicBezTo>
                    <a:pt x="992" y="0"/>
                    <a:pt x="776" y="48"/>
                    <a:pt x="548" y="143"/>
                  </a:cubicBezTo>
                  <a:cubicBezTo>
                    <a:pt x="183" y="264"/>
                    <a:pt x="1" y="507"/>
                    <a:pt x="31" y="842"/>
                  </a:cubicBezTo>
                  <a:cubicBezTo>
                    <a:pt x="62" y="1176"/>
                    <a:pt x="335" y="1298"/>
                    <a:pt x="578" y="1359"/>
                  </a:cubicBezTo>
                  <a:cubicBezTo>
                    <a:pt x="742" y="1395"/>
                    <a:pt x="902" y="1412"/>
                    <a:pt x="1054" y="1412"/>
                  </a:cubicBezTo>
                  <a:cubicBezTo>
                    <a:pt x="1410" y="1412"/>
                    <a:pt x="1715" y="1316"/>
                    <a:pt x="1885" y="1146"/>
                  </a:cubicBezTo>
                  <a:cubicBezTo>
                    <a:pt x="2098" y="963"/>
                    <a:pt x="2189" y="720"/>
                    <a:pt x="2129" y="447"/>
                  </a:cubicBezTo>
                  <a:cubicBezTo>
                    <a:pt x="2068" y="203"/>
                    <a:pt x="1885" y="112"/>
                    <a:pt x="1642" y="52"/>
                  </a:cubicBezTo>
                  <a:cubicBezTo>
                    <a:pt x="1494" y="17"/>
                    <a:pt x="1354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11"/>
          <p:cNvGrpSpPr/>
          <p:nvPr/>
        </p:nvGrpSpPr>
        <p:grpSpPr>
          <a:xfrm rot="-368094">
            <a:off x="551392" y="3928702"/>
            <a:ext cx="840615" cy="742272"/>
            <a:chOff x="6101450" y="822425"/>
            <a:chExt cx="953675" cy="842200"/>
          </a:xfrm>
        </p:grpSpPr>
        <p:sp>
          <p:nvSpPr>
            <p:cNvPr id="704" name="Google Shape;704;p11"/>
            <p:cNvSpPr/>
            <p:nvPr/>
          </p:nvSpPr>
          <p:spPr>
            <a:xfrm>
              <a:off x="6101450" y="822425"/>
              <a:ext cx="953675" cy="842200"/>
            </a:xfrm>
            <a:custGeom>
              <a:avLst/>
              <a:gdLst/>
              <a:ahLst/>
              <a:cxnLst/>
              <a:rect l="l" t="t" r="r" b="b"/>
              <a:pathLst>
                <a:path w="38147" h="33688" extrusionOk="0">
                  <a:moveTo>
                    <a:pt x="34621" y="11888"/>
                  </a:moveTo>
                  <a:lnTo>
                    <a:pt x="34621" y="11888"/>
                  </a:lnTo>
                  <a:cubicBezTo>
                    <a:pt x="34773" y="12830"/>
                    <a:pt x="34560" y="13256"/>
                    <a:pt x="33770" y="13681"/>
                  </a:cubicBezTo>
                  <a:cubicBezTo>
                    <a:pt x="33314" y="13924"/>
                    <a:pt x="32858" y="14046"/>
                    <a:pt x="32402" y="14228"/>
                  </a:cubicBezTo>
                  <a:cubicBezTo>
                    <a:pt x="31885" y="14441"/>
                    <a:pt x="31490" y="14745"/>
                    <a:pt x="31460" y="15353"/>
                  </a:cubicBezTo>
                  <a:cubicBezTo>
                    <a:pt x="31460" y="16140"/>
                    <a:pt x="31148" y="16569"/>
                    <a:pt x="30596" y="16569"/>
                  </a:cubicBezTo>
                  <a:cubicBezTo>
                    <a:pt x="30359" y="16569"/>
                    <a:pt x="30077" y="16490"/>
                    <a:pt x="29758" y="16326"/>
                  </a:cubicBezTo>
                  <a:cubicBezTo>
                    <a:pt x="31338" y="14806"/>
                    <a:pt x="32949" y="13316"/>
                    <a:pt x="34621" y="11888"/>
                  </a:cubicBezTo>
                  <a:close/>
                  <a:moveTo>
                    <a:pt x="35797" y="10766"/>
                  </a:moveTo>
                  <a:cubicBezTo>
                    <a:pt x="35961" y="10766"/>
                    <a:pt x="36142" y="10816"/>
                    <a:pt x="36323" y="10854"/>
                  </a:cubicBezTo>
                  <a:cubicBezTo>
                    <a:pt x="36627" y="10915"/>
                    <a:pt x="36931" y="10976"/>
                    <a:pt x="37144" y="11219"/>
                  </a:cubicBezTo>
                  <a:cubicBezTo>
                    <a:pt x="37326" y="11432"/>
                    <a:pt x="37357" y="11584"/>
                    <a:pt x="37113" y="11797"/>
                  </a:cubicBezTo>
                  <a:cubicBezTo>
                    <a:pt x="36840" y="11979"/>
                    <a:pt x="36566" y="12192"/>
                    <a:pt x="36354" y="12405"/>
                  </a:cubicBezTo>
                  <a:cubicBezTo>
                    <a:pt x="35898" y="12860"/>
                    <a:pt x="35715" y="13377"/>
                    <a:pt x="35958" y="14016"/>
                  </a:cubicBezTo>
                  <a:cubicBezTo>
                    <a:pt x="36354" y="15019"/>
                    <a:pt x="35989" y="15475"/>
                    <a:pt x="34773" y="15566"/>
                  </a:cubicBezTo>
                  <a:lnTo>
                    <a:pt x="33922" y="15566"/>
                  </a:lnTo>
                  <a:cubicBezTo>
                    <a:pt x="33527" y="15566"/>
                    <a:pt x="33192" y="15718"/>
                    <a:pt x="32949" y="16082"/>
                  </a:cubicBezTo>
                  <a:cubicBezTo>
                    <a:pt x="32858" y="16234"/>
                    <a:pt x="32767" y="16356"/>
                    <a:pt x="32645" y="16508"/>
                  </a:cubicBezTo>
                  <a:cubicBezTo>
                    <a:pt x="32159" y="17146"/>
                    <a:pt x="31551" y="17572"/>
                    <a:pt x="30700" y="17602"/>
                  </a:cubicBezTo>
                  <a:cubicBezTo>
                    <a:pt x="30214" y="17633"/>
                    <a:pt x="29697" y="17693"/>
                    <a:pt x="29211" y="17967"/>
                  </a:cubicBezTo>
                  <a:cubicBezTo>
                    <a:pt x="29119" y="17511"/>
                    <a:pt x="29271" y="17116"/>
                    <a:pt x="29393" y="16721"/>
                  </a:cubicBezTo>
                  <a:cubicBezTo>
                    <a:pt x="29433" y="16602"/>
                    <a:pt x="29498" y="16495"/>
                    <a:pt x="29615" y="16495"/>
                  </a:cubicBezTo>
                  <a:cubicBezTo>
                    <a:pt x="29677" y="16495"/>
                    <a:pt x="29754" y="16525"/>
                    <a:pt x="29849" y="16599"/>
                  </a:cubicBezTo>
                  <a:cubicBezTo>
                    <a:pt x="30067" y="16771"/>
                    <a:pt x="30310" y="16846"/>
                    <a:pt x="30556" y="16846"/>
                  </a:cubicBezTo>
                  <a:cubicBezTo>
                    <a:pt x="30789" y="16846"/>
                    <a:pt x="31025" y="16778"/>
                    <a:pt x="31247" y="16660"/>
                  </a:cubicBezTo>
                  <a:cubicBezTo>
                    <a:pt x="31733" y="16447"/>
                    <a:pt x="31794" y="16022"/>
                    <a:pt x="31794" y="15566"/>
                  </a:cubicBezTo>
                  <a:cubicBezTo>
                    <a:pt x="31825" y="14927"/>
                    <a:pt x="31946" y="14745"/>
                    <a:pt x="32554" y="14502"/>
                  </a:cubicBezTo>
                  <a:cubicBezTo>
                    <a:pt x="33040" y="14350"/>
                    <a:pt x="33527" y="14198"/>
                    <a:pt x="33983" y="13955"/>
                  </a:cubicBezTo>
                  <a:cubicBezTo>
                    <a:pt x="34895" y="13499"/>
                    <a:pt x="35259" y="12800"/>
                    <a:pt x="35047" y="11797"/>
                  </a:cubicBezTo>
                  <a:cubicBezTo>
                    <a:pt x="35016" y="11523"/>
                    <a:pt x="35198" y="11401"/>
                    <a:pt x="35259" y="11189"/>
                  </a:cubicBezTo>
                  <a:cubicBezTo>
                    <a:pt x="35382" y="10857"/>
                    <a:pt x="35574" y="10766"/>
                    <a:pt x="35797" y="10766"/>
                  </a:cubicBezTo>
                  <a:close/>
                  <a:moveTo>
                    <a:pt x="33232" y="16528"/>
                  </a:moveTo>
                  <a:cubicBezTo>
                    <a:pt x="33248" y="16528"/>
                    <a:pt x="33265" y="16531"/>
                    <a:pt x="33284" y="16538"/>
                  </a:cubicBezTo>
                  <a:cubicBezTo>
                    <a:pt x="33466" y="16630"/>
                    <a:pt x="33496" y="16782"/>
                    <a:pt x="33496" y="16994"/>
                  </a:cubicBezTo>
                  <a:cubicBezTo>
                    <a:pt x="33466" y="17389"/>
                    <a:pt x="33375" y="17724"/>
                    <a:pt x="33132" y="18028"/>
                  </a:cubicBezTo>
                  <a:cubicBezTo>
                    <a:pt x="32706" y="18605"/>
                    <a:pt x="32159" y="19061"/>
                    <a:pt x="31581" y="19487"/>
                  </a:cubicBezTo>
                  <a:cubicBezTo>
                    <a:pt x="31288" y="19727"/>
                    <a:pt x="30923" y="19827"/>
                    <a:pt x="30613" y="19827"/>
                  </a:cubicBezTo>
                  <a:cubicBezTo>
                    <a:pt x="30570" y="19827"/>
                    <a:pt x="30528" y="19825"/>
                    <a:pt x="30487" y="19821"/>
                  </a:cubicBezTo>
                  <a:cubicBezTo>
                    <a:pt x="29666" y="19821"/>
                    <a:pt x="29666" y="19821"/>
                    <a:pt x="29545" y="19092"/>
                  </a:cubicBezTo>
                  <a:cubicBezTo>
                    <a:pt x="29545" y="19000"/>
                    <a:pt x="29514" y="18879"/>
                    <a:pt x="29484" y="18788"/>
                  </a:cubicBezTo>
                  <a:cubicBezTo>
                    <a:pt x="29332" y="18271"/>
                    <a:pt x="29514" y="17997"/>
                    <a:pt x="30092" y="17967"/>
                  </a:cubicBezTo>
                  <a:cubicBezTo>
                    <a:pt x="30426" y="17937"/>
                    <a:pt x="30761" y="17937"/>
                    <a:pt x="31095" y="17906"/>
                  </a:cubicBezTo>
                  <a:cubicBezTo>
                    <a:pt x="31916" y="17876"/>
                    <a:pt x="32493" y="17389"/>
                    <a:pt x="32980" y="16782"/>
                  </a:cubicBezTo>
                  <a:cubicBezTo>
                    <a:pt x="33060" y="16701"/>
                    <a:pt x="33116" y="16528"/>
                    <a:pt x="33232" y="16528"/>
                  </a:cubicBezTo>
                  <a:close/>
                  <a:moveTo>
                    <a:pt x="16477" y="648"/>
                  </a:moveTo>
                  <a:cubicBezTo>
                    <a:pt x="17018" y="648"/>
                    <a:pt x="17563" y="710"/>
                    <a:pt x="18116" y="824"/>
                  </a:cubicBezTo>
                  <a:cubicBezTo>
                    <a:pt x="22068" y="1645"/>
                    <a:pt x="25897" y="2860"/>
                    <a:pt x="29636" y="4350"/>
                  </a:cubicBezTo>
                  <a:cubicBezTo>
                    <a:pt x="30821" y="4836"/>
                    <a:pt x="31977" y="5322"/>
                    <a:pt x="33101" y="5930"/>
                  </a:cubicBezTo>
                  <a:cubicBezTo>
                    <a:pt x="33557" y="6204"/>
                    <a:pt x="33983" y="6538"/>
                    <a:pt x="34378" y="6873"/>
                  </a:cubicBezTo>
                  <a:cubicBezTo>
                    <a:pt x="34499" y="6964"/>
                    <a:pt x="34591" y="7085"/>
                    <a:pt x="34651" y="7237"/>
                  </a:cubicBezTo>
                  <a:cubicBezTo>
                    <a:pt x="35016" y="7936"/>
                    <a:pt x="34925" y="8180"/>
                    <a:pt x="34195" y="8423"/>
                  </a:cubicBezTo>
                  <a:cubicBezTo>
                    <a:pt x="32949" y="8818"/>
                    <a:pt x="31916" y="9517"/>
                    <a:pt x="30821" y="10216"/>
                  </a:cubicBezTo>
                  <a:cubicBezTo>
                    <a:pt x="29059" y="11371"/>
                    <a:pt x="27630" y="12891"/>
                    <a:pt x="26080" y="14319"/>
                  </a:cubicBezTo>
                  <a:cubicBezTo>
                    <a:pt x="26080" y="13833"/>
                    <a:pt x="26049" y="13377"/>
                    <a:pt x="26080" y="12921"/>
                  </a:cubicBezTo>
                  <a:cubicBezTo>
                    <a:pt x="26262" y="10307"/>
                    <a:pt x="25928" y="7724"/>
                    <a:pt x="25168" y="5201"/>
                  </a:cubicBezTo>
                  <a:cubicBezTo>
                    <a:pt x="25046" y="4775"/>
                    <a:pt x="24803" y="4380"/>
                    <a:pt x="24499" y="4046"/>
                  </a:cubicBezTo>
                  <a:cubicBezTo>
                    <a:pt x="24378" y="3924"/>
                    <a:pt x="24256" y="3772"/>
                    <a:pt x="24013" y="3772"/>
                  </a:cubicBezTo>
                  <a:cubicBezTo>
                    <a:pt x="24651" y="4654"/>
                    <a:pt x="24773" y="5718"/>
                    <a:pt x="24955" y="6721"/>
                  </a:cubicBezTo>
                  <a:cubicBezTo>
                    <a:pt x="25259" y="8514"/>
                    <a:pt x="25411" y="10277"/>
                    <a:pt x="25624" y="12070"/>
                  </a:cubicBezTo>
                  <a:cubicBezTo>
                    <a:pt x="25685" y="12769"/>
                    <a:pt x="25867" y="13468"/>
                    <a:pt x="25958" y="14167"/>
                  </a:cubicBezTo>
                  <a:cubicBezTo>
                    <a:pt x="25958" y="14350"/>
                    <a:pt x="25958" y="14471"/>
                    <a:pt x="25837" y="14623"/>
                  </a:cubicBezTo>
                  <a:cubicBezTo>
                    <a:pt x="25472" y="15019"/>
                    <a:pt x="25168" y="15475"/>
                    <a:pt x="24773" y="15778"/>
                  </a:cubicBezTo>
                  <a:cubicBezTo>
                    <a:pt x="24378" y="16082"/>
                    <a:pt x="24226" y="16538"/>
                    <a:pt x="23891" y="16873"/>
                  </a:cubicBezTo>
                  <a:cubicBezTo>
                    <a:pt x="23557" y="17207"/>
                    <a:pt x="23253" y="17602"/>
                    <a:pt x="22949" y="17997"/>
                  </a:cubicBezTo>
                  <a:cubicBezTo>
                    <a:pt x="22645" y="18362"/>
                    <a:pt x="22341" y="18757"/>
                    <a:pt x="22037" y="19122"/>
                  </a:cubicBezTo>
                  <a:cubicBezTo>
                    <a:pt x="21733" y="19517"/>
                    <a:pt x="21399" y="19882"/>
                    <a:pt x="21156" y="20307"/>
                  </a:cubicBezTo>
                  <a:cubicBezTo>
                    <a:pt x="20938" y="20678"/>
                    <a:pt x="20657" y="20830"/>
                    <a:pt x="20325" y="20830"/>
                  </a:cubicBezTo>
                  <a:cubicBezTo>
                    <a:pt x="20194" y="20830"/>
                    <a:pt x="20055" y="20806"/>
                    <a:pt x="19909" y="20763"/>
                  </a:cubicBezTo>
                  <a:cubicBezTo>
                    <a:pt x="18572" y="20399"/>
                    <a:pt x="17295" y="19851"/>
                    <a:pt x="16019" y="19304"/>
                  </a:cubicBezTo>
                  <a:cubicBezTo>
                    <a:pt x="13131" y="17967"/>
                    <a:pt x="10365" y="16386"/>
                    <a:pt x="7599" y="14836"/>
                  </a:cubicBezTo>
                  <a:cubicBezTo>
                    <a:pt x="6079" y="13985"/>
                    <a:pt x="4468" y="13347"/>
                    <a:pt x="2918" y="12617"/>
                  </a:cubicBezTo>
                  <a:cubicBezTo>
                    <a:pt x="2310" y="12344"/>
                    <a:pt x="1763" y="11979"/>
                    <a:pt x="1216" y="11645"/>
                  </a:cubicBezTo>
                  <a:cubicBezTo>
                    <a:pt x="973" y="11493"/>
                    <a:pt x="912" y="11401"/>
                    <a:pt x="1155" y="11189"/>
                  </a:cubicBezTo>
                  <a:cubicBezTo>
                    <a:pt x="4316" y="8484"/>
                    <a:pt x="7842" y="6295"/>
                    <a:pt x="11490" y="4289"/>
                  </a:cubicBezTo>
                  <a:cubicBezTo>
                    <a:pt x="12614" y="3681"/>
                    <a:pt x="13709" y="2982"/>
                    <a:pt x="14803" y="2252"/>
                  </a:cubicBezTo>
                  <a:cubicBezTo>
                    <a:pt x="15289" y="1918"/>
                    <a:pt x="15320" y="1705"/>
                    <a:pt x="14894" y="1280"/>
                  </a:cubicBezTo>
                  <a:cubicBezTo>
                    <a:pt x="14651" y="1006"/>
                    <a:pt x="14681" y="885"/>
                    <a:pt x="15077" y="793"/>
                  </a:cubicBezTo>
                  <a:cubicBezTo>
                    <a:pt x="15542" y="695"/>
                    <a:pt x="16008" y="648"/>
                    <a:pt x="16477" y="648"/>
                  </a:cubicBezTo>
                  <a:close/>
                  <a:moveTo>
                    <a:pt x="2584" y="19669"/>
                  </a:moveTo>
                  <a:cubicBezTo>
                    <a:pt x="3161" y="20064"/>
                    <a:pt x="3830" y="20155"/>
                    <a:pt x="4438" y="20277"/>
                  </a:cubicBezTo>
                  <a:cubicBezTo>
                    <a:pt x="4529" y="20307"/>
                    <a:pt x="4651" y="20307"/>
                    <a:pt x="4742" y="20307"/>
                  </a:cubicBezTo>
                  <a:cubicBezTo>
                    <a:pt x="5107" y="20368"/>
                    <a:pt x="5441" y="20368"/>
                    <a:pt x="5380" y="20946"/>
                  </a:cubicBezTo>
                  <a:cubicBezTo>
                    <a:pt x="5350" y="21371"/>
                    <a:pt x="5715" y="21706"/>
                    <a:pt x="6110" y="21979"/>
                  </a:cubicBezTo>
                  <a:cubicBezTo>
                    <a:pt x="6080" y="21982"/>
                    <a:pt x="6052" y="21984"/>
                    <a:pt x="6025" y="21984"/>
                  </a:cubicBezTo>
                  <a:cubicBezTo>
                    <a:pt x="5803" y="21984"/>
                    <a:pt x="5665" y="21881"/>
                    <a:pt x="5502" y="21827"/>
                  </a:cubicBezTo>
                  <a:cubicBezTo>
                    <a:pt x="4560" y="21523"/>
                    <a:pt x="3617" y="21250"/>
                    <a:pt x="2705" y="20824"/>
                  </a:cubicBezTo>
                  <a:cubicBezTo>
                    <a:pt x="2067" y="20551"/>
                    <a:pt x="2067" y="20520"/>
                    <a:pt x="2432" y="19912"/>
                  </a:cubicBezTo>
                  <a:cubicBezTo>
                    <a:pt x="2462" y="19851"/>
                    <a:pt x="2523" y="19760"/>
                    <a:pt x="2584" y="19669"/>
                  </a:cubicBezTo>
                  <a:close/>
                  <a:moveTo>
                    <a:pt x="37053" y="16326"/>
                  </a:moveTo>
                  <a:cubicBezTo>
                    <a:pt x="37235" y="17298"/>
                    <a:pt x="37387" y="18210"/>
                    <a:pt x="37569" y="19122"/>
                  </a:cubicBezTo>
                  <a:cubicBezTo>
                    <a:pt x="37600" y="19396"/>
                    <a:pt x="37539" y="19578"/>
                    <a:pt x="37357" y="19791"/>
                  </a:cubicBezTo>
                  <a:cubicBezTo>
                    <a:pt x="36536" y="20733"/>
                    <a:pt x="35685" y="21614"/>
                    <a:pt x="34986" y="22739"/>
                  </a:cubicBezTo>
                  <a:cubicBezTo>
                    <a:pt x="34803" y="22070"/>
                    <a:pt x="34591" y="21493"/>
                    <a:pt x="34621" y="20885"/>
                  </a:cubicBezTo>
                  <a:cubicBezTo>
                    <a:pt x="34621" y="20620"/>
                    <a:pt x="34713" y="20448"/>
                    <a:pt x="34978" y="20448"/>
                  </a:cubicBezTo>
                  <a:cubicBezTo>
                    <a:pt x="35017" y="20448"/>
                    <a:pt x="35060" y="20452"/>
                    <a:pt x="35107" y="20459"/>
                  </a:cubicBezTo>
                  <a:cubicBezTo>
                    <a:pt x="35239" y="20484"/>
                    <a:pt x="35368" y="20497"/>
                    <a:pt x="35495" y="20497"/>
                  </a:cubicBezTo>
                  <a:cubicBezTo>
                    <a:pt x="35981" y="20497"/>
                    <a:pt x="36430" y="20317"/>
                    <a:pt x="36840" y="20003"/>
                  </a:cubicBezTo>
                  <a:cubicBezTo>
                    <a:pt x="37296" y="19669"/>
                    <a:pt x="37357" y="19426"/>
                    <a:pt x="37174" y="18879"/>
                  </a:cubicBezTo>
                  <a:cubicBezTo>
                    <a:pt x="37022" y="18392"/>
                    <a:pt x="36809" y="17906"/>
                    <a:pt x="36840" y="17329"/>
                  </a:cubicBezTo>
                  <a:cubicBezTo>
                    <a:pt x="36840" y="17025"/>
                    <a:pt x="36870" y="16721"/>
                    <a:pt x="37053" y="16326"/>
                  </a:cubicBezTo>
                  <a:close/>
                  <a:moveTo>
                    <a:pt x="28694" y="17389"/>
                  </a:moveTo>
                  <a:cubicBezTo>
                    <a:pt x="28724" y="17693"/>
                    <a:pt x="28755" y="17997"/>
                    <a:pt x="28846" y="18271"/>
                  </a:cubicBezTo>
                  <a:cubicBezTo>
                    <a:pt x="28998" y="18636"/>
                    <a:pt x="28724" y="18788"/>
                    <a:pt x="28481" y="18940"/>
                  </a:cubicBezTo>
                  <a:cubicBezTo>
                    <a:pt x="27235" y="19730"/>
                    <a:pt x="26323" y="20763"/>
                    <a:pt x="25533" y="21979"/>
                  </a:cubicBezTo>
                  <a:cubicBezTo>
                    <a:pt x="25411" y="22162"/>
                    <a:pt x="25289" y="22374"/>
                    <a:pt x="25138" y="22526"/>
                  </a:cubicBezTo>
                  <a:cubicBezTo>
                    <a:pt x="24682" y="23104"/>
                    <a:pt x="24317" y="23286"/>
                    <a:pt x="23435" y="23286"/>
                  </a:cubicBezTo>
                  <a:cubicBezTo>
                    <a:pt x="25107" y="21219"/>
                    <a:pt x="26931" y="19335"/>
                    <a:pt x="28694" y="17389"/>
                  </a:cubicBezTo>
                  <a:close/>
                  <a:moveTo>
                    <a:pt x="5688" y="20541"/>
                  </a:moveTo>
                  <a:cubicBezTo>
                    <a:pt x="5761" y="20541"/>
                    <a:pt x="5844" y="20591"/>
                    <a:pt x="5927" y="20611"/>
                  </a:cubicBezTo>
                  <a:cubicBezTo>
                    <a:pt x="7934" y="21158"/>
                    <a:pt x="9909" y="21888"/>
                    <a:pt x="11794" y="22800"/>
                  </a:cubicBezTo>
                  <a:cubicBezTo>
                    <a:pt x="12098" y="22921"/>
                    <a:pt x="12371" y="23013"/>
                    <a:pt x="12219" y="23438"/>
                  </a:cubicBezTo>
                  <a:cubicBezTo>
                    <a:pt x="12128" y="23651"/>
                    <a:pt x="12280" y="23894"/>
                    <a:pt x="12311" y="24168"/>
                  </a:cubicBezTo>
                  <a:cubicBezTo>
                    <a:pt x="12279" y="24170"/>
                    <a:pt x="12249" y="24171"/>
                    <a:pt x="12219" y="24171"/>
                  </a:cubicBezTo>
                  <a:cubicBezTo>
                    <a:pt x="11841" y="24171"/>
                    <a:pt x="11559" y="23996"/>
                    <a:pt x="11277" y="23742"/>
                  </a:cubicBezTo>
                  <a:cubicBezTo>
                    <a:pt x="11095" y="23560"/>
                    <a:pt x="10912" y="23347"/>
                    <a:pt x="10730" y="23165"/>
                  </a:cubicBezTo>
                  <a:cubicBezTo>
                    <a:pt x="10554" y="22989"/>
                    <a:pt x="10404" y="22906"/>
                    <a:pt x="10252" y="22906"/>
                  </a:cubicBezTo>
                  <a:cubicBezTo>
                    <a:pt x="10115" y="22906"/>
                    <a:pt x="9977" y="22974"/>
                    <a:pt x="9818" y="23104"/>
                  </a:cubicBezTo>
                  <a:cubicBezTo>
                    <a:pt x="9575" y="23286"/>
                    <a:pt x="9362" y="23529"/>
                    <a:pt x="9149" y="23742"/>
                  </a:cubicBezTo>
                  <a:cubicBezTo>
                    <a:pt x="8916" y="23950"/>
                    <a:pt x="8682" y="24224"/>
                    <a:pt x="8354" y="24224"/>
                  </a:cubicBezTo>
                  <a:cubicBezTo>
                    <a:pt x="8298" y="24224"/>
                    <a:pt x="8239" y="24216"/>
                    <a:pt x="8177" y="24198"/>
                  </a:cubicBezTo>
                  <a:cubicBezTo>
                    <a:pt x="7721" y="24046"/>
                    <a:pt x="7599" y="23590"/>
                    <a:pt x="7508" y="23134"/>
                  </a:cubicBezTo>
                  <a:cubicBezTo>
                    <a:pt x="7478" y="22982"/>
                    <a:pt x="7508" y="22830"/>
                    <a:pt x="7478" y="22648"/>
                  </a:cubicBezTo>
                  <a:cubicBezTo>
                    <a:pt x="7447" y="22070"/>
                    <a:pt x="7295" y="21858"/>
                    <a:pt x="6718" y="21706"/>
                  </a:cubicBezTo>
                  <a:cubicBezTo>
                    <a:pt x="6444" y="21645"/>
                    <a:pt x="6171" y="21584"/>
                    <a:pt x="5927" y="21402"/>
                  </a:cubicBezTo>
                  <a:cubicBezTo>
                    <a:pt x="5806" y="21280"/>
                    <a:pt x="5684" y="21128"/>
                    <a:pt x="5623" y="20946"/>
                  </a:cubicBezTo>
                  <a:cubicBezTo>
                    <a:pt x="5563" y="20824"/>
                    <a:pt x="5471" y="20672"/>
                    <a:pt x="5593" y="20581"/>
                  </a:cubicBezTo>
                  <a:cubicBezTo>
                    <a:pt x="5622" y="20552"/>
                    <a:pt x="5654" y="20541"/>
                    <a:pt x="5688" y="20541"/>
                  </a:cubicBezTo>
                  <a:close/>
                  <a:moveTo>
                    <a:pt x="2376" y="19370"/>
                  </a:moveTo>
                  <a:cubicBezTo>
                    <a:pt x="2394" y="19370"/>
                    <a:pt x="2413" y="19377"/>
                    <a:pt x="2432" y="19396"/>
                  </a:cubicBezTo>
                  <a:cubicBezTo>
                    <a:pt x="2523" y="19456"/>
                    <a:pt x="2493" y="19548"/>
                    <a:pt x="2432" y="19639"/>
                  </a:cubicBezTo>
                  <a:cubicBezTo>
                    <a:pt x="2250" y="19851"/>
                    <a:pt x="2098" y="20064"/>
                    <a:pt x="1946" y="20277"/>
                  </a:cubicBezTo>
                  <a:cubicBezTo>
                    <a:pt x="1794" y="20459"/>
                    <a:pt x="1824" y="20642"/>
                    <a:pt x="1976" y="20794"/>
                  </a:cubicBezTo>
                  <a:cubicBezTo>
                    <a:pt x="2310" y="21128"/>
                    <a:pt x="2705" y="21310"/>
                    <a:pt x="3101" y="21462"/>
                  </a:cubicBezTo>
                  <a:cubicBezTo>
                    <a:pt x="4316" y="21918"/>
                    <a:pt x="5532" y="22435"/>
                    <a:pt x="6809" y="22678"/>
                  </a:cubicBezTo>
                  <a:cubicBezTo>
                    <a:pt x="6961" y="22709"/>
                    <a:pt x="6961" y="22769"/>
                    <a:pt x="6961" y="22891"/>
                  </a:cubicBezTo>
                  <a:cubicBezTo>
                    <a:pt x="6991" y="23225"/>
                    <a:pt x="7052" y="23499"/>
                    <a:pt x="6566" y="23621"/>
                  </a:cubicBezTo>
                  <a:cubicBezTo>
                    <a:pt x="6231" y="23681"/>
                    <a:pt x="5927" y="23955"/>
                    <a:pt x="5623" y="24137"/>
                  </a:cubicBezTo>
                  <a:cubicBezTo>
                    <a:pt x="5531" y="24195"/>
                    <a:pt x="5452" y="24226"/>
                    <a:pt x="5382" y="24226"/>
                  </a:cubicBezTo>
                  <a:cubicBezTo>
                    <a:pt x="5269" y="24226"/>
                    <a:pt x="5182" y="24143"/>
                    <a:pt x="5107" y="23955"/>
                  </a:cubicBezTo>
                  <a:cubicBezTo>
                    <a:pt x="4946" y="23514"/>
                    <a:pt x="4733" y="23311"/>
                    <a:pt x="4415" y="23311"/>
                  </a:cubicBezTo>
                  <a:cubicBezTo>
                    <a:pt x="4250" y="23311"/>
                    <a:pt x="4058" y="23365"/>
                    <a:pt x="3830" y="23469"/>
                  </a:cubicBezTo>
                  <a:cubicBezTo>
                    <a:pt x="3585" y="23591"/>
                    <a:pt x="3439" y="23664"/>
                    <a:pt x="3350" y="23664"/>
                  </a:cubicBezTo>
                  <a:cubicBezTo>
                    <a:pt x="3217" y="23664"/>
                    <a:pt x="3210" y="23503"/>
                    <a:pt x="3192" y="23104"/>
                  </a:cubicBezTo>
                  <a:cubicBezTo>
                    <a:pt x="3171" y="22564"/>
                    <a:pt x="2966" y="22279"/>
                    <a:pt x="2615" y="22279"/>
                  </a:cubicBezTo>
                  <a:cubicBezTo>
                    <a:pt x="2452" y="22279"/>
                    <a:pt x="2258" y="22340"/>
                    <a:pt x="2037" y="22465"/>
                  </a:cubicBezTo>
                  <a:cubicBezTo>
                    <a:pt x="1854" y="22557"/>
                    <a:pt x="1672" y="22678"/>
                    <a:pt x="1490" y="22739"/>
                  </a:cubicBezTo>
                  <a:cubicBezTo>
                    <a:pt x="1332" y="22822"/>
                    <a:pt x="1203" y="22866"/>
                    <a:pt x="1099" y="22866"/>
                  </a:cubicBezTo>
                  <a:cubicBezTo>
                    <a:pt x="863" y="22866"/>
                    <a:pt x="760" y="22638"/>
                    <a:pt x="760" y="22131"/>
                  </a:cubicBezTo>
                  <a:cubicBezTo>
                    <a:pt x="912" y="21128"/>
                    <a:pt x="1459" y="20216"/>
                    <a:pt x="2280" y="19426"/>
                  </a:cubicBezTo>
                  <a:cubicBezTo>
                    <a:pt x="2301" y="19405"/>
                    <a:pt x="2336" y="19370"/>
                    <a:pt x="2376" y="19370"/>
                  </a:cubicBezTo>
                  <a:close/>
                  <a:moveTo>
                    <a:pt x="34756" y="8798"/>
                  </a:moveTo>
                  <a:cubicBezTo>
                    <a:pt x="34795" y="8798"/>
                    <a:pt x="34831" y="8804"/>
                    <a:pt x="34864" y="8818"/>
                  </a:cubicBezTo>
                  <a:cubicBezTo>
                    <a:pt x="35107" y="8939"/>
                    <a:pt x="34955" y="9395"/>
                    <a:pt x="35047" y="9669"/>
                  </a:cubicBezTo>
                  <a:cubicBezTo>
                    <a:pt x="35077" y="9882"/>
                    <a:pt x="35047" y="10125"/>
                    <a:pt x="35138" y="10307"/>
                  </a:cubicBezTo>
                  <a:cubicBezTo>
                    <a:pt x="35198" y="10459"/>
                    <a:pt x="35107" y="10520"/>
                    <a:pt x="35016" y="10611"/>
                  </a:cubicBezTo>
                  <a:cubicBezTo>
                    <a:pt x="33223" y="12192"/>
                    <a:pt x="31429" y="13742"/>
                    <a:pt x="29727" y="15414"/>
                  </a:cubicBezTo>
                  <a:cubicBezTo>
                    <a:pt x="26870" y="18210"/>
                    <a:pt x="24195" y="21189"/>
                    <a:pt x="21946" y="24502"/>
                  </a:cubicBezTo>
                  <a:cubicBezTo>
                    <a:pt x="21764" y="24745"/>
                    <a:pt x="21581" y="24988"/>
                    <a:pt x="21368" y="25292"/>
                  </a:cubicBezTo>
                  <a:cubicBezTo>
                    <a:pt x="21004" y="24076"/>
                    <a:pt x="20700" y="22891"/>
                    <a:pt x="20457" y="21706"/>
                  </a:cubicBezTo>
                  <a:cubicBezTo>
                    <a:pt x="20426" y="21584"/>
                    <a:pt x="20365" y="21432"/>
                    <a:pt x="20609" y="21432"/>
                  </a:cubicBezTo>
                  <a:cubicBezTo>
                    <a:pt x="21064" y="21402"/>
                    <a:pt x="21338" y="21128"/>
                    <a:pt x="21581" y="20763"/>
                  </a:cubicBezTo>
                  <a:cubicBezTo>
                    <a:pt x="22311" y="19760"/>
                    <a:pt x="23101" y="18818"/>
                    <a:pt x="23861" y="17876"/>
                  </a:cubicBezTo>
                  <a:cubicBezTo>
                    <a:pt x="23891" y="17845"/>
                    <a:pt x="23952" y="17815"/>
                    <a:pt x="24043" y="17724"/>
                  </a:cubicBezTo>
                  <a:cubicBezTo>
                    <a:pt x="24104" y="18666"/>
                    <a:pt x="24286" y="19517"/>
                    <a:pt x="25016" y="20186"/>
                  </a:cubicBezTo>
                  <a:cubicBezTo>
                    <a:pt x="24986" y="19274"/>
                    <a:pt x="24651" y="18484"/>
                    <a:pt x="24408" y="17663"/>
                  </a:cubicBezTo>
                  <a:cubicBezTo>
                    <a:pt x="24347" y="17450"/>
                    <a:pt x="24286" y="17268"/>
                    <a:pt x="24560" y="17085"/>
                  </a:cubicBezTo>
                  <a:cubicBezTo>
                    <a:pt x="24742" y="17785"/>
                    <a:pt x="24955" y="18453"/>
                    <a:pt x="25502" y="18970"/>
                  </a:cubicBezTo>
                  <a:cubicBezTo>
                    <a:pt x="25441" y="18271"/>
                    <a:pt x="25229" y="17663"/>
                    <a:pt x="24986" y="17085"/>
                  </a:cubicBezTo>
                  <a:cubicBezTo>
                    <a:pt x="24864" y="16812"/>
                    <a:pt x="24894" y="16630"/>
                    <a:pt x="25077" y="16417"/>
                  </a:cubicBezTo>
                  <a:cubicBezTo>
                    <a:pt x="26384" y="14775"/>
                    <a:pt x="27995" y="13438"/>
                    <a:pt x="29454" y="11888"/>
                  </a:cubicBezTo>
                  <a:cubicBezTo>
                    <a:pt x="29727" y="12587"/>
                    <a:pt x="29818" y="13347"/>
                    <a:pt x="30487" y="13833"/>
                  </a:cubicBezTo>
                  <a:cubicBezTo>
                    <a:pt x="30396" y="13164"/>
                    <a:pt x="30153" y="12587"/>
                    <a:pt x="29970" y="12009"/>
                  </a:cubicBezTo>
                  <a:cubicBezTo>
                    <a:pt x="29818" y="11493"/>
                    <a:pt x="29818" y="11493"/>
                    <a:pt x="30305" y="11219"/>
                  </a:cubicBezTo>
                  <a:cubicBezTo>
                    <a:pt x="30426" y="11888"/>
                    <a:pt x="30609" y="12526"/>
                    <a:pt x="31034" y="13195"/>
                  </a:cubicBezTo>
                  <a:cubicBezTo>
                    <a:pt x="31065" y="12496"/>
                    <a:pt x="30943" y="11918"/>
                    <a:pt x="30791" y="11371"/>
                  </a:cubicBezTo>
                  <a:cubicBezTo>
                    <a:pt x="30670" y="10824"/>
                    <a:pt x="30670" y="10854"/>
                    <a:pt x="31186" y="10581"/>
                  </a:cubicBezTo>
                  <a:cubicBezTo>
                    <a:pt x="31460" y="11158"/>
                    <a:pt x="31490" y="11797"/>
                    <a:pt x="31855" y="12344"/>
                  </a:cubicBezTo>
                  <a:cubicBezTo>
                    <a:pt x="31916" y="11736"/>
                    <a:pt x="31733" y="11189"/>
                    <a:pt x="31612" y="10611"/>
                  </a:cubicBezTo>
                  <a:cubicBezTo>
                    <a:pt x="31581" y="10368"/>
                    <a:pt x="31612" y="10186"/>
                    <a:pt x="31916" y="10094"/>
                  </a:cubicBezTo>
                  <a:cubicBezTo>
                    <a:pt x="32129" y="10581"/>
                    <a:pt x="32068" y="11189"/>
                    <a:pt x="32554" y="11584"/>
                  </a:cubicBezTo>
                  <a:cubicBezTo>
                    <a:pt x="32645" y="11067"/>
                    <a:pt x="32463" y="10611"/>
                    <a:pt x="32372" y="10155"/>
                  </a:cubicBezTo>
                  <a:cubicBezTo>
                    <a:pt x="32280" y="9851"/>
                    <a:pt x="32402" y="9730"/>
                    <a:pt x="32615" y="9669"/>
                  </a:cubicBezTo>
                  <a:cubicBezTo>
                    <a:pt x="32644" y="9662"/>
                    <a:pt x="32669" y="9659"/>
                    <a:pt x="32690" y="9659"/>
                  </a:cubicBezTo>
                  <a:cubicBezTo>
                    <a:pt x="32864" y="9659"/>
                    <a:pt x="32773" y="9864"/>
                    <a:pt x="32828" y="9973"/>
                  </a:cubicBezTo>
                  <a:cubicBezTo>
                    <a:pt x="32919" y="10094"/>
                    <a:pt x="33010" y="10246"/>
                    <a:pt x="33101" y="10398"/>
                  </a:cubicBezTo>
                  <a:cubicBezTo>
                    <a:pt x="33162" y="10155"/>
                    <a:pt x="33192" y="9943"/>
                    <a:pt x="33101" y="9730"/>
                  </a:cubicBezTo>
                  <a:cubicBezTo>
                    <a:pt x="32980" y="9456"/>
                    <a:pt x="33162" y="9365"/>
                    <a:pt x="33344" y="9335"/>
                  </a:cubicBezTo>
                  <a:cubicBezTo>
                    <a:pt x="33358" y="9333"/>
                    <a:pt x="33371" y="9332"/>
                    <a:pt x="33382" y="9332"/>
                  </a:cubicBezTo>
                  <a:cubicBezTo>
                    <a:pt x="33546" y="9332"/>
                    <a:pt x="33468" y="9523"/>
                    <a:pt x="33496" y="9608"/>
                  </a:cubicBezTo>
                  <a:cubicBezTo>
                    <a:pt x="33588" y="9943"/>
                    <a:pt x="33527" y="10338"/>
                    <a:pt x="33739" y="10672"/>
                  </a:cubicBezTo>
                  <a:cubicBezTo>
                    <a:pt x="33861" y="10246"/>
                    <a:pt x="33770" y="9851"/>
                    <a:pt x="33739" y="9456"/>
                  </a:cubicBezTo>
                  <a:cubicBezTo>
                    <a:pt x="33739" y="9243"/>
                    <a:pt x="33770" y="9122"/>
                    <a:pt x="33983" y="9061"/>
                  </a:cubicBezTo>
                  <a:cubicBezTo>
                    <a:pt x="34240" y="8984"/>
                    <a:pt x="34541" y="8798"/>
                    <a:pt x="34756" y="8798"/>
                  </a:cubicBezTo>
                  <a:close/>
                  <a:moveTo>
                    <a:pt x="882" y="12192"/>
                  </a:moveTo>
                  <a:lnTo>
                    <a:pt x="882" y="12192"/>
                  </a:lnTo>
                  <a:cubicBezTo>
                    <a:pt x="1368" y="12496"/>
                    <a:pt x="1854" y="12739"/>
                    <a:pt x="2341" y="13043"/>
                  </a:cubicBezTo>
                  <a:cubicBezTo>
                    <a:pt x="2462" y="13134"/>
                    <a:pt x="2523" y="13286"/>
                    <a:pt x="2553" y="13438"/>
                  </a:cubicBezTo>
                  <a:cubicBezTo>
                    <a:pt x="2949" y="14532"/>
                    <a:pt x="3283" y="15687"/>
                    <a:pt x="4043" y="16630"/>
                  </a:cubicBezTo>
                  <a:cubicBezTo>
                    <a:pt x="4104" y="16721"/>
                    <a:pt x="4195" y="16842"/>
                    <a:pt x="4256" y="16933"/>
                  </a:cubicBezTo>
                  <a:cubicBezTo>
                    <a:pt x="3769" y="15718"/>
                    <a:pt x="3253" y="14502"/>
                    <a:pt x="2736" y="13225"/>
                  </a:cubicBezTo>
                  <a:lnTo>
                    <a:pt x="2736" y="13225"/>
                  </a:lnTo>
                  <a:cubicBezTo>
                    <a:pt x="3131" y="13408"/>
                    <a:pt x="3465" y="13560"/>
                    <a:pt x="3800" y="13712"/>
                  </a:cubicBezTo>
                  <a:cubicBezTo>
                    <a:pt x="3982" y="13803"/>
                    <a:pt x="4012" y="13985"/>
                    <a:pt x="4073" y="14137"/>
                  </a:cubicBezTo>
                  <a:cubicBezTo>
                    <a:pt x="4408" y="15110"/>
                    <a:pt x="4803" y="16052"/>
                    <a:pt x="5623" y="16842"/>
                  </a:cubicBezTo>
                  <a:cubicBezTo>
                    <a:pt x="5289" y="15839"/>
                    <a:pt x="4833" y="14988"/>
                    <a:pt x="4408" y="13985"/>
                  </a:cubicBezTo>
                  <a:lnTo>
                    <a:pt x="4408" y="13985"/>
                  </a:lnTo>
                  <a:cubicBezTo>
                    <a:pt x="4894" y="14198"/>
                    <a:pt x="5319" y="14380"/>
                    <a:pt x="5715" y="14593"/>
                  </a:cubicBezTo>
                  <a:cubicBezTo>
                    <a:pt x="5897" y="14684"/>
                    <a:pt x="5867" y="14897"/>
                    <a:pt x="5927" y="15049"/>
                  </a:cubicBezTo>
                  <a:cubicBezTo>
                    <a:pt x="6140" y="16052"/>
                    <a:pt x="6475" y="17025"/>
                    <a:pt x="7052" y="17876"/>
                  </a:cubicBezTo>
                  <a:cubicBezTo>
                    <a:pt x="7265" y="18149"/>
                    <a:pt x="7508" y="18423"/>
                    <a:pt x="7842" y="18757"/>
                  </a:cubicBezTo>
                  <a:cubicBezTo>
                    <a:pt x="7174" y="17420"/>
                    <a:pt x="6657" y="16174"/>
                    <a:pt x="6140" y="14806"/>
                  </a:cubicBezTo>
                  <a:lnTo>
                    <a:pt x="6140" y="14806"/>
                  </a:lnTo>
                  <a:cubicBezTo>
                    <a:pt x="6475" y="14958"/>
                    <a:pt x="6748" y="15079"/>
                    <a:pt x="7022" y="15231"/>
                  </a:cubicBezTo>
                  <a:cubicBezTo>
                    <a:pt x="8785" y="16113"/>
                    <a:pt x="10396" y="17237"/>
                    <a:pt x="12159" y="18089"/>
                  </a:cubicBezTo>
                  <a:cubicBezTo>
                    <a:pt x="14377" y="19183"/>
                    <a:pt x="16566" y="20368"/>
                    <a:pt x="18937" y="21128"/>
                  </a:cubicBezTo>
                  <a:cubicBezTo>
                    <a:pt x="19271" y="21219"/>
                    <a:pt x="19575" y="21341"/>
                    <a:pt x="19909" y="21402"/>
                  </a:cubicBezTo>
                  <a:cubicBezTo>
                    <a:pt x="20122" y="21432"/>
                    <a:pt x="20153" y="21493"/>
                    <a:pt x="20183" y="21675"/>
                  </a:cubicBezTo>
                  <a:cubicBezTo>
                    <a:pt x="20213" y="22678"/>
                    <a:pt x="20396" y="23621"/>
                    <a:pt x="20639" y="24563"/>
                  </a:cubicBezTo>
                  <a:cubicBezTo>
                    <a:pt x="20700" y="24836"/>
                    <a:pt x="20791" y="25110"/>
                    <a:pt x="20943" y="25353"/>
                  </a:cubicBezTo>
                  <a:cubicBezTo>
                    <a:pt x="20973" y="25444"/>
                    <a:pt x="21125" y="25475"/>
                    <a:pt x="21034" y="25627"/>
                  </a:cubicBezTo>
                  <a:cubicBezTo>
                    <a:pt x="20984" y="25694"/>
                    <a:pt x="20924" y="25715"/>
                    <a:pt x="20860" y="25715"/>
                  </a:cubicBezTo>
                  <a:cubicBezTo>
                    <a:pt x="20808" y="25715"/>
                    <a:pt x="20754" y="25701"/>
                    <a:pt x="20700" y="25687"/>
                  </a:cubicBezTo>
                  <a:cubicBezTo>
                    <a:pt x="20031" y="25505"/>
                    <a:pt x="19423" y="25201"/>
                    <a:pt x="18815" y="24836"/>
                  </a:cubicBezTo>
                  <a:cubicBezTo>
                    <a:pt x="16049" y="23073"/>
                    <a:pt x="13222" y="21402"/>
                    <a:pt x="10152" y="20186"/>
                  </a:cubicBezTo>
                  <a:cubicBezTo>
                    <a:pt x="8511" y="19517"/>
                    <a:pt x="6778" y="19061"/>
                    <a:pt x="5137" y="18453"/>
                  </a:cubicBezTo>
                  <a:cubicBezTo>
                    <a:pt x="3982" y="18028"/>
                    <a:pt x="2797" y="17602"/>
                    <a:pt x="1885" y="16751"/>
                  </a:cubicBezTo>
                  <a:cubicBezTo>
                    <a:pt x="1642" y="16508"/>
                    <a:pt x="1429" y="16356"/>
                    <a:pt x="1611" y="15900"/>
                  </a:cubicBezTo>
                  <a:cubicBezTo>
                    <a:pt x="1794" y="15414"/>
                    <a:pt x="1581" y="14806"/>
                    <a:pt x="1459" y="14289"/>
                  </a:cubicBezTo>
                  <a:cubicBezTo>
                    <a:pt x="1277" y="13590"/>
                    <a:pt x="1064" y="12921"/>
                    <a:pt x="882" y="12192"/>
                  </a:cubicBezTo>
                  <a:close/>
                  <a:moveTo>
                    <a:pt x="29059" y="19122"/>
                  </a:moveTo>
                  <a:cubicBezTo>
                    <a:pt x="29089" y="19304"/>
                    <a:pt x="29119" y="19487"/>
                    <a:pt x="29150" y="19639"/>
                  </a:cubicBezTo>
                  <a:cubicBezTo>
                    <a:pt x="29363" y="20307"/>
                    <a:pt x="29271" y="20885"/>
                    <a:pt x="28633" y="21189"/>
                  </a:cubicBezTo>
                  <a:cubicBezTo>
                    <a:pt x="27660" y="21675"/>
                    <a:pt x="27265" y="22465"/>
                    <a:pt x="27144" y="23469"/>
                  </a:cubicBezTo>
                  <a:cubicBezTo>
                    <a:pt x="27083" y="23924"/>
                    <a:pt x="26870" y="24320"/>
                    <a:pt x="26536" y="24624"/>
                  </a:cubicBezTo>
                  <a:cubicBezTo>
                    <a:pt x="26310" y="24877"/>
                    <a:pt x="26033" y="25052"/>
                    <a:pt x="25678" y="25052"/>
                  </a:cubicBezTo>
                  <a:cubicBezTo>
                    <a:pt x="25651" y="25052"/>
                    <a:pt x="25622" y="25051"/>
                    <a:pt x="25593" y="25049"/>
                  </a:cubicBezTo>
                  <a:cubicBezTo>
                    <a:pt x="25543" y="25040"/>
                    <a:pt x="25495" y="25036"/>
                    <a:pt x="25448" y="25036"/>
                  </a:cubicBezTo>
                  <a:cubicBezTo>
                    <a:pt x="25186" y="25036"/>
                    <a:pt x="24984" y="25172"/>
                    <a:pt x="24803" y="25353"/>
                  </a:cubicBezTo>
                  <a:cubicBezTo>
                    <a:pt x="24499" y="25687"/>
                    <a:pt x="24165" y="26022"/>
                    <a:pt x="23861" y="26326"/>
                  </a:cubicBezTo>
                  <a:cubicBezTo>
                    <a:pt x="23668" y="26535"/>
                    <a:pt x="23363" y="26642"/>
                    <a:pt x="23066" y="26642"/>
                  </a:cubicBezTo>
                  <a:cubicBezTo>
                    <a:pt x="22802" y="26642"/>
                    <a:pt x="22543" y="26558"/>
                    <a:pt x="22371" y="26387"/>
                  </a:cubicBezTo>
                  <a:cubicBezTo>
                    <a:pt x="22311" y="26326"/>
                    <a:pt x="22280" y="26265"/>
                    <a:pt x="22280" y="26204"/>
                  </a:cubicBezTo>
                  <a:cubicBezTo>
                    <a:pt x="22523" y="25444"/>
                    <a:pt x="22402" y="24593"/>
                    <a:pt x="22949" y="23924"/>
                  </a:cubicBezTo>
                  <a:cubicBezTo>
                    <a:pt x="23078" y="23770"/>
                    <a:pt x="23185" y="23637"/>
                    <a:pt x="23399" y="23637"/>
                  </a:cubicBezTo>
                  <a:cubicBezTo>
                    <a:pt x="23438" y="23637"/>
                    <a:pt x="23480" y="23642"/>
                    <a:pt x="23527" y="23651"/>
                  </a:cubicBezTo>
                  <a:cubicBezTo>
                    <a:pt x="23641" y="23667"/>
                    <a:pt x="23752" y="23675"/>
                    <a:pt x="23858" y="23675"/>
                  </a:cubicBezTo>
                  <a:cubicBezTo>
                    <a:pt x="24739" y="23675"/>
                    <a:pt x="25348" y="23134"/>
                    <a:pt x="25837" y="22374"/>
                  </a:cubicBezTo>
                  <a:cubicBezTo>
                    <a:pt x="26293" y="21645"/>
                    <a:pt x="26779" y="20976"/>
                    <a:pt x="27387" y="20399"/>
                  </a:cubicBezTo>
                  <a:cubicBezTo>
                    <a:pt x="27873" y="19882"/>
                    <a:pt x="28451" y="19487"/>
                    <a:pt x="29059" y="19122"/>
                  </a:cubicBezTo>
                  <a:close/>
                  <a:moveTo>
                    <a:pt x="1186" y="17116"/>
                  </a:moveTo>
                  <a:cubicBezTo>
                    <a:pt x="3344" y="18970"/>
                    <a:pt x="6079" y="19487"/>
                    <a:pt x="8633" y="20368"/>
                  </a:cubicBezTo>
                  <a:cubicBezTo>
                    <a:pt x="11216" y="21250"/>
                    <a:pt x="13618" y="22526"/>
                    <a:pt x="15958" y="23864"/>
                  </a:cubicBezTo>
                  <a:cubicBezTo>
                    <a:pt x="17052" y="24502"/>
                    <a:pt x="18177" y="25110"/>
                    <a:pt x="19241" y="25809"/>
                  </a:cubicBezTo>
                  <a:cubicBezTo>
                    <a:pt x="19666" y="26083"/>
                    <a:pt x="20213" y="26113"/>
                    <a:pt x="20700" y="26113"/>
                  </a:cubicBezTo>
                  <a:cubicBezTo>
                    <a:pt x="20715" y="26115"/>
                    <a:pt x="20731" y="26115"/>
                    <a:pt x="20746" y="26115"/>
                  </a:cubicBezTo>
                  <a:cubicBezTo>
                    <a:pt x="21028" y="26115"/>
                    <a:pt x="21253" y="25859"/>
                    <a:pt x="21368" y="25657"/>
                  </a:cubicBezTo>
                  <a:cubicBezTo>
                    <a:pt x="21551" y="25292"/>
                    <a:pt x="21885" y="25171"/>
                    <a:pt x="22128" y="24806"/>
                  </a:cubicBezTo>
                  <a:lnTo>
                    <a:pt x="22128" y="24806"/>
                  </a:lnTo>
                  <a:cubicBezTo>
                    <a:pt x="22098" y="25201"/>
                    <a:pt x="22098" y="25505"/>
                    <a:pt x="22128" y="25779"/>
                  </a:cubicBezTo>
                  <a:cubicBezTo>
                    <a:pt x="22128" y="26391"/>
                    <a:pt x="21636" y="26832"/>
                    <a:pt x="21028" y="26832"/>
                  </a:cubicBezTo>
                  <a:cubicBezTo>
                    <a:pt x="20912" y="26832"/>
                    <a:pt x="20791" y="26816"/>
                    <a:pt x="20669" y="26782"/>
                  </a:cubicBezTo>
                  <a:cubicBezTo>
                    <a:pt x="19575" y="26508"/>
                    <a:pt x="18572" y="26022"/>
                    <a:pt x="17630" y="25475"/>
                  </a:cubicBezTo>
                  <a:cubicBezTo>
                    <a:pt x="15867" y="24472"/>
                    <a:pt x="14134" y="23408"/>
                    <a:pt x="12371" y="22496"/>
                  </a:cubicBezTo>
                  <a:cubicBezTo>
                    <a:pt x="10578" y="21554"/>
                    <a:pt x="8693" y="20885"/>
                    <a:pt x="6778" y="20307"/>
                  </a:cubicBezTo>
                  <a:cubicBezTo>
                    <a:pt x="5654" y="19973"/>
                    <a:pt x="4499" y="19821"/>
                    <a:pt x="3374" y="19517"/>
                  </a:cubicBezTo>
                  <a:cubicBezTo>
                    <a:pt x="3131" y="19456"/>
                    <a:pt x="2979" y="19365"/>
                    <a:pt x="2857" y="19152"/>
                  </a:cubicBezTo>
                  <a:cubicBezTo>
                    <a:pt x="2674" y="18706"/>
                    <a:pt x="2354" y="18532"/>
                    <a:pt x="1917" y="18532"/>
                  </a:cubicBezTo>
                  <a:cubicBezTo>
                    <a:pt x="1849" y="18532"/>
                    <a:pt x="1777" y="18536"/>
                    <a:pt x="1702" y="18544"/>
                  </a:cubicBezTo>
                  <a:cubicBezTo>
                    <a:pt x="1497" y="18574"/>
                    <a:pt x="1340" y="18592"/>
                    <a:pt x="1221" y="18592"/>
                  </a:cubicBezTo>
                  <a:cubicBezTo>
                    <a:pt x="849" y="18592"/>
                    <a:pt x="865" y="18407"/>
                    <a:pt x="1003" y="17785"/>
                  </a:cubicBezTo>
                  <a:cubicBezTo>
                    <a:pt x="1034" y="17541"/>
                    <a:pt x="1064" y="17329"/>
                    <a:pt x="1186" y="17116"/>
                  </a:cubicBezTo>
                  <a:close/>
                  <a:moveTo>
                    <a:pt x="36627" y="16690"/>
                  </a:moveTo>
                  <a:lnTo>
                    <a:pt x="36627" y="16690"/>
                  </a:lnTo>
                  <a:cubicBezTo>
                    <a:pt x="36110" y="17450"/>
                    <a:pt x="36323" y="18180"/>
                    <a:pt x="36657" y="18909"/>
                  </a:cubicBezTo>
                  <a:cubicBezTo>
                    <a:pt x="36840" y="19335"/>
                    <a:pt x="36688" y="19548"/>
                    <a:pt x="36354" y="19730"/>
                  </a:cubicBezTo>
                  <a:cubicBezTo>
                    <a:pt x="36051" y="19870"/>
                    <a:pt x="35748" y="19974"/>
                    <a:pt x="35432" y="19974"/>
                  </a:cubicBezTo>
                  <a:cubicBezTo>
                    <a:pt x="35335" y="19974"/>
                    <a:pt x="35237" y="19964"/>
                    <a:pt x="35138" y="19943"/>
                  </a:cubicBezTo>
                  <a:cubicBezTo>
                    <a:pt x="35056" y="19930"/>
                    <a:pt x="34978" y="19924"/>
                    <a:pt x="34905" y="19924"/>
                  </a:cubicBezTo>
                  <a:cubicBezTo>
                    <a:pt x="34437" y="19924"/>
                    <a:pt x="34157" y="20181"/>
                    <a:pt x="34104" y="20733"/>
                  </a:cubicBezTo>
                  <a:cubicBezTo>
                    <a:pt x="34043" y="21250"/>
                    <a:pt x="34165" y="21736"/>
                    <a:pt x="34287" y="22222"/>
                  </a:cubicBezTo>
                  <a:cubicBezTo>
                    <a:pt x="34378" y="22557"/>
                    <a:pt x="34469" y="22891"/>
                    <a:pt x="34560" y="23225"/>
                  </a:cubicBezTo>
                  <a:cubicBezTo>
                    <a:pt x="34621" y="23469"/>
                    <a:pt x="34530" y="23621"/>
                    <a:pt x="34287" y="23712"/>
                  </a:cubicBezTo>
                  <a:cubicBezTo>
                    <a:pt x="34079" y="23807"/>
                    <a:pt x="33806" y="23850"/>
                    <a:pt x="33510" y="23850"/>
                  </a:cubicBezTo>
                  <a:cubicBezTo>
                    <a:pt x="32767" y="23850"/>
                    <a:pt x="31873" y="23577"/>
                    <a:pt x="31460" y="23165"/>
                  </a:cubicBezTo>
                  <a:cubicBezTo>
                    <a:pt x="31347" y="23024"/>
                    <a:pt x="31235" y="22857"/>
                    <a:pt x="31098" y="22857"/>
                  </a:cubicBezTo>
                  <a:cubicBezTo>
                    <a:pt x="31087" y="22857"/>
                    <a:pt x="31076" y="22858"/>
                    <a:pt x="31065" y="22861"/>
                  </a:cubicBezTo>
                  <a:cubicBezTo>
                    <a:pt x="30852" y="22921"/>
                    <a:pt x="30791" y="23165"/>
                    <a:pt x="30730" y="23377"/>
                  </a:cubicBezTo>
                  <a:cubicBezTo>
                    <a:pt x="30609" y="23803"/>
                    <a:pt x="30761" y="24228"/>
                    <a:pt x="30821" y="24654"/>
                  </a:cubicBezTo>
                  <a:cubicBezTo>
                    <a:pt x="30973" y="25414"/>
                    <a:pt x="30730" y="25748"/>
                    <a:pt x="29940" y="25839"/>
                  </a:cubicBezTo>
                  <a:cubicBezTo>
                    <a:pt x="29758" y="25870"/>
                    <a:pt x="29606" y="25900"/>
                    <a:pt x="29423" y="25900"/>
                  </a:cubicBezTo>
                  <a:cubicBezTo>
                    <a:pt x="28755" y="25931"/>
                    <a:pt x="28359" y="26265"/>
                    <a:pt x="28207" y="26903"/>
                  </a:cubicBezTo>
                  <a:cubicBezTo>
                    <a:pt x="28147" y="27146"/>
                    <a:pt x="28086" y="27359"/>
                    <a:pt x="27995" y="27602"/>
                  </a:cubicBezTo>
                  <a:cubicBezTo>
                    <a:pt x="27800" y="28205"/>
                    <a:pt x="27357" y="28534"/>
                    <a:pt x="26857" y="28534"/>
                  </a:cubicBezTo>
                  <a:cubicBezTo>
                    <a:pt x="26574" y="28534"/>
                    <a:pt x="26273" y="28429"/>
                    <a:pt x="25989" y="28210"/>
                  </a:cubicBezTo>
                  <a:cubicBezTo>
                    <a:pt x="25441" y="27785"/>
                    <a:pt x="25441" y="27785"/>
                    <a:pt x="25897" y="27268"/>
                  </a:cubicBezTo>
                  <a:cubicBezTo>
                    <a:pt x="27052" y="26022"/>
                    <a:pt x="28359" y="24988"/>
                    <a:pt x="29606" y="23864"/>
                  </a:cubicBezTo>
                  <a:cubicBezTo>
                    <a:pt x="30943" y="22678"/>
                    <a:pt x="32189" y="21432"/>
                    <a:pt x="33375" y="20125"/>
                  </a:cubicBezTo>
                  <a:cubicBezTo>
                    <a:pt x="33709" y="19760"/>
                    <a:pt x="34043" y="19365"/>
                    <a:pt x="34439" y="19031"/>
                  </a:cubicBezTo>
                  <a:cubicBezTo>
                    <a:pt x="35138" y="18392"/>
                    <a:pt x="35685" y="17602"/>
                    <a:pt x="36354" y="16933"/>
                  </a:cubicBezTo>
                  <a:cubicBezTo>
                    <a:pt x="36414" y="16842"/>
                    <a:pt x="36536" y="16782"/>
                    <a:pt x="36627" y="16690"/>
                  </a:cubicBezTo>
                  <a:close/>
                  <a:moveTo>
                    <a:pt x="4322" y="23832"/>
                  </a:moveTo>
                  <a:cubicBezTo>
                    <a:pt x="4429" y="23832"/>
                    <a:pt x="4541" y="23887"/>
                    <a:pt x="4590" y="23985"/>
                  </a:cubicBezTo>
                  <a:cubicBezTo>
                    <a:pt x="4878" y="24525"/>
                    <a:pt x="5059" y="24767"/>
                    <a:pt x="5342" y="24767"/>
                  </a:cubicBezTo>
                  <a:cubicBezTo>
                    <a:pt x="5537" y="24767"/>
                    <a:pt x="5781" y="24652"/>
                    <a:pt x="6140" y="24441"/>
                  </a:cubicBezTo>
                  <a:cubicBezTo>
                    <a:pt x="6262" y="24350"/>
                    <a:pt x="6383" y="24289"/>
                    <a:pt x="6505" y="24228"/>
                  </a:cubicBezTo>
                  <a:cubicBezTo>
                    <a:pt x="6767" y="24077"/>
                    <a:pt x="6910" y="23994"/>
                    <a:pt x="7028" y="23994"/>
                  </a:cubicBezTo>
                  <a:cubicBezTo>
                    <a:pt x="7170" y="23994"/>
                    <a:pt x="7275" y="24115"/>
                    <a:pt x="7508" y="24380"/>
                  </a:cubicBezTo>
                  <a:cubicBezTo>
                    <a:pt x="7743" y="24631"/>
                    <a:pt x="8010" y="24761"/>
                    <a:pt x="8302" y="24761"/>
                  </a:cubicBezTo>
                  <a:cubicBezTo>
                    <a:pt x="8576" y="24761"/>
                    <a:pt x="8871" y="24646"/>
                    <a:pt x="9180" y="24411"/>
                  </a:cubicBezTo>
                  <a:cubicBezTo>
                    <a:pt x="9287" y="24325"/>
                    <a:pt x="9379" y="24239"/>
                    <a:pt x="9500" y="24239"/>
                  </a:cubicBezTo>
                  <a:cubicBezTo>
                    <a:pt x="9549" y="24239"/>
                    <a:pt x="9604" y="24254"/>
                    <a:pt x="9666" y="24289"/>
                  </a:cubicBezTo>
                  <a:cubicBezTo>
                    <a:pt x="9909" y="24441"/>
                    <a:pt x="9757" y="24593"/>
                    <a:pt x="9757" y="24745"/>
                  </a:cubicBezTo>
                  <a:cubicBezTo>
                    <a:pt x="9696" y="25080"/>
                    <a:pt x="9666" y="25444"/>
                    <a:pt x="9696" y="25779"/>
                  </a:cubicBezTo>
                  <a:cubicBezTo>
                    <a:pt x="9788" y="26569"/>
                    <a:pt x="10274" y="27086"/>
                    <a:pt x="11034" y="27207"/>
                  </a:cubicBezTo>
                  <a:cubicBezTo>
                    <a:pt x="11520" y="27268"/>
                    <a:pt x="12007" y="27390"/>
                    <a:pt x="12523" y="27390"/>
                  </a:cubicBezTo>
                  <a:cubicBezTo>
                    <a:pt x="12543" y="27387"/>
                    <a:pt x="12563" y="27386"/>
                    <a:pt x="12582" y="27386"/>
                  </a:cubicBezTo>
                  <a:cubicBezTo>
                    <a:pt x="12819" y="27386"/>
                    <a:pt x="12958" y="27557"/>
                    <a:pt x="13070" y="27754"/>
                  </a:cubicBezTo>
                  <a:cubicBezTo>
                    <a:pt x="13526" y="28514"/>
                    <a:pt x="13982" y="29274"/>
                    <a:pt x="14499" y="30004"/>
                  </a:cubicBezTo>
                  <a:cubicBezTo>
                    <a:pt x="13466" y="29456"/>
                    <a:pt x="12462" y="28879"/>
                    <a:pt x="11399" y="28423"/>
                  </a:cubicBezTo>
                  <a:cubicBezTo>
                    <a:pt x="9028" y="27359"/>
                    <a:pt x="6778" y="26083"/>
                    <a:pt x="4468" y="24988"/>
                  </a:cubicBezTo>
                  <a:cubicBezTo>
                    <a:pt x="4225" y="24867"/>
                    <a:pt x="3982" y="24137"/>
                    <a:pt x="4104" y="23955"/>
                  </a:cubicBezTo>
                  <a:cubicBezTo>
                    <a:pt x="4145" y="23871"/>
                    <a:pt x="4232" y="23832"/>
                    <a:pt x="4322" y="23832"/>
                  </a:cubicBezTo>
                  <a:close/>
                  <a:moveTo>
                    <a:pt x="10128" y="24587"/>
                  </a:moveTo>
                  <a:cubicBezTo>
                    <a:pt x="10271" y="24587"/>
                    <a:pt x="10563" y="24862"/>
                    <a:pt x="10791" y="24988"/>
                  </a:cubicBezTo>
                  <a:cubicBezTo>
                    <a:pt x="12523" y="25961"/>
                    <a:pt x="14377" y="26690"/>
                    <a:pt x="16232" y="27481"/>
                  </a:cubicBezTo>
                  <a:cubicBezTo>
                    <a:pt x="17356" y="27937"/>
                    <a:pt x="18481" y="28393"/>
                    <a:pt x="19484" y="29122"/>
                  </a:cubicBezTo>
                  <a:cubicBezTo>
                    <a:pt x="19605" y="29213"/>
                    <a:pt x="19757" y="29335"/>
                    <a:pt x="19940" y="29456"/>
                  </a:cubicBezTo>
                  <a:cubicBezTo>
                    <a:pt x="19545" y="29608"/>
                    <a:pt x="19302" y="29852"/>
                    <a:pt x="19089" y="30125"/>
                  </a:cubicBezTo>
                  <a:cubicBezTo>
                    <a:pt x="19001" y="30243"/>
                    <a:pt x="18920" y="30296"/>
                    <a:pt x="18839" y="30296"/>
                  </a:cubicBezTo>
                  <a:cubicBezTo>
                    <a:pt x="18752" y="30296"/>
                    <a:pt x="18666" y="30235"/>
                    <a:pt x="18572" y="30125"/>
                  </a:cubicBezTo>
                  <a:cubicBezTo>
                    <a:pt x="18298" y="29852"/>
                    <a:pt x="18146" y="29517"/>
                    <a:pt x="17995" y="29183"/>
                  </a:cubicBezTo>
                  <a:cubicBezTo>
                    <a:pt x="17801" y="28849"/>
                    <a:pt x="17628" y="28688"/>
                    <a:pt x="17416" y="28688"/>
                  </a:cubicBezTo>
                  <a:cubicBezTo>
                    <a:pt x="17262" y="28688"/>
                    <a:pt x="17088" y="28773"/>
                    <a:pt x="16870" y="28940"/>
                  </a:cubicBezTo>
                  <a:cubicBezTo>
                    <a:pt x="16444" y="29244"/>
                    <a:pt x="16140" y="29700"/>
                    <a:pt x="15836" y="30125"/>
                  </a:cubicBezTo>
                  <a:cubicBezTo>
                    <a:pt x="15745" y="30247"/>
                    <a:pt x="15677" y="30308"/>
                    <a:pt x="15608" y="30308"/>
                  </a:cubicBezTo>
                  <a:cubicBezTo>
                    <a:pt x="15540" y="30308"/>
                    <a:pt x="15472" y="30247"/>
                    <a:pt x="15380" y="30125"/>
                  </a:cubicBezTo>
                  <a:cubicBezTo>
                    <a:pt x="14742" y="29304"/>
                    <a:pt x="14104" y="28453"/>
                    <a:pt x="13557" y="27542"/>
                  </a:cubicBezTo>
                  <a:cubicBezTo>
                    <a:pt x="13283" y="27086"/>
                    <a:pt x="12918" y="26873"/>
                    <a:pt x="12371" y="26873"/>
                  </a:cubicBezTo>
                  <a:cubicBezTo>
                    <a:pt x="11885" y="26873"/>
                    <a:pt x="11368" y="26782"/>
                    <a:pt x="10852" y="26721"/>
                  </a:cubicBezTo>
                  <a:cubicBezTo>
                    <a:pt x="10608" y="26690"/>
                    <a:pt x="10426" y="26538"/>
                    <a:pt x="10274" y="26326"/>
                  </a:cubicBezTo>
                  <a:cubicBezTo>
                    <a:pt x="10122" y="26113"/>
                    <a:pt x="10000" y="25870"/>
                    <a:pt x="9970" y="25627"/>
                  </a:cubicBezTo>
                  <a:cubicBezTo>
                    <a:pt x="9909" y="25262"/>
                    <a:pt x="9848" y="24836"/>
                    <a:pt x="10061" y="24624"/>
                  </a:cubicBezTo>
                  <a:cubicBezTo>
                    <a:pt x="10076" y="24598"/>
                    <a:pt x="10099" y="24587"/>
                    <a:pt x="10128" y="24587"/>
                  </a:cubicBezTo>
                  <a:close/>
                  <a:moveTo>
                    <a:pt x="36688" y="14867"/>
                  </a:moveTo>
                  <a:cubicBezTo>
                    <a:pt x="37478" y="15383"/>
                    <a:pt x="37478" y="15444"/>
                    <a:pt x="36840" y="16022"/>
                  </a:cubicBezTo>
                  <a:cubicBezTo>
                    <a:pt x="35411" y="17237"/>
                    <a:pt x="34165" y="18605"/>
                    <a:pt x="32919" y="19973"/>
                  </a:cubicBezTo>
                  <a:cubicBezTo>
                    <a:pt x="31156" y="21888"/>
                    <a:pt x="29241" y="23621"/>
                    <a:pt x="27296" y="25292"/>
                  </a:cubicBezTo>
                  <a:cubicBezTo>
                    <a:pt x="25593" y="26782"/>
                    <a:pt x="24104" y="28423"/>
                    <a:pt x="23101" y="30460"/>
                  </a:cubicBezTo>
                  <a:cubicBezTo>
                    <a:pt x="22949" y="30781"/>
                    <a:pt x="22872" y="30924"/>
                    <a:pt x="22739" y="30924"/>
                  </a:cubicBezTo>
                  <a:cubicBezTo>
                    <a:pt x="22633" y="30924"/>
                    <a:pt x="22492" y="30834"/>
                    <a:pt x="22250" y="30672"/>
                  </a:cubicBezTo>
                  <a:cubicBezTo>
                    <a:pt x="21885" y="30429"/>
                    <a:pt x="21551" y="30186"/>
                    <a:pt x="21216" y="29912"/>
                  </a:cubicBezTo>
                  <a:cubicBezTo>
                    <a:pt x="19788" y="28605"/>
                    <a:pt x="18146" y="27724"/>
                    <a:pt x="16353" y="27025"/>
                  </a:cubicBezTo>
                  <a:cubicBezTo>
                    <a:pt x="14256" y="26204"/>
                    <a:pt x="12189" y="25323"/>
                    <a:pt x="10183" y="24289"/>
                  </a:cubicBezTo>
                  <a:cubicBezTo>
                    <a:pt x="10000" y="24198"/>
                    <a:pt x="9818" y="24137"/>
                    <a:pt x="9636" y="24046"/>
                  </a:cubicBezTo>
                  <a:cubicBezTo>
                    <a:pt x="9666" y="24016"/>
                    <a:pt x="9666" y="23955"/>
                    <a:pt x="9696" y="23955"/>
                  </a:cubicBezTo>
                  <a:cubicBezTo>
                    <a:pt x="9943" y="23662"/>
                    <a:pt x="10064" y="23518"/>
                    <a:pt x="10192" y="23518"/>
                  </a:cubicBezTo>
                  <a:cubicBezTo>
                    <a:pt x="10316" y="23518"/>
                    <a:pt x="10445" y="23655"/>
                    <a:pt x="10700" y="23924"/>
                  </a:cubicBezTo>
                  <a:cubicBezTo>
                    <a:pt x="11095" y="24350"/>
                    <a:pt x="11551" y="24624"/>
                    <a:pt x="12098" y="24715"/>
                  </a:cubicBezTo>
                  <a:cubicBezTo>
                    <a:pt x="12149" y="24720"/>
                    <a:pt x="12197" y="24722"/>
                    <a:pt x="12244" y="24722"/>
                  </a:cubicBezTo>
                  <a:cubicBezTo>
                    <a:pt x="12748" y="24722"/>
                    <a:pt x="12964" y="24421"/>
                    <a:pt x="12797" y="23864"/>
                  </a:cubicBezTo>
                  <a:cubicBezTo>
                    <a:pt x="12766" y="23712"/>
                    <a:pt x="12736" y="23529"/>
                    <a:pt x="12675" y="23256"/>
                  </a:cubicBezTo>
                  <a:lnTo>
                    <a:pt x="12675" y="23256"/>
                  </a:lnTo>
                  <a:cubicBezTo>
                    <a:pt x="13557" y="23772"/>
                    <a:pt x="14347" y="24259"/>
                    <a:pt x="15168" y="24715"/>
                  </a:cubicBezTo>
                  <a:cubicBezTo>
                    <a:pt x="16687" y="25566"/>
                    <a:pt x="18146" y="26508"/>
                    <a:pt x="19788" y="27086"/>
                  </a:cubicBezTo>
                  <a:cubicBezTo>
                    <a:pt x="20031" y="27177"/>
                    <a:pt x="20274" y="27238"/>
                    <a:pt x="20487" y="27298"/>
                  </a:cubicBezTo>
                  <a:cubicBezTo>
                    <a:pt x="20751" y="27367"/>
                    <a:pt x="20970" y="27404"/>
                    <a:pt x="21159" y="27404"/>
                  </a:cubicBezTo>
                  <a:cubicBezTo>
                    <a:pt x="21643" y="27404"/>
                    <a:pt x="21930" y="27159"/>
                    <a:pt x="22280" y="26569"/>
                  </a:cubicBezTo>
                  <a:cubicBezTo>
                    <a:pt x="22595" y="26814"/>
                    <a:pt x="22930" y="26968"/>
                    <a:pt x="23274" y="26968"/>
                  </a:cubicBezTo>
                  <a:cubicBezTo>
                    <a:pt x="23527" y="26968"/>
                    <a:pt x="23785" y="26884"/>
                    <a:pt x="24043" y="26690"/>
                  </a:cubicBezTo>
                  <a:cubicBezTo>
                    <a:pt x="24378" y="26478"/>
                    <a:pt x="24651" y="26174"/>
                    <a:pt x="24925" y="25900"/>
                  </a:cubicBezTo>
                  <a:cubicBezTo>
                    <a:pt x="25168" y="25627"/>
                    <a:pt x="25411" y="25505"/>
                    <a:pt x="25806" y="25505"/>
                  </a:cubicBezTo>
                  <a:cubicBezTo>
                    <a:pt x="26475" y="25505"/>
                    <a:pt x="27235" y="24806"/>
                    <a:pt x="27478" y="23985"/>
                  </a:cubicBezTo>
                  <a:cubicBezTo>
                    <a:pt x="27600" y="23621"/>
                    <a:pt x="27660" y="23256"/>
                    <a:pt x="27752" y="22891"/>
                  </a:cubicBezTo>
                  <a:cubicBezTo>
                    <a:pt x="27843" y="22435"/>
                    <a:pt x="28055" y="22070"/>
                    <a:pt x="28511" y="21858"/>
                  </a:cubicBezTo>
                  <a:cubicBezTo>
                    <a:pt x="29302" y="21462"/>
                    <a:pt x="29788" y="20855"/>
                    <a:pt x="29758" y="19943"/>
                  </a:cubicBezTo>
                  <a:cubicBezTo>
                    <a:pt x="29795" y="19924"/>
                    <a:pt x="29830" y="19917"/>
                    <a:pt x="29862" y="19917"/>
                  </a:cubicBezTo>
                  <a:cubicBezTo>
                    <a:pt x="29933" y="19917"/>
                    <a:pt x="29989" y="19952"/>
                    <a:pt x="30031" y="19973"/>
                  </a:cubicBezTo>
                  <a:cubicBezTo>
                    <a:pt x="30296" y="20046"/>
                    <a:pt x="30553" y="20084"/>
                    <a:pt x="30802" y="20084"/>
                  </a:cubicBezTo>
                  <a:cubicBezTo>
                    <a:pt x="31380" y="20084"/>
                    <a:pt x="31913" y="19881"/>
                    <a:pt x="32402" y="19456"/>
                  </a:cubicBezTo>
                  <a:cubicBezTo>
                    <a:pt x="32767" y="19122"/>
                    <a:pt x="33162" y="18818"/>
                    <a:pt x="33466" y="18453"/>
                  </a:cubicBezTo>
                  <a:cubicBezTo>
                    <a:pt x="33709" y="18119"/>
                    <a:pt x="33891" y="17785"/>
                    <a:pt x="33952" y="17389"/>
                  </a:cubicBezTo>
                  <a:cubicBezTo>
                    <a:pt x="34013" y="17025"/>
                    <a:pt x="33952" y="16690"/>
                    <a:pt x="33648" y="16447"/>
                  </a:cubicBezTo>
                  <a:cubicBezTo>
                    <a:pt x="33557" y="16386"/>
                    <a:pt x="33436" y="16295"/>
                    <a:pt x="33496" y="16174"/>
                  </a:cubicBezTo>
                  <a:cubicBezTo>
                    <a:pt x="33527" y="16052"/>
                    <a:pt x="33679" y="16052"/>
                    <a:pt x="33770" y="16022"/>
                  </a:cubicBezTo>
                  <a:cubicBezTo>
                    <a:pt x="33952" y="16022"/>
                    <a:pt x="34121" y="16008"/>
                    <a:pt x="34285" y="16008"/>
                  </a:cubicBezTo>
                  <a:cubicBezTo>
                    <a:pt x="34368" y="16008"/>
                    <a:pt x="34449" y="16011"/>
                    <a:pt x="34530" y="16022"/>
                  </a:cubicBezTo>
                  <a:cubicBezTo>
                    <a:pt x="34895" y="16022"/>
                    <a:pt x="35259" y="15961"/>
                    <a:pt x="35594" y="15839"/>
                  </a:cubicBezTo>
                  <a:cubicBezTo>
                    <a:pt x="36080" y="15657"/>
                    <a:pt x="36536" y="15414"/>
                    <a:pt x="36688" y="14867"/>
                  </a:cubicBezTo>
                  <a:close/>
                  <a:moveTo>
                    <a:pt x="17333" y="29319"/>
                  </a:moveTo>
                  <a:cubicBezTo>
                    <a:pt x="17400" y="29319"/>
                    <a:pt x="17459" y="29372"/>
                    <a:pt x="17508" y="29487"/>
                  </a:cubicBezTo>
                  <a:cubicBezTo>
                    <a:pt x="17691" y="29852"/>
                    <a:pt x="17873" y="30216"/>
                    <a:pt x="18177" y="30520"/>
                  </a:cubicBezTo>
                  <a:cubicBezTo>
                    <a:pt x="18413" y="30756"/>
                    <a:pt x="18635" y="30878"/>
                    <a:pt x="18849" y="30878"/>
                  </a:cubicBezTo>
                  <a:cubicBezTo>
                    <a:pt x="19076" y="30878"/>
                    <a:pt x="19295" y="30741"/>
                    <a:pt x="19514" y="30460"/>
                  </a:cubicBezTo>
                  <a:cubicBezTo>
                    <a:pt x="19727" y="30216"/>
                    <a:pt x="19940" y="29821"/>
                    <a:pt x="20183" y="29760"/>
                  </a:cubicBezTo>
                  <a:cubicBezTo>
                    <a:pt x="20203" y="29756"/>
                    <a:pt x="20223" y="29755"/>
                    <a:pt x="20242" y="29755"/>
                  </a:cubicBezTo>
                  <a:cubicBezTo>
                    <a:pt x="20519" y="29755"/>
                    <a:pt x="20746" y="30137"/>
                    <a:pt x="20973" y="30308"/>
                  </a:cubicBezTo>
                  <a:cubicBezTo>
                    <a:pt x="21216" y="30490"/>
                    <a:pt x="21399" y="30703"/>
                    <a:pt x="21642" y="30824"/>
                  </a:cubicBezTo>
                  <a:cubicBezTo>
                    <a:pt x="22311" y="31128"/>
                    <a:pt x="22463" y="31615"/>
                    <a:pt x="22402" y="32283"/>
                  </a:cubicBezTo>
                  <a:cubicBezTo>
                    <a:pt x="22341" y="32648"/>
                    <a:pt x="22463" y="33013"/>
                    <a:pt x="22554" y="33408"/>
                  </a:cubicBezTo>
                  <a:cubicBezTo>
                    <a:pt x="21429" y="33256"/>
                    <a:pt x="20457" y="32770"/>
                    <a:pt x="19454" y="32314"/>
                  </a:cubicBezTo>
                  <a:cubicBezTo>
                    <a:pt x="18420" y="31797"/>
                    <a:pt x="17387" y="31280"/>
                    <a:pt x="16353" y="30794"/>
                  </a:cubicBezTo>
                  <a:cubicBezTo>
                    <a:pt x="16232" y="30733"/>
                    <a:pt x="16080" y="30733"/>
                    <a:pt x="16201" y="30551"/>
                  </a:cubicBezTo>
                  <a:cubicBezTo>
                    <a:pt x="16505" y="30156"/>
                    <a:pt x="16779" y="29730"/>
                    <a:pt x="17143" y="29426"/>
                  </a:cubicBezTo>
                  <a:cubicBezTo>
                    <a:pt x="17213" y="29356"/>
                    <a:pt x="17276" y="29319"/>
                    <a:pt x="17333" y="29319"/>
                  </a:cubicBezTo>
                  <a:close/>
                  <a:moveTo>
                    <a:pt x="31247" y="23317"/>
                  </a:moveTo>
                  <a:cubicBezTo>
                    <a:pt x="31733" y="23985"/>
                    <a:pt x="32402" y="24228"/>
                    <a:pt x="33253" y="24320"/>
                  </a:cubicBezTo>
                  <a:cubicBezTo>
                    <a:pt x="32554" y="24928"/>
                    <a:pt x="31946" y="25475"/>
                    <a:pt x="31308" y="26052"/>
                  </a:cubicBezTo>
                  <a:cubicBezTo>
                    <a:pt x="28663" y="28453"/>
                    <a:pt x="25989" y="30855"/>
                    <a:pt x="23344" y="33256"/>
                  </a:cubicBezTo>
                  <a:cubicBezTo>
                    <a:pt x="23180" y="33393"/>
                    <a:pt x="23090" y="33468"/>
                    <a:pt x="23032" y="33468"/>
                  </a:cubicBezTo>
                  <a:cubicBezTo>
                    <a:pt x="22961" y="33468"/>
                    <a:pt x="22938" y="33355"/>
                    <a:pt x="22888" y="33104"/>
                  </a:cubicBezTo>
                  <a:cubicBezTo>
                    <a:pt x="22797" y="32648"/>
                    <a:pt x="22706" y="32162"/>
                    <a:pt x="22645" y="31706"/>
                  </a:cubicBezTo>
                  <a:cubicBezTo>
                    <a:pt x="22615" y="31615"/>
                    <a:pt x="22554" y="31463"/>
                    <a:pt x="22736" y="31463"/>
                  </a:cubicBezTo>
                  <a:cubicBezTo>
                    <a:pt x="23101" y="31432"/>
                    <a:pt x="23253" y="31159"/>
                    <a:pt x="23405" y="30885"/>
                  </a:cubicBezTo>
                  <a:cubicBezTo>
                    <a:pt x="23952" y="29943"/>
                    <a:pt x="24408" y="28940"/>
                    <a:pt x="25138" y="28119"/>
                  </a:cubicBezTo>
                  <a:cubicBezTo>
                    <a:pt x="25247" y="28009"/>
                    <a:pt x="25325" y="27948"/>
                    <a:pt x="25399" y="27948"/>
                  </a:cubicBezTo>
                  <a:cubicBezTo>
                    <a:pt x="25469" y="27948"/>
                    <a:pt x="25536" y="28002"/>
                    <a:pt x="25624" y="28119"/>
                  </a:cubicBezTo>
                  <a:cubicBezTo>
                    <a:pt x="25968" y="28543"/>
                    <a:pt x="26359" y="28805"/>
                    <a:pt x="26876" y="28805"/>
                  </a:cubicBezTo>
                  <a:cubicBezTo>
                    <a:pt x="26952" y="28805"/>
                    <a:pt x="27031" y="28799"/>
                    <a:pt x="27113" y="28788"/>
                  </a:cubicBezTo>
                  <a:cubicBezTo>
                    <a:pt x="27691" y="28697"/>
                    <a:pt x="28055" y="28423"/>
                    <a:pt x="28268" y="27906"/>
                  </a:cubicBezTo>
                  <a:cubicBezTo>
                    <a:pt x="28390" y="27602"/>
                    <a:pt x="28511" y="27329"/>
                    <a:pt x="28603" y="26994"/>
                  </a:cubicBezTo>
                  <a:cubicBezTo>
                    <a:pt x="28755" y="26569"/>
                    <a:pt x="28998" y="26387"/>
                    <a:pt x="29454" y="26356"/>
                  </a:cubicBezTo>
                  <a:cubicBezTo>
                    <a:pt x="29940" y="26356"/>
                    <a:pt x="30396" y="26295"/>
                    <a:pt x="30821" y="26052"/>
                  </a:cubicBezTo>
                  <a:cubicBezTo>
                    <a:pt x="31247" y="25809"/>
                    <a:pt x="31460" y="25475"/>
                    <a:pt x="31399" y="24958"/>
                  </a:cubicBezTo>
                  <a:cubicBezTo>
                    <a:pt x="31308" y="24441"/>
                    <a:pt x="31095" y="23924"/>
                    <a:pt x="31247" y="23317"/>
                  </a:cubicBezTo>
                  <a:close/>
                  <a:moveTo>
                    <a:pt x="16481" y="1"/>
                  </a:moveTo>
                  <a:cubicBezTo>
                    <a:pt x="16004" y="1"/>
                    <a:pt x="15525" y="47"/>
                    <a:pt x="15046" y="155"/>
                  </a:cubicBezTo>
                  <a:cubicBezTo>
                    <a:pt x="14013" y="368"/>
                    <a:pt x="13800" y="885"/>
                    <a:pt x="14438" y="1705"/>
                  </a:cubicBezTo>
                  <a:cubicBezTo>
                    <a:pt x="12675" y="3012"/>
                    <a:pt x="10730" y="3985"/>
                    <a:pt x="8876" y="5049"/>
                  </a:cubicBezTo>
                  <a:cubicBezTo>
                    <a:pt x="5867" y="6781"/>
                    <a:pt x="3040" y="8757"/>
                    <a:pt x="395" y="11006"/>
                  </a:cubicBezTo>
                  <a:cubicBezTo>
                    <a:pt x="152" y="11219"/>
                    <a:pt x="0" y="11432"/>
                    <a:pt x="274" y="11766"/>
                  </a:cubicBezTo>
                  <a:cubicBezTo>
                    <a:pt x="365" y="11888"/>
                    <a:pt x="426" y="12070"/>
                    <a:pt x="456" y="12222"/>
                  </a:cubicBezTo>
                  <a:cubicBezTo>
                    <a:pt x="608" y="13043"/>
                    <a:pt x="791" y="13833"/>
                    <a:pt x="912" y="14623"/>
                  </a:cubicBezTo>
                  <a:cubicBezTo>
                    <a:pt x="1003" y="15140"/>
                    <a:pt x="1155" y="15687"/>
                    <a:pt x="791" y="16174"/>
                  </a:cubicBezTo>
                  <a:cubicBezTo>
                    <a:pt x="699" y="16326"/>
                    <a:pt x="669" y="16569"/>
                    <a:pt x="821" y="16690"/>
                  </a:cubicBezTo>
                  <a:cubicBezTo>
                    <a:pt x="1034" y="16873"/>
                    <a:pt x="1003" y="17025"/>
                    <a:pt x="882" y="17237"/>
                  </a:cubicBezTo>
                  <a:cubicBezTo>
                    <a:pt x="821" y="17359"/>
                    <a:pt x="791" y="17511"/>
                    <a:pt x="760" y="17633"/>
                  </a:cubicBezTo>
                  <a:cubicBezTo>
                    <a:pt x="426" y="18818"/>
                    <a:pt x="578" y="19000"/>
                    <a:pt x="1824" y="19031"/>
                  </a:cubicBezTo>
                  <a:cubicBezTo>
                    <a:pt x="1885" y="19031"/>
                    <a:pt x="1955" y="19021"/>
                    <a:pt x="2022" y="19021"/>
                  </a:cubicBezTo>
                  <a:cubicBezTo>
                    <a:pt x="2122" y="19021"/>
                    <a:pt x="2213" y="19043"/>
                    <a:pt x="2250" y="19152"/>
                  </a:cubicBezTo>
                  <a:cubicBezTo>
                    <a:pt x="2280" y="19304"/>
                    <a:pt x="2098" y="19335"/>
                    <a:pt x="2006" y="19426"/>
                  </a:cubicBezTo>
                  <a:cubicBezTo>
                    <a:pt x="1094" y="20155"/>
                    <a:pt x="517" y="21067"/>
                    <a:pt x="365" y="22222"/>
                  </a:cubicBezTo>
                  <a:cubicBezTo>
                    <a:pt x="297" y="22906"/>
                    <a:pt x="604" y="23299"/>
                    <a:pt x="1109" y="23299"/>
                  </a:cubicBezTo>
                  <a:cubicBezTo>
                    <a:pt x="1277" y="23299"/>
                    <a:pt x="1467" y="23256"/>
                    <a:pt x="1672" y="23165"/>
                  </a:cubicBezTo>
                  <a:cubicBezTo>
                    <a:pt x="1915" y="23073"/>
                    <a:pt x="2098" y="22952"/>
                    <a:pt x="2341" y="22861"/>
                  </a:cubicBezTo>
                  <a:cubicBezTo>
                    <a:pt x="2426" y="22818"/>
                    <a:pt x="2496" y="22794"/>
                    <a:pt x="2552" y="22794"/>
                  </a:cubicBezTo>
                  <a:cubicBezTo>
                    <a:pt x="2654" y="22794"/>
                    <a:pt x="2705" y="22876"/>
                    <a:pt x="2705" y="23073"/>
                  </a:cubicBezTo>
                  <a:cubicBezTo>
                    <a:pt x="2705" y="23317"/>
                    <a:pt x="2705" y="23529"/>
                    <a:pt x="2705" y="23772"/>
                  </a:cubicBezTo>
                  <a:cubicBezTo>
                    <a:pt x="2762" y="24086"/>
                    <a:pt x="2979" y="24292"/>
                    <a:pt x="3256" y="24292"/>
                  </a:cubicBezTo>
                  <a:cubicBezTo>
                    <a:pt x="3275" y="24292"/>
                    <a:pt x="3294" y="24291"/>
                    <a:pt x="3313" y="24289"/>
                  </a:cubicBezTo>
                  <a:cubicBezTo>
                    <a:pt x="3423" y="24289"/>
                    <a:pt x="3548" y="24147"/>
                    <a:pt x="3655" y="24147"/>
                  </a:cubicBezTo>
                  <a:cubicBezTo>
                    <a:pt x="3696" y="24147"/>
                    <a:pt x="3735" y="24169"/>
                    <a:pt x="3769" y="24228"/>
                  </a:cubicBezTo>
                  <a:cubicBezTo>
                    <a:pt x="3861" y="24350"/>
                    <a:pt x="3800" y="24593"/>
                    <a:pt x="3800" y="24776"/>
                  </a:cubicBezTo>
                  <a:cubicBezTo>
                    <a:pt x="3800" y="24897"/>
                    <a:pt x="3830" y="25019"/>
                    <a:pt x="3830" y="25140"/>
                  </a:cubicBezTo>
                  <a:cubicBezTo>
                    <a:pt x="3861" y="25262"/>
                    <a:pt x="3921" y="25353"/>
                    <a:pt x="4043" y="25383"/>
                  </a:cubicBezTo>
                  <a:cubicBezTo>
                    <a:pt x="4712" y="25566"/>
                    <a:pt x="5319" y="25931"/>
                    <a:pt x="5927" y="26265"/>
                  </a:cubicBezTo>
                  <a:cubicBezTo>
                    <a:pt x="7356" y="27025"/>
                    <a:pt x="8815" y="27694"/>
                    <a:pt x="10274" y="28393"/>
                  </a:cubicBezTo>
                  <a:cubicBezTo>
                    <a:pt x="11976" y="29183"/>
                    <a:pt x="13830" y="29639"/>
                    <a:pt x="15289" y="30885"/>
                  </a:cubicBezTo>
                  <a:cubicBezTo>
                    <a:pt x="15380" y="30946"/>
                    <a:pt x="15487" y="30946"/>
                    <a:pt x="15589" y="30946"/>
                  </a:cubicBezTo>
                  <a:cubicBezTo>
                    <a:pt x="15692" y="30946"/>
                    <a:pt x="15791" y="30946"/>
                    <a:pt x="15867" y="31007"/>
                  </a:cubicBezTo>
                  <a:cubicBezTo>
                    <a:pt x="16201" y="31280"/>
                    <a:pt x="16596" y="31402"/>
                    <a:pt x="16991" y="31584"/>
                  </a:cubicBezTo>
                  <a:cubicBezTo>
                    <a:pt x="18329" y="32222"/>
                    <a:pt x="19636" y="32982"/>
                    <a:pt x="21034" y="33408"/>
                  </a:cubicBezTo>
                  <a:cubicBezTo>
                    <a:pt x="21557" y="33565"/>
                    <a:pt x="22074" y="33688"/>
                    <a:pt x="22569" y="33688"/>
                  </a:cubicBezTo>
                  <a:cubicBezTo>
                    <a:pt x="23224" y="33688"/>
                    <a:pt x="23840" y="33471"/>
                    <a:pt x="24378" y="32830"/>
                  </a:cubicBezTo>
                  <a:cubicBezTo>
                    <a:pt x="24560" y="32648"/>
                    <a:pt x="24773" y="32496"/>
                    <a:pt x="24986" y="32344"/>
                  </a:cubicBezTo>
                  <a:cubicBezTo>
                    <a:pt x="27539" y="30186"/>
                    <a:pt x="29940" y="27845"/>
                    <a:pt x="32463" y="25657"/>
                  </a:cubicBezTo>
                  <a:cubicBezTo>
                    <a:pt x="32828" y="25323"/>
                    <a:pt x="33253" y="25049"/>
                    <a:pt x="33527" y="24654"/>
                  </a:cubicBezTo>
                  <a:cubicBezTo>
                    <a:pt x="33739" y="24380"/>
                    <a:pt x="33922" y="24320"/>
                    <a:pt x="34195" y="24259"/>
                  </a:cubicBezTo>
                  <a:cubicBezTo>
                    <a:pt x="34864" y="24107"/>
                    <a:pt x="35047" y="23924"/>
                    <a:pt x="35047" y="23195"/>
                  </a:cubicBezTo>
                  <a:cubicBezTo>
                    <a:pt x="35047" y="23043"/>
                    <a:pt x="35138" y="22952"/>
                    <a:pt x="35229" y="22861"/>
                  </a:cubicBezTo>
                  <a:cubicBezTo>
                    <a:pt x="36110" y="21918"/>
                    <a:pt x="36961" y="20976"/>
                    <a:pt x="37843" y="20034"/>
                  </a:cubicBezTo>
                  <a:cubicBezTo>
                    <a:pt x="38086" y="19791"/>
                    <a:pt x="38147" y="19578"/>
                    <a:pt x="38116" y="19274"/>
                  </a:cubicBezTo>
                  <a:cubicBezTo>
                    <a:pt x="37995" y="18271"/>
                    <a:pt x="37752" y="17268"/>
                    <a:pt x="37600" y="16265"/>
                  </a:cubicBezTo>
                  <a:cubicBezTo>
                    <a:pt x="37539" y="16052"/>
                    <a:pt x="37509" y="15900"/>
                    <a:pt x="37721" y="15748"/>
                  </a:cubicBezTo>
                  <a:cubicBezTo>
                    <a:pt x="37904" y="15596"/>
                    <a:pt x="37873" y="15414"/>
                    <a:pt x="37752" y="15262"/>
                  </a:cubicBezTo>
                  <a:cubicBezTo>
                    <a:pt x="37509" y="14897"/>
                    <a:pt x="37205" y="14623"/>
                    <a:pt x="36840" y="14441"/>
                  </a:cubicBezTo>
                  <a:cubicBezTo>
                    <a:pt x="36749" y="14380"/>
                    <a:pt x="36627" y="14350"/>
                    <a:pt x="36566" y="14259"/>
                  </a:cubicBezTo>
                  <a:cubicBezTo>
                    <a:pt x="36171" y="13681"/>
                    <a:pt x="36232" y="13104"/>
                    <a:pt x="36749" y="12648"/>
                  </a:cubicBezTo>
                  <a:cubicBezTo>
                    <a:pt x="36931" y="12496"/>
                    <a:pt x="37113" y="12374"/>
                    <a:pt x="37296" y="12222"/>
                  </a:cubicBezTo>
                  <a:cubicBezTo>
                    <a:pt x="37995" y="11675"/>
                    <a:pt x="37934" y="11037"/>
                    <a:pt x="37113" y="10642"/>
                  </a:cubicBezTo>
                  <a:cubicBezTo>
                    <a:pt x="36762" y="10466"/>
                    <a:pt x="36411" y="10352"/>
                    <a:pt x="36025" y="10352"/>
                  </a:cubicBezTo>
                  <a:cubicBezTo>
                    <a:pt x="35944" y="10352"/>
                    <a:pt x="35861" y="10357"/>
                    <a:pt x="35776" y="10368"/>
                  </a:cubicBezTo>
                  <a:cubicBezTo>
                    <a:pt x="35742" y="10373"/>
                    <a:pt x="35712" y="10375"/>
                    <a:pt x="35686" y="10375"/>
                  </a:cubicBezTo>
                  <a:cubicBezTo>
                    <a:pt x="35546" y="10375"/>
                    <a:pt x="35507" y="10304"/>
                    <a:pt x="35533" y="10125"/>
                  </a:cubicBezTo>
                  <a:cubicBezTo>
                    <a:pt x="35563" y="9639"/>
                    <a:pt x="35442" y="9213"/>
                    <a:pt x="35290" y="8787"/>
                  </a:cubicBezTo>
                  <a:cubicBezTo>
                    <a:pt x="35259" y="8666"/>
                    <a:pt x="35198" y="8575"/>
                    <a:pt x="35259" y="8453"/>
                  </a:cubicBezTo>
                  <a:cubicBezTo>
                    <a:pt x="35533" y="8058"/>
                    <a:pt x="35442" y="7632"/>
                    <a:pt x="35290" y="7207"/>
                  </a:cubicBezTo>
                  <a:cubicBezTo>
                    <a:pt x="34986" y="6417"/>
                    <a:pt x="34287" y="5991"/>
                    <a:pt x="33618" y="5596"/>
                  </a:cubicBezTo>
                  <a:cubicBezTo>
                    <a:pt x="32463" y="4866"/>
                    <a:pt x="31217" y="4319"/>
                    <a:pt x="29940" y="3803"/>
                  </a:cubicBezTo>
                  <a:cubicBezTo>
                    <a:pt x="26293" y="2313"/>
                    <a:pt x="22523" y="1158"/>
                    <a:pt x="18663" y="277"/>
                  </a:cubicBezTo>
                  <a:cubicBezTo>
                    <a:pt x="17945" y="111"/>
                    <a:pt x="17215" y="1"/>
                    <a:pt x="16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6510275" y="884800"/>
              <a:ext cx="38775" cy="401250"/>
            </a:xfrm>
            <a:custGeom>
              <a:avLst/>
              <a:gdLst/>
              <a:ahLst/>
              <a:cxnLst/>
              <a:rect l="l" t="t" r="r" b="b"/>
              <a:pathLst>
                <a:path w="1551" h="16050" extrusionOk="0">
                  <a:moveTo>
                    <a:pt x="31" y="1"/>
                  </a:moveTo>
                  <a:cubicBezTo>
                    <a:pt x="31" y="365"/>
                    <a:pt x="61" y="730"/>
                    <a:pt x="31" y="1095"/>
                  </a:cubicBezTo>
                  <a:cubicBezTo>
                    <a:pt x="0" y="4864"/>
                    <a:pt x="0" y="8663"/>
                    <a:pt x="152" y="12432"/>
                  </a:cubicBezTo>
                  <a:cubicBezTo>
                    <a:pt x="183" y="13770"/>
                    <a:pt x="760" y="14894"/>
                    <a:pt x="1429" y="15958"/>
                  </a:cubicBezTo>
                  <a:cubicBezTo>
                    <a:pt x="1459" y="15989"/>
                    <a:pt x="1490" y="15989"/>
                    <a:pt x="1550" y="16049"/>
                  </a:cubicBezTo>
                  <a:cubicBezTo>
                    <a:pt x="1520" y="15928"/>
                    <a:pt x="1490" y="15837"/>
                    <a:pt x="1490" y="15776"/>
                  </a:cubicBezTo>
                  <a:cubicBezTo>
                    <a:pt x="1216" y="14651"/>
                    <a:pt x="851" y="13557"/>
                    <a:pt x="821" y="12402"/>
                  </a:cubicBezTo>
                  <a:cubicBezTo>
                    <a:pt x="638" y="8694"/>
                    <a:pt x="486" y="4955"/>
                    <a:pt x="304" y="1247"/>
                  </a:cubicBezTo>
                  <a:cubicBezTo>
                    <a:pt x="274" y="821"/>
                    <a:pt x="213" y="426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6596125" y="887850"/>
              <a:ext cx="50175" cy="264450"/>
            </a:xfrm>
            <a:custGeom>
              <a:avLst/>
              <a:gdLst/>
              <a:ahLst/>
              <a:cxnLst/>
              <a:rect l="l" t="t" r="r" b="b"/>
              <a:pathLst>
                <a:path w="2007" h="10578" extrusionOk="0">
                  <a:moveTo>
                    <a:pt x="62" y="0"/>
                  </a:moveTo>
                  <a:cubicBezTo>
                    <a:pt x="1" y="122"/>
                    <a:pt x="31" y="243"/>
                    <a:pt x="62" y="335"/>
                  </a:cubicBezTo>
                  <a:cubicBezTo>
                    <a:pt x="670" y="2827"/>
                    <a:pt x="974" y="5350"/>
                    <a:pt x="1338" y="7842"/>
                  </a:cubicBezTo>
                  <a:cubicBezTo>
                    <a:pt x="1460" y="8784"/>
                    <a:pt x="1642" y="9696"/>
                    <a:pt x="2007" y="10578"/>
                  </a:cubicBezTo>
                  <a:cubicBezTo>
                    <a:pt x="1885" y="7052"/>
                    <a:pt x="852" y="149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6330175" y="1001825"/>
              <a:ext cx="32700" cy="220400"/>
            </a:xfrm>
            <a:custGeom>
              <a:avLst/>
              <a:gdLst/>
              <a:ahLst/>
              <a:cxnLst/>
              <a:rect l="l" t="t" r="r" b="b"/>
              <a:pathLst>
                <a:path w="1308" h="8816" extrusionOk="0">
                  <a:moveTo>
                    <a:pt x="547" y="1"/>
                  </a:moveTo>
                  <a:cubicBezTo>
                    <a:pt x="274" y="2979"/>
                    <a:pt x="0" y="5958"/>
                    <a:pt x="1307" y="8815"/>
                  </a:cubicBezTo>
                  <a:cubicBezTo>
                    <a:pt x="821" y="5897"/>
                    <a:pt x="699" y="2949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6537625" y="1064125"/>
              <a:ext cx="19025" cy="160375"/>
            </a:xfrm>
            <a:custGeom>
              <a:avLst/>
              <a:gdLst/>
              <a:ahLst/>
              <a:cxnLst/>
              <a:rect l="l" t="t" r="r" b="b"/>
              <a:pathLst>
                <a:path w="761" h="6415" extrusionOk="0">
                  <a:moveTo>
                    <a:pt x="608" y="1"/>
                  </a:moveTo>
                  <a:cubicBezTo>
                    <a:pt x="608" y="2159"/>
                    <a:pt x="0" y="4287"/>
                    <a:pt x="760" y="6414"/>
                  </a:cubicBezTo>
                  <a:lnTo>
                    <a:pt x="760" y="6414"/>
                  </a:lnTo>
                  <a:cubicBezTo>
                    <a:pt x="669" y="4287"/>
                    <a:pt x="730" y="2159"/>
                    <a:pt x="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6267100" y="1053500"/>
              <a:ext cx="18250" cy="91975"/>
            </a:xfrm>
            <a:custGeom>
              <a:avLst/>
              <a:gdLst/>
              <a:ahLst/>
              <a:cxnLst/>
              <a:rect l="l" t="t" r="r" b="b"/>
              <a:pathLst>
                <a:path w="730" h="3679" extrusionOk="0">
                  <a:moveTo>
                    <a:pt x="244" y="0"/>
                  </a:moveTo>
                  <a:lnTo>
                    <a:pt x="244" y="0"/>
                  </a:lnTo>
                  <a:cubicBezTo>
                    <a:pt x="335" y="1247"/>
                    <a:pt x="1" y="2523"/>
                    <a:pt x="730" y="3678"/>
                  </a:cubicBezTo>
                  <a:cubicBezTo>
                    <a:pt x="700" y="2645"/>
                    <a:pt x="639" y="1642"/>
                    <a:pt x="548" y="639"/>
                  </a:cubicBezTo>
                  <a:cubicBezTo>
                    <a:pt x="548" y="396"/>
                    <a:pt x="517" y="152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6792950" y="1002575"/>
              <a:ext cx="9900" cy="70700"/>
            </a:xfrm>
            <a:custGeom>
              <a:avLst/>
              <a:gdLst/>
              <a:ahLst/>
              <a:cxnLst/>
              <a:rect l="l" t="t" r="r" b="b"/>
              <a:pathLst>
                <a:path w="396" h="2828" extrusionOk="0">
                  <a:moveTo>
                    <a:pt x="92" y="1"/>
                  </a:moveTo>
                  <a:lnTo>
                    <a:pt x="92" y="1"/>
                  </a:lnTo>
                  <a:cubicBezTo>
                    <a:pt x="152" y="943"/>
                    <a:pt x="0" y="1916"/>
                    <a:pt x="274" y="2828"/>
                  </a:cubicBezTo>
                  <a:cubicBezTo>
                    <a:pt x="395" y="2007"/>
                    <a:pt x="304" y="457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6823350" y="992700"/>
              <a:ext cx="10650" cy="37275"/>
            </a:xfrm>
            <a:custGeom>
              <a:avLst/>
              <a:gdLst/>
              <a:ahLst/>
              <a:cxnLst/>
              <a:rect l="l" t="t" r="r" b="b"/>
              <a:pathLst>
                <a:path w="426" h="1491" extrusionOk="0">
                  <a:moveTo>
                    <a:pt x="304" y="1"/>
                  </a:moveTo>
                  <a:lnTo>
                    <a:pt x="304" y="1"/>
                  </a:lnTo>
                  <a:cubicBezTo>
                    <a:pt x="61" y="396"/>
                    <a:pt x="0" y="1156"/>
                    <a:pt x="213" y="1490"/>
                  </a:cubicBezTo>
                  <a:cubicBezTo>
                    <a:pt x="395" y="973"/>
                    <a:pt x="426" y="274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6656175" y="1011700"/>
              <a:ext cx="9900" cy="31175"/>
            </a:xfrm>
            <a:custGeom>
              <a:avLst/>
              <a:gdLst/>
              <a:ahLst/>
              <a:cxnLst/>
              <a:rect l="l" t="t" r="r" b="b"/>
              <a:pathLst>
                <a:path w="396" h="1247" extrusionOk="0">
                  <a:moveTo>
                    <a:pt x="91" y="1"/>
                  </a:moveTo>
                  <a:lnTo>
                    <a:pt x="91" y="1"/>
                  </a:lnTo>
                  <a:cubicBezTo>
                    <a:pt x="152" y="396"/>
                    <a:pt x="0" y="852"/>
                    <a:pt x="365" y="1247"/>
                  </a:cubicBezTo>
                  <a:cubicBezTo>
                    <a:pt x="395" y="761"/>
                    <a:pt x="274" y="365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6840050" y="1028425"/>
              <a:ext cx="7625" cy="25100"/>
            </a:xfrm>
            <a:custGeom>
              <a:avLst/>
              <a:gdLst/>
              <a:ahLst/>
              <a:cxnLst/>
              <a:rect l="l" t="t" r="r" b="b"/>
              <a:pathLst>
                <a:path w="305" h="10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335"/>
                    <a:pt x="92" y="669"/>
                    <a:pt x="183" y="1003"/>
                  </a:cubicBezTo>
                  <a:cubicBezTo>
                    <a:pt x="305" y="487"/>
                    <a:pt x="305" y="335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1"/>
            <p:cNvSpPr/>
            <p:nvPr/>
          </p:nvSpPr>
          <p:spPr>
            <a:xfrm>
              <a:off x="6300525" y="1227850"/>
              <a:ext cx="35000" cy="68075"/>
            </a:xfrm>
            <a:custGeom>
              <a:avLst/>
              <a:gdLst/>
              <a:ahLst/>
              <a:cxnLst/>
              <a:rect l="l" t="t" r="r" b="b"/>
              <a:pathLst>
                <a:path w="1400" h="2723" extrusionOk="0">
                  <a:moveTo>
                    <a:pt x="219" y="1"/>
                  </a:moveTo>
                  <a:cubicBezTo>
                    <a:pt x="198" y="1"/>
                    <a:pt x="176" y="6"/>
                    <a:pt x="153" y="17"/>
                  </a:cubicBezTo>
                  <a:cubicBezTo>
                    <a:pt x="1" y="109"/>
                    <a:pt x="92" y="230"/>
                    <a:pt x="123" y="321"/>
                  </a:cubicBezTo>
                  <a:cubicBezTo>
                    <a:pt x="335" y="808"/>
                    <a:pt x="548" y="1264"/>
                    <a:pt x="761" y="1720"/>
                  </a:cubicBezTo>
                  <a:cubicBezTo>
                    <a:pt x="913" y="2054"/>
                    <a:pt x="1095" y="2388"/>
                    <a:pt x="1399" y="2723"/>
                  </a:cubicBezTo>
                  <a:cubicBezTo>
                    <a:pt x="1186" y="1841"/>
                    <a:pt x="822" y="1081"/>
                    <a:pt x="548" y="291"/>
                  </a:cubicBezTo>
                  <a:cubicBezTo>
                    <a:pt x="518" y="230"/>
                    <a:pt x="487" y="169"/>
                    <a:pt x="457" y="139"/>
                  </a:cubicBezTo>
                  <a:cubicBezTo>
                    <a:pt x="383" y="90"/>
                    <a:pt x="309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11"/>
          <p:cNvGrpSpPr/>
          <p:nvPr/>
        </p:nvGrpSpPr>
        <p:grpSpPr>
          <a:xfrm rot="1206936">
            <a:off x="7592432" y="3950022"/>
            <a:ext cx="1070321" cy="699631"/>
            <a:chOff x="4305050" y="4174075"/>
            <a:chExt cx="1212050" cy="792275"/>
          </a:xfrm>
        </p:grpSpPr>
        <p:sp>
          <p:nvSpPr>
            <p:cNvPr id="716" name="Google Shape;716;p11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1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11"/>
          <p:cNvGrpSpPr/>
          <p:nvPr/>
        </p:nvGrpSpPr>
        <p:grpSpPr>
          <a:xfrm>
            <a:off x="4279363" y="4616800"/>
            <a:ext cx="696100" cy="875425"/>
            <a:chOff x="4921325" y="714575"/>
            <a:chExt cx="696100" cy="875425"/>
          </a:xfrm>
        </p:grpSpPr>
        <p:sp>
          <p:nvSpPr>
            <p:cNvPr id="746" name="Google Shape;746;p11"/>
            <p:cNvSpPr/>
            <p:nvPr/>
          </p:nvSpPr>
          <p:spPr>
            <a:xfrm>
              <a:off x="4921325" y="714575"/>
              <a:ext cx="696100" cy="875425"/>
            </a:xfrm>
            <a:custGeom>
              <a:avLst/>
              <a:gdLst/>
              <a:ahLst/>
              <a:cxnLst/>
              <a:rect l="l" t="t" r="r" b="b"/>
              <a:pathLst>
                <a:path w="27844" h="35017" extrusionOk="0">
                  <a:moveTo>
                    <a:pt x="23678" y="334"/>
                  </a:moveTo>
                  <a:cubicBezTo>
                    <a:pt x="23804" y="334"/>
                    <a:pt x="23969" y="370"/>
                    <a:pt x="24196" y="427"/>
                  </a:cubicBezTo>
                  <a:cubicBezTo>
                    <a:pt x="24621" y="548"/>
                    <a:pt x="24986" y="791"/>
                    <a:pt x="25320" y="1065"/>
                  </a:cubicBezTo>
                  <a:cubicBezTo>
                    <a:pt x="25594" y="1308"/>
                    <a:pt x="25594" y="1642"/>
                    <a:pt x="25442" y="1946"/>
                  </a:cubicBezTo>
                  <a:cubicBezTo>
                    <a:pt x="25199" y="2433"/>
                    <a:pt x="24804" y="2828"/>
                    <a:pt x="24469" y="3223"/>
                  </a:cubicBezTo>
                  <a:cubicBezTo>
                    <a:pt x="24441" y="3279"/>
                    <a:pt x="24413" y="3303"/>
                    <a:pt x="24384" y="3303"/>
                  </a:cubicBezTo>
                  <a:cubicBezTo>
                    <a:pt x="24352" y="3303"/>
                    <a:pt x="24319" y="3272"/>
                    <a:pt x="24287" y="3223"/>
                  </a:cubicBezTo>
                  <a:cubicBezTo>
                    <a:pt x="23861" y="2767"/>
                    <a:pt x="23284" y="2554"/>
                    <a:pt x="22706" y="2220"/>
                  </a:cubicBezTo>
                  <a:cubicBezTo>
                    <a:pt x="22919" y="2068"/>
                    <a:pt x="23010" y="1886"/>
                    <a:pt x="23071" y="1673"/>
                  </a:cubicBezTo>
                  <a:cubicBezTo>
                    <a:pt x="23101" y="1460"/>
                    <a:pt x="23162" y="1247"/>
                    <a:pt x="23193" y="1034"/>
                  </a:cubicBezTo>
                  <a:cubicBezTo>
                    <a:pt x="23318" y="511"/>
                    <a:pt x="23401" y="334"/>
                    <a:pt x="23678" y="334"/>
                  </a:cubicBezTo>
                  <a:close/>
                  <a:moveTo>
                    <a:pt x="19003" y="1904"/>
                  </a:moveTo>
                  <a:cubicBezTo>
                    <a:pt x="19477" y="1904"/>
                    <a:pt x="19952" y="1970"/>
                    <a:pt x="20427" y="2129"/>
                  </a:cubicBezTo>
                  <a:cubicBezTo>
                    <a:pt x="20761" y="2220"/>
                    <a:pt x="21065" y="2311"/>
                    <a:pt x="21399" y="2341"/>
                  </a:cubicBezTo>
                  <a:cubicBezTo>
                    <a:pt x="22646" y="2402"/>
                    <a:pt x="23557" y="3041"/>
                    <a:pt x="24348" y="3861"/>
                  </a:cubicBezTo>
                  <a:cubicBezTo>
                    <a:pt x="25047" y="4621"/>
                    <a:pt x="25715" y="5411"/>
                    <a:pt x="26141" y="6384"/>
                  </a:cubicBezTo>
                  <a:cubicBezTo>
                    <a:pt x="26171" y="6506"/>
                    <a:pt x="26232" y="6627"/>
                    <a:pt x="26293" y="6749"/>
                  </a:cubicBezTo>
                  <a:cubicBezTo>
                    <a:pt x="25746" y="6323"/>
                    <a:pt x="25381" y="5746"/>
                    <a:pt x="24864" y="5320"/>
                  </a:cubicBezTo>
                  <a:cubicBezTo>
                    <a:pt x="24013" y="4560"/>
                    <a:pt x="23101" y="3861"/>
                    <a:pt x="22038" y="3375"/>
                  </a:cubicBezTo>
                  <a:cubicBezTo>
                    <a:pt x="21537" y="3124"/>
                    <a:pt x="21010" y="2976"/>
                    <a:pt x="20459" y="2976"/>
                  </a:cubicBezTo>
                  <a:cubicBezTo>
                    <a:pt x="20408" y="2976"/>
                    <a:pt x="20356" y="2977"/>
                    <a:pt x="20305" y="2980"/>
                  </a:cubicBezTo>
                  <a:cubicBezTo>
                    <a:pt x="20153" y="3010"/>
                    <a:pt x="20001" y="2980"/>
                    <a:pt x="19910" y="3101"/>
                  </a:cubicBezTo>
                  <a:cubicBezTo>
                    <a:pt x="19940" y="3193"/>
                    <a:pt x="20001" y="3193"/>
                    <a:pt x="20062" y="3223"/>
                  </a:cubicBezTo>
                  <a:cubicBezTo>
                    <a:pt x="21095" y="3284"/>
                    <a:pt x="21977" y="3800"/>
                    <a:pt x="22797" y="4378"/>
                  </a:cubicBezTo>
                  <a:cubicBezTo>
                    <a:pt x="23953" y="5168"/>
                    <a:pt x="25077" y="5989"/>
                    <a:pt x="26171" y="6840"/>
                  </a:cubicBezTo>
                  <a:cubicBezTo>
                    <a:pt x="26658" y="7205"/>
                    <a:pt x="26719" y="7782"/>
                    <a:pt x="26658" y="8329"/>
                  </a:cubicBezTo>
                  <a:cubicBezTo>
                    <a:pt x="26597" y="9028"/>
                    <a:pt x="26171" y="9515"/>
                    <a:pt x="25594" y="9849"/>
                  </a:cubicBezTo>
                  <a:cubicBezTo>
                    <a:pt x="25168" y="10062"/>
                    <a:pt x="24743" y="10214"/>
                    <a:pt x="24287" y="10305"/>
                  </a:cubicBezTo>
                  <a:cubicBezTo>
                    <a:pt x="23953" y="10335"/>
                    <a:pt x="23618" y="10396"/>
                    <a:pt x="23375" y="10639"/>
                  </a:cubicBezTo>
                  <a:cubicBezTo>
                    <a:pt x="23330" y="10673"/>
                    <a:pt x="23294" y="10686"/>
                    <a:pt x="23261" y="10686"/>
                  </a:cubicBezTo>
                  <a:cubicBezTo>
                    <a:pt x="23205" y="10686"/>
                    <a:pt x="23159" y="10647"/>
                    <a:pt x="23101" y="10609"/>
                  </a:cubicBezTo>
                  <a:cubicBezTo>
                    <a:pt x="20883" y="9332"/>
                    <a:pt x="18724" y="7965"/>
                    <a:pt x="16931" y="6171"/>
                  </a:cubicBezTo>
                  <a:cubicBezTo>
                    <a:pt x="16171" y="5381"/>
                    <a:pt x="15715" y="3436"/>
                    <a:pt x="16779" y="2463"/>
                  </a:cubicBezTo>
                  <a:cubicBezTo>
                    <a:pt x="16901" y="2341"/>
                    <a:pt x="16992" y="2250"/>
                    <a:pt x="17144" y="2189"/>
                  </a:cubicBezTo>
                  <a:cubicBezTo>
                    <a:pt x="17763" y="2017"/>
                    <a:pt x="18383" y="1904"/>
                    <a:pt x="19003" y="1904"/>
                  </a:cubicBezTo>
                  <a:close/>
                  <a:moveTo>
                    <a:pt x="16500" y="6513"/>
                  </a:moveTo>
                  <a:cubicBezTo>
                    <a:pt x="16599" y="6513"/>
                    <a:pt x="16650" y="6650"/>
                    <a:pt x="16718" y="6718"/>
                  </a:cubicBezTo>
                  <a:cubicBezTo>
                    <a:pt x="18147" y="7995"/>
                    <a:pt x="19728" y="9120"/>
                    <a:pt x="21399" y="10092"/>
                  </a:cubicBezTo>
                  <a:cubicBezTo>
                    <a:pt x="21855" y="10366"/>
                    <a:pt x="22311" y="10579"/>
                    <a:pt x="22828" y="10761"/>
                  </a:cubicBezTo>
                  <a:cubicBezTo>
                    <a:pt x="23223" y="10883"/>
                    <a:pt x="23436" y="11369"/>
                    <a:pt x="23284" y="11855"/>
                  </a:cubicBezTo>
                  <a:cubicBezTo>
                    <a:pt x="22797" y="12311"/>
                    <a:pt x="22646" y="13101"/>
                    <a:pt x="21886" y="13405"/>
                  </a:cubicBezTo>
                  <a:cubicBezTo>
                    <a:pt x="21840" y="13428"/>
                    <a:pt x="21800" y="13438"/>
                    <a:pt x="21765" y="13438"/>
                  </a:cubicBezTo>
                  <a:cubicBezTo>
                    <a:pt x="21658" y="13438"/>
                    <a:pt x="21589" y="13352"/>
                    <a:pt x="21521" y="13284"/>
                  </a:cubicBezTo>
                  <a:cubicBezTo>
                    <a:pt x="19515" y="11977"/>
                    <a:pt x="17569" y="10548"/>
                    <a:pt x="15746" y="9028"/>
                  </a:cubicBezTo>
                  <a:cubicBezTo>
                    <a:pt x="15624" y="8907"/>
                    <a:pt x="15533" y="8816"/>
                    <a:pt x="15411" y="8725"/>
                  </a:cubicBezTo>
                  <a:cubicBezTo>
                    <a:pt x="15047" y="8481"/>
                    <a:pt x="14864" y="8147"/>
                    <a:pt x="14986" y="7721"/>
                  </a:cubicBezTo>
                  <a:cubicBezTo>
                    <a:pt x="15138" y="7266"/>
                    <a:pt x="15381" y="6901"/>
                    <a:pt x="15867" y="6749"/>
                  </a:cubicBezTo>
                  <a:cubicBezTo>
                    <a:pt x="16050" y="6688"/>
                    <a:pt x="16232" y="6688"/>
                    <a:pt x="16384" y="6566"/>
                  </a:cubicBezTo>
                  <a:cubicBezTo>
                    <a:pt x="16430" y="6528"/>
                    <a:pt x="16468" y="6513"/>
                    <a:pt x="16500" y="6513"/>
                  </a:cubicBezTo>
                  <a:close/>
                  <a:moveTo>
                    <a:pt x="14751" y="9015"/>
                  </a:moveTo>
                  <a:cubicBezTo>
                    <a:pt x="14984" y="9015"/>
                    <a:pt x="15163" y="9154"/>
                    <a:pt x="15381" y="9332"/>
                  </a:cubicBezTo>
                  <a:cubicBezTo>
                    <a:pt x="17022" y="10731"/>
                    <a:pt x="18724" y="12007"/>
                    <a:pt x="20609" y="13101"/>
                  </a:cubicBezTo>
                  <a:cubicBezTo>
                    <a:pt x="20852" y="13253"/>
                    <a:pt x="21126" y="13345"/>
                    <a:pt x="21399" y="13466"/>
                  </a:cubicBezTo>
                  <a:cubicBezTo>
                    <a:pt x="21886" y="13679"/>
                    <a:pt x="21977" y="13983"/>
                    <a:pt x="21642" y="14439"/>
                  </a:cubicBezTo>
                  <a:cubicBezTo>
                    <a:pt x="21490" y="14621"/>
                    <a:pt x="21339" y="14804"/>
                    <a:pt x="21126" y="14925"/>
                  </a:cubicBezTo>
                  <a:cubicBezTo>
                    <a:pt x="19393" y="15807"/>
                    <a:pt x="18269" y="17205"/>
                    <a:pt x="17387" y="18877"/>
                  </a:cubicBezTo>
                  <a:cubicBezTo>
                    <a:pt x="16566" y="20457"/>
                    <a:pt x="15928" y="22129"/>
                    <a:pt x="15290" y="23801"/>
                  </a:cubicBezTo>
                  <a:cubicBezTo>
                    <a:pt x="14986" y="24561"/>
                    <a:pt x="14591" y="25260"/>
                    <a:pt x="14499" y="26050"/>
                  </a:cubicBezTo>
                  <a:cubicBezTo>
                    <a:pt x="14499" y="26263"/>
                    <a:pt x="14226" y="26293"/>
                    <a:pt x="14135" y="26476"/>
                  </a:cubicBezTo>
                  <a:cubicBezTo>
                    <a:pt x="14076" y="26564"/>
                    <a:pt x="14020" y="26595"/>
                    <a:pt x="13968" y="26595"/>
                  </a:cubicBezTo>
                  <a:cubicBezTo>
                    <a:pt x="13858" y="26595"/>
                    <a:pt x="13761" y="26456"/>
                    <a:pt x="13679" y="26415"/>
                  </a:cubicBezTo>
                  <a:cubicBezTo>
                    <a:pt x="11430" y="25381"/>
                    <a:pt x="9423" y="23953"/>
                    <a:pt x="7569" y="22281"/>
                  </a:cubicBezTo>
                  <a:cubicBezTo>
                    <a:pt x="7417" y="22159"/>
                    <a:pt x="7265" y="22007"/>
                    <a:pt x="7113" y="21855"/>
                  </a:cubicBezTo>
                  <a:lnTo>
                    <a:pt x="7113" y="21855"/>
                  </a:lnTo>
                  <a:cubicBezTo>
                    <a:pt x="8238" y="23588"/>
                    <a:pt x="9758" y="24834"/>
                    <a:pt x="11551" y="25837"/>
                  </a:cubicBezTo>
                  <a:cubicBezTo>
                    <a:pt x="12311" y="26263"/>
                    <a:pt x="13101" y="26567"/>
                    <a:pt x="13922" y="26810"/>
                  </a:cubicBezTo>
                  <a:cubicBezTo>
                    <a:pt x="14165" y="26871"/>
                    <a:pt x="14256" y="26992"/>
                    <a:pt x="14317" y="27205"/>
                  </a:cubicBezTo>
                  <a:cubicBezTo>
                    <a:pt x="14439" y="27631"/>
                    <a:pt x="14621" y="28086"/>
                    <a:pt x="14287" y="28512"/>
                  </a:cubicBezTo>
                  <a:cubicBezTo>
                    <a:pt x="14074" y="28755"/>
                    <a:pt x="13831" y="28877"/>
                    <a:pt x="13557" y="28998"/>
                  </a:cubicBezTo>
                  <a:cubicBezTo>
                    <a:pt x="13192" y="29090"/>
                    <a:pt x="13071" y="29333"/>
                    <a:pt x="13223" y="29667"/>
                  </a:cubicBezTo>
                  <a:cubicBezTo>
                    <a:pt x="13344" y="29971"/>
                    <a:pt x="13314" y="30214"/>
                    <a:pt x="12980" y="30366"/>
                  </a:cubicBezTo>
                  <a:cubicBezTo>
                    <a:pt x="12949" y="30366"/>
                    <a:pt x="12889" y="30427"/>
                    <a:pt x="12889" y="30457"/>
                  </a:cubicBezTo>
                  <a:cubicBezTo>
                    <a:pt x="12857" y="30692"/>
                    <a:pt x="12769" y="30758"/>
                    <a:pt x="12658" y="30758"/>
                  </a:cubicBezTo>
                  <a:cubicBezTo>
                    <a:pt x="12554" y="30758"/>
                    <a:pt x="12429" y="30700"/>
                    <a:pt x="12311" y="30670"/>
                  </a:cubicBezTo>
                  <a:cubicBezTo>
                    <a:pt x="9363" y="29758"/>
                    <a:pt x="6809" y="28117"/>
                    <a:pt x="4621" y="25959"/>
                  </a:cubicBezTo>
                  <a:cubicBezTo>
                    <a:pt x="4104" y="25442"/>
                    <a:pt x="3709" y="24804"/>
                    <a:pt x="3131" y="24348"/>
                  </a:cubicBezTo>
                  <a:cubicBezTo>
                    <a:pt x="3040" y="24287"/>
                    <a:pt x="3010" y="24196"/>
                    <a:pt x="3101" y="24105"/>
                  </a:cubicBezTo>
                  <a:cubicBezTo>
                    <a:pt x="3283" y="23922"/>
                    <a:pt x="3375" y="23649"/>
                    <a:pt x="3709" y="23618"/>
                  </a:cubicBezTo>
                  <a:cubicBezTo>
                    <a:pt x="3922" y="23588"/>
                    <a:pt x="3952" y="23375"/>
                    <a:pt x="3952" y="23193"/>
                  </a:cubicBezTo>
                  <a:cubicBezTo>
                    <a:pt x="4043" y="22159"/>
                    <a:pt x="4560" y="21582"/>
                    <a:pt x="5563" y="21491"/>
                  </a:cubicBezTo>
                  <a:cubicBezTo>
                    <a:pt x="6323" y="21399"/>
                    <a:pt x="6718" y="20852"/>
                    <a:pt x="7205" y="20427"/>
                  </a:cubicBezTo>
                  <a:cubicBezTo>
                    <a:pt x="7539" y="20153"/>
                    <a:pt x="7812" y="19849"/>
                    <a:pt x="8116" y="19545"/>
                  </a:cubicBezTo>
                  <a:cubicBezTo>
                    <a:pt x="9606" y="18026"/>
                    <a:pt x="10974" y="16384"/>
                    <a:pt x="12189" y="14621"/>
                  </a:cubicBezTo>
                  <a:cubicBezTo>
                    <a:pt x="12828" y="13709"/>
                    <a:pt x="13101" y="12646"/>
                    <a:pt x="13132" y="11551"/>
                  </a:cubicBezTo>
                  <a:cubicBezTo>
                    <a:pt x="13132" y="11095"/>
                    <a:pt x="13223" y="10670"/>
                    <a:pt x="13375" y="10244"/>
                  </a:cubicBezTo>
                  <a:cubicBezTo>
                    <a:pt x="13527" y="9728"/>
                    <a:pt x="13861" y="9424"/>
                    <a:pt x="14317" y="9150"/>
                  </a:cubicBezTo>
                  <a:cubicBezTo>
                    <a:pt x="14487" y="9055"/>
                    <a:pt x="14627" y="9015"/>
                    <a:pt x="14751" y="9015"/>
                  </a:cubicBezTo>
                  <a:close/>
                  <a:moveTo>
                    <a:pt x="2864" y="24496"/>
                  </a:moveTo>
                  <a:cubicBezTo>
                    <a:pt x="2908" y="24496"/>
                    <a:pt x="2952" y="24534"/>
                    <a:pt x="3010" y="24621"/>
                  </a:cubicBezTo>
                  <a:cubicBezTo>
                    <a:pt x="4530" y="26658"/>
                    <a:pt x="6353" y="28390"/>
                    <a:pt x="8633" y="29576"/>
                  </a:cubicBezTo>
                  <a:cubicBezTo>
                    <a:pt x="9819" y="30184"/>
                    <a:pt x="11065" y="30731"/>
                    <a:pt x="12402" y="30913"/>
                  </a:cubicBezTo>
                  <a:cubicBezTo>
                    <a:pt x="12797" y="30974"/>
                    <a:pt x="12828" y="31035"/>
                    <a:pt x="12615" y="31400"/>
                  </a:cubicBezTo>
                  <a:cubicBezTo>
                    <a:pt x="12159" y="32281"/>
                    <a:pt x="11673" y="33102"/>
                    <a:pt x="11095" y="33892"/>
                  </a:cubicBezTo>
                  <a:cubicBezTo>
                    <a:pt x="10811" y="34297"/>
                    <a:pt x="10717" y="34432"/>
                    <a:pt x="10451" y="34432"/>
                  </a:cubicBezTo>
                  <a:cubicBezTo>
                    <a:pt x="10318" y="34432"/>
                    <a:pt x="10143" y="34399"/>
                    <a:pt x="9879" y="34348"/>
                  </a:cubicBezTo>
                  <a:cubicBezTo>
                    <a:pt x="9667" y="34287"/>
                    <a:pt x="9484" y="34196"/>
                    <a:pt x="9271" y="34135"/>
                  </a:cubicBezTo>
                  <a:cubicBezTo>
                    <a:pt x="7356" y="33588"/>
                    <a:pt x="5746" y="32494"/>
                    <a:pt x="4135" y="31369"/>
                  </a:cubicBezTo>
                  <a:cubicBezTo>
                    <a:pt x="2858" y="30488"/>
                    <a:pt x="1733" y="29424"/>
                    <a:pt x="609" y="28360"/>
                  </a:cubicBezTo>
                  <a:cubicBezTo>
                    <a:pt x="457" y="28208"/>
                    <a:pt x="457" y="28117"/>
                    <a:pt x="548" y="27965"/>
                  </a:cubicBezTo>
                  <a:cubicBezTo>
                    <a:pt x="1156" y="26779"/>
                    <a:pt x="1885" y="25685"/>
                    <a:pt x="2706" y="24621"/>
                  </a:cubicBezTo>
                  <a:cubicBezTo>
                    <a:pt x="2769" y="24542"/>
                    <a:pt x="2816" y="24496"/>
                    <a:pt x="2864" y="24496"/>
                  </a:cubicBezTo>
                  <a:close/>
                  <a:moveTo>
                    <a:pt x="23649" y="1"/>
                  </a:moveTo>
                  <a:cubicBezTo>
                    <a:pt x="23314" y="1"/>
                    <a:pt x="23101" y="153"/>
                    <a:pt x="23010" y="457"/>
                  </a:cubicBezTo>
                  <a:cubicBezTo>
                    <a:pt x="22919" y="822"/>
                    <a:pt x="22797" y="1186"/>
                    <a:pt x="22767" y="1551"/>
                  </a:cubicBezTo>
                  <a:cubicBezTo>
                    <a:pt x="22713" y="1846"/>
                    <a:pt x="22565" y="1952"/>
                    <a:pt x="22323" y="1952"/>
                  </a:cubicBezTo>
                  <a:cubicBezTo>
                    <a:pt x="22290" y="1952"/>
                    <a:pt x="22256" y="1950"/>
                    <a:pt x="22220" y="1946"/>
                  </a:cubicBezTo>
                  <a:cubicBezTo>
                    <a:pt x="21612" y="1855"/>
                    <a:pt x="21004" y="1764"/>
                    <a:pt x="20427" y="1582"/>
                  </a:cubicBezTo>
                  <a:cubicBezTo>
                    <a:pt x="19962" y="1451"/>
                    <a:pt x="19498" y="1394"/>
                    <a:pt x="19035" y="1394"/>
                  </a:cubicBezTo>
                  <a:cubicBezTo>
                    <a:pt x="18317" y="1394"/>
                    <a:pt x="17603" y="1530"/>
                    <a:pt x="16901" y="1734"/>
                  </a:cubicBezTo>
                  <a:cubicBezTo>
                    <a:pt x="16749" y="1794"/>
                    <a:pt x="16627" y="1916"/>
                    <a:pt x="16506" y="2007"/>
                  </a:cubicBezTo>
                  <a:cubicBezTo>
                    <a:pt x="15533" y="2828"/>
                    <a:pt x="15533" y="4348"/>
                    <a:pt x="15928" y="5290"/>
                  </a:cubicBezTo>
                  <a:cubicBezTo>
                    <a:pt x="15989" y="5442"/>
                    <a:pt x="16050" y="5624"/>
                    <a:pt x="16110" y="5776"/>
                  </a:cubicBezTo>
                  <a:cubicBezTo>
                    <a:pt x="16171" y="6019"/>
                    <a:pt x="16110" y="6141"/>
                    <a:pt x="15837" y="6232"/>
                  </a:cubicBezTo>
                  <a:cubicBezTo>
                    <a:pt x="14986" y="6414"/>
                    <a:pt x="14408" y="7266"/>
                    <a:pt x="14469" y="8147"/>
                  </a:cubicBezTo>
                  <a:cubicBezTo>
                    <a:pt x="14499" y="8451"/>
                    <a:pt x="14378" y="8633"/>
                    <a:pt x="14104" y="8725"/>
                  </a:cubicBezTo>
                  <a:cubicBezTo>
                    <a:pt x="13679" y="8846"/>
                    <a:pt x="13314" y="9120"/>
                    <a:pt x="13101" y="9515"/>
                  </a:cubicBezTo>
                  <a:cubicBezTo>
                    <a:pt x="12797" y="10092"/>
                    <a:pt x="12585" y="10700"/>
                    <a:pt x="12585" y="11339"/>
                  </a:cubicBezTo>
                  <a:cubicBezTo>
                    <a:pt x="12615" y="12798"/>
                    <a:pt x="12068" y="14013"/>
                    <a:pt x="11186" y="15108"/>
                  </a:cubicBezTo>
                  <a:cubicBezTo>
                    <a:pt x="9788" y="16931"/>
                    <a:pt x="8299" y="18694"/>
                    <a:pt x="6688" y="20336"/>
                  </a:cubicBezTo>
                  <a:cubicBezTo>
                    <a:pt x="6262" y="20761"/>
                    <a:pt x="5867" y="21004"/>
                    <a:pt x="5290" y="21096"/>
                  </a:cubicBezTo>
                  <a:cubicBezTo>
                    <a:pt x="4438" y="21217"/>
                    <a:pt x="3831" y="21764"/>
                    <a:pt x="3587" y="22585"/>
                  </a:cubicBezTo>
                  <a:cubicBezTo>
                    <a:pt x="3496" y="22919"/>
                    <a:pt x="3375" y="23193"/>
                    <a:pt x="3162" y="23466"/>
                  </a:cubicBezTo>
                  <a:cubicBezTo>
                    <a:pt x="2463" y="24317"/>
                    <a:pt x="1794" y="25138"/>
                    <a:pt x="1125" y="25989"/>
                  </a:cubicBezTo>
                  <a:cubicBezTo>
                    <a:pt x="821" y="26384"/>
                    <a:pt x="517" y="26810"/>
                    <a:pt x="305" y="27266"/>
                  </a:cubicBezTo>
                  <a:cubicBezTo>
                    <a:pt x="92" y="27752"/>
                    <a:pt x="1" y="28147"/>
                    <a:pt x="457" y="28634"/>
                  </a:cubicBezTo>
                  <a:cubicBezTo>
                    <a:pt x="1308" y="29576"/>
                    <a:pt x="2189" y="30549"/>
                    <a:pt x="3223" y="31308"/>
                  </a:cubicBezTo>
                  <a:cubicBezTo>
                    <a:pt x="4955" y="32585"/>
                    <a:pt x="6688" y="33862"/>
                    <a:pt x="8785" y="34530"/>
                  </a:cubicBezTo>
                  <a:cubicBezTo>
                    <a:pt x="9423" y="34774"/>
                    <a:pt x="10122" y="34925"/>
                    <a:pt x="10822" y="35017"/>
                  </a:cubicBezTo>
                  <a:cubicBezTo>
                    <a:pt x="11004" y="35017"/>
                    <a:pt x="11247" y="35017"/>
                    <a:pt x="11217" y="34804"/>
                  </a:cubicBezTo>
                  <a:cubicBezTo>
                    <a:pt x="11156" y="34470"/>
                    <a:pt x="11399" y="34287"/>
                    <a:pt x="11551" y="34044"/>
                  </a:cubicBezTo>
                  <a:cubicBezTo>
                    <a:pt x="12220" y="33011"/>
                    <a:pt x="12980" y="32038"/>
                    <a:pt x="13253" y="30792"/>
                  </a:cubicBezTo>
                  <a:cubicBezTo>
                    <a:pt x="13253" y="30701"/>
                    <a:pt x="13314" y="30670"/>
                    <a:pt x="13375" y="30609"/>
                  </a:cubicBezTo>
                  <a:cubicBezTo>
                    <a:pt x="13679" y="30366"/>
                    <a:pt x="13800" y="30032"/>
                    <a:pt x="13648" y="29667"/>
                  </a:cubicBezTo>
                  <a:cubicBezTo>
                    <a:pt x="13588" y="29485"/>
                    <a:pt x="13618" y="29424"/>
                    <a:pt x="13800" y="29363"/>
                  </a:cubicBezTo>
                  <a:cubicBezTo>
                    <a:pt x="14803" y="28938"/>
                    <a:pt x="15047" y="28360"/>
                    <a:pt x="14803" y="27296"/>
                  </a:cubicBezTo>
                  <a:cubicBezTo>
                    <a:pt x="14712" y="26962"/>
                    <a:pt x="14469" y="26628"/>
                    <a:pt x="14895" y="26354"/>
                  </a:cubicBezTo>
                  <a:cubicBezTo>
                    <a:pt x="14955" y="26324"/>
                    <a:pt x="14955" y="26232"/>
                    <a:pt x="14986" y="26172"/>
                  </a:cubicBezTo>
                  <a:cubicBezTo>
                    <a:pt x="15047" y="25564"/>
                    <a:pt x="15320" y="25017"/>
                    <a:pt x="15533" y="24469"/>
                  </a:cubicBezTo>
                  <a:cubicBezTo>
                    <a:pt x="16293" y="22585"/>
                    <a:pt x="16962" y="20670"/>
                    <a:pt x="17873" y="18816"/>
                  </a:cubicBezTo>
                  <a:cubicBezTo>
                    <a:pt x="18208" y="18178"/>
                    <a:pt x="18481" y="17478"/>
                    <a:pt x="19028" y="16992"/>
                  </a:cubicBezTo>
                  <a:cubicBezTo>
                    <a:pt x="19758" y="16384"/>
                    <a:pt x="20457" y="15776"/>
                    <a:pt x="21308" y="15351"/>
                  </a:cubicBezTo>
                  <a:cubicBezTo>
                    <a:pt x="21734" y="15138"/>
                    <a:pt x="22159" y="14743"/>
                    <a:pt x="22220" y="14317"/>
                  </a:cubicBezTo>
                  <a:cubicBezTo>
                    <a:pt x="22311" y="13831"/>
                    <a:pt x="22554" y="13588"/>
                    <a:pt x="22858" y="13314"/>
                  </a:cubicBezTo>
                  <a:cubicBezTo>
                    <a:pt x="23101" y="13071"/>
                    <a:pt x="23223" y="12737"/>
                    <a:pt x="23436" y="12494"/>
                  </a:cubicBezTo>
                  <a:cubicBezTo>
                    <a:pt x="23801" y="12129"/>
                    <a:pt x="23953" y="11734"/>
                    <a:pt x="23770" y="11217"/>
                  </a:cubicBezTo>
                  <a:cubicBezTo>
                    <a:pt x="23679" y="10974"/>
                    <a:pt x="23801" y="10852"/>
                    <a:pt x="24044" y="10822"/>
                  </a:cubicBezTo>
                  <a:cubicBezTo>
                    <a:pt x="24287" y="10791"/>
                    <a:pt x="24530" y="10761"/>
                    <a:pt x="24773" y="10700"/>
                  </a:cubicBezTo>
                  <a:cubicBezTo>
                    <a:pt x="26536" y="10335"/>
                    <a:pt x="27843" y="8846"/>
                    <a:pt x="26871" y="6749"/>
                  </a:cubicBezTo>
                  <a:cubicBezTo>
                    <a:pt x="26415" y="5685"/>
                    <a:pt x="25807" y="4743"/>
                    <a:pt x="25016" y="3922"/>
                  </a:cubicBezTo>
                  <a:cubicBezTo>
                    <a:pt x="24804" y="3679"/>
                    <a:pt x="24804" y="3527"/>
                    <a:pt x="25016" y="3284"/>
                  </a:cubicBezTo>
                  <a:cubicBezTo>
                    <a:pt x="25351" y="2949"/>
                    <a:pt x="25624" y="2554"/>
                    <a:pt x="25837" y="2159"/>
                  </a:cubicBezTo>
                  <a:cubicBezTo>
                    <a:pt x="26080" y="1703"/>
                    <a:pt x="25989" y="1095"/>
                    <a:pt x="25624" y="822"/>
                  </a:cubicBezTo>
                  <a:cubicBezTo>
                    <a:pt x="25047" y="335"/>
                    <a:pt x="24408" y="31"/>
                    <a:pt x="23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5055075" y="1330850"/>
              <a:ext cx="186950" cy="124650"/>
            </a:xfrm>
            <a:custGeom>
              <a:avLst/>
              <a:gdLst/>
              <a:ahLst/>
              <a:cxnLst/>
              <a:rect l="l" t="t" r="r" b="b"/>
              <a:pathLst>
                <a:path w="7478" h="4986" extrusionOk="0">
                  <a:moveTo>
                    <a:pt x="0" y="1"/>
                  </a:moveTo>
                  <a:cubicBezTo>
                    <a:pt x="1855" y="2615"/>
                    <a:pt x="4347" y="4256"/>
                    <a:pt x="7478" y="4986"/>
                  </a:cubicBezTo>
                  <a:cubicBezTo>
                    <a:pt x="4621" y="3891"/>
                    <a:pt x="2250" y="200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1"/>
            <p:cNvSpPr/>
            <p:nvPr/>
          </p:nvSpPr>
          <p:spPr>
            <a:xfrm>
              <a:off x="5147025" y="1271575"/>
              <a:ext cx="109450" cy="72450"/>
            </a:xfrm>
            <a:custGeom>
              <a:avLst/>
              <a:gdLst/>
              <a:ahLst/>
              <a:cxnLst/>
              <a:rect l="l" t="t" r="r" b="b"/>
              <a:pathLst>
                <a:path w="4378" h="2898" extrusionOk="0">
                  <a:moveTo>
                    <a:pt x="0" y="1"/>
                  </a:moveTo>
                  <a:lnTo>
                    <a:pt x="0" y="1"/>
                  </a:lnTo>
                  <a:cubicBezTo>
                    <a:pt x="364" y="1204"/>
                    <a:pt x="2892" y="2897"/>
                    <a:pt x="4097" y="2897"/>
                  </a:cubicBezTo>
                  <a:cubicBezTo>
                    <a:pt x="4201" y="2897"/>
                    <a:pt x="4295" y="2885"/>
                    <a:pt x="4377" y="2858"/>
                  </a:cubicBezTo>
                  <a:cubicBezTo>
                    <a:pt x="2766" y="2129"/>
                    <a:pt x="1307" y="118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5164500" y="1251950"/>
              <a:ext cx="74500" cy="54625"/>
            </a:xfrm>
            <a:custGeom>
              <a:avLst/>
              <a:gdLst/>
              <a:ahLst/>
              <a:cxnLst/>
              <a:rect l="l" t="t" r="r" b="b"/>
              <a:pathLst>
                <a:path w="2980" h="2185" extrusionOk="0">
                  <a:moveTo>
                    <a:pt x="140" y="1"/>
                  </a:moveTo>
                  <a:cubicBezTo>
                    <a:pt x="115" y="1"/>
                    <a:pt x="88" y="8"/>
                    <a:pt x="61" y="26"/>
                  </a:cubicBezTo>
                  <a:cubicBezTo>
                    <a:pt x="0" y="117"/>
                    <a:pt x="61" y="208"/>
                    <a:pt x="92" y="269"/>
                  </a:cubicBezTo>
                  <a:cubicBezTo>
                    <a:pt x="152" y="330"/>
                    <a:pt x="183" y="421"/>
                    <a:pt x="244" y="482"/>
                  </a:cubicBezTo>
                  <a:cubicBezTo>
                    <a:pt x="1003" y="1242"/>
                    <a:pt x="1885" y="1911"/>
                    <a:pt x="2979" y="2184"/>
                  </a:cubicBezTo>
                  <a:cubicBezTo>
                    <a:pt x="2189" y="1333"/>
                    <a:pt x="1216" y="756"/>
                    <a:pt x="304" y="87"/>
                  </a:cubicBezTo>
                  <a:cubicBezTo>
                    <a:pt x="261" y="44"/>
                    <a:pt x="203" y="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5175900" y="1225800"/>
              <a:ext cx="72200" cy="51900"/>
            </a:xfrm>
            <a:custGeom>
              <a:avLst/>
              <a:gdLst/>
              <a:ahLst/>
              <a:cxnLst/>
              <a:rect l="l" t="t" r="r" b="b"/>
              <a:pathLst>
                <a:path w="2888" h="2076" extrusionOk="0">
                  <a:moveTo>
                    <a:pt x="245" y="1"/>
                  </a:moveTo>
                  <a:cubicBezTo>
                    <a:pt x="211" y="1"/>
                    <a:pt x="179" y="12"/>
                    <a:pt x="152" y="39"/>
                  </a:cubicBezTo>
                  <a:cubicBezTo>
                    <a:pt x="0" y="160"/>
                    <a:pt x="122" y="282"/>
                    <a:pt x="183" y="403"/>
                  </a:cubicBezTo>
                  <a:cubicBezTo>
                    <a:pt x="213" y="434"/>
                    <a:pt x="243" y="464"/>
                    <a:pt x="274" y="495"/>
                  </a:cubicBezTo>
                  <a:cubicBezTo>
                    <a:pt x="1003" y="1194"/>
                    <a:pt x="1733" y="1862"/>
                    <a:pt x="2888" y="2075"/>
                  </a:cubicBezTo>
                  <a:cubicBezTo>
                    <a:pt x="2736" y="1923"/>
                    <a:pt x="2614" y="1802"/>
                    <a:pt x="2493" y="1710"/>
                  </a:cubicBezTo>
                  <a:cubicBezTo>
                    <a:pt x="1885" y="1133"/>
                    <a:pt x="1186" y="647"/>
                    <a:pt x="487" y="130"/>
                  </a:cubicBezTo>
                  <a:cubicBezTo>
                    <a:pt x="422" y="65"/>
                    <a:pt x="327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5115875" y="1335400"/>
              <a:ext cx="63850" cy="49425"/>
            </a:xfrm>
            <a:custGeom>
              <a:avLst/>
              <a:gdLst/>
              <a:ahLst/>
              <a:cxnLst/>
              <a:rect l="l" t="t" r="r" b="b"/>
              <a:pathLst>
                <a:path w="2554" h="1977" extrusionOk="0">
                  <a:moveTo>
                    <a:pt x="149" y="1"/>
                  </a:moveTo>
                  <a:cubicBezTo>
                    <a:pt x="115" y="1"/>
                    <a:pt x="84" y="16"/>
                    <a:pt x="61" y="62"/>
                  </a:cubicBezTo>
                  <a:cubicBezTo>
                    <a:pt x="0" y="123"/>
                    <a:pt x="61" y="214"/>
                    <a:pt x="122" y="305"/>
                  </a:cubicBezTo>
                  <a:cubicBezTo>
                    <a:pt x="152" y="336"/>
                    <a:pt x="213" y="396"/>
                    <a:pt x="243" y="427"/>
                  </a:cubicBezTo>
                  <a:cubicBezTo>
                    <a:pt x="942" y="1095"/>
                    <a:pt x="1672" y="1643"/>
                    <a:pt x="2553" y="1977"/>
                  </a:cubicBezTo>
                  <a:cubicBezTo>
                    <a:pt x="2158" y="1399"/>
                    <a:pt x="1611" y="943"/>
                    <a:pt x="1033" y="548"/>
                  </a:cubicBezTo>
                  <a:cubicBezTo>
                    <a:pt x="790" y="366"/>
                    <a:pt x="547" y="214"/>
                    <a:pt x="304" y="62"/>
                  </a:cubicBezTo>
                  <a:cubicBezTo>
                    <a:pt x="266" y="43"/>
                    <a:pt x="205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1"/>
            <p:cNvSpPr/>
            <p:nvPr/>
          </p:nvSpPr>
          <p:spPr>
            <a:xfrm>
              <a:off x="5106750" y="13475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99" y="1125"/>
                    <a:pt x="1733" y="1763"/>
                    <a:pt x="2857" y="2280"/>
                  </a:cubicBezTo>
                  <a:cubicBezTo>
                    <a:pt x="2037" y="1368"/>
                    <a:pt x="1003" y="7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1"/>
            <p:cNvSpPr/>
            <p:nvPr/>
          </p:nvSpPr>
          <p:spPr>
            <a:xfrm>
              <a:off x="5263275" y="1095525"/>
              <a:ext cx="46375" cy="40825"/>
            </a:xfrm>
            <a:custGeom>
              <a:avLst/>
              <a:gdLst/>
              <a:ahLst/>
              <a:cxnLst/>
              <a:rect l="l" t="t" r="r" b="b"/>
              <a:pathLst>
                <a:path w="1855" h="1633" extrusionOk="0">
                  <a:moveTo>
                    <a:pt x="263" y="1"/>
                  </a:moveTo>
                  <a:cubicBezTo>
                    <a:pt x="226" y="1"/>
                    <a:pt x="189" y="15"/>
                    <a:pt x="153" y="52"/>
                  </a:cubicBezTo>
                  <a:cubicBezTo>
                    <a:pt x="1" y="174"/>
                    <a:pt x="62" y="326"/>
                    <a:pt x="153" y="447"/>
                  </a:cubicBezTo>
                  <a:cubicBezTo>
                    <a:pt x="518" y="1055"/>
                    <a:pt x="1065" y="1450"/>
                    <a:pt x="1855" y="1633"/>
                  </a:cubicBezTo>
                  <a:cubicBezTo>
                    <a:pt x="1429" y="1055"/>
                    <a:pt x="1004" y="569"/>
                    <a:pt x="518" y="143"/>
                  </a:cubicBezTo>
                  <a:cubicBezTo>
                    <a:pt x="433" y="79"/>
                    <a:pt x="348" y="1"/>
                    <a:pt x="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5307350" y="1020825"/>
              <a:ext cx="69175" cy="45625"/>
            </a:xfrm>
            <a:custGeom>
              <a:avLst/>
              <a:gdLst/>
              <a:ahLst/>
              <a:cxnLst/>
              <a:rect l="l" t="t" r="r" b="b"/>
              <a:pathLst>
                <a:path w="2767" h="1825" extrusionOk="0">
                  <a:moveTo>
                    <a:pt x="1" y="0"/>
                  </a:moveTo>
                  <a:lnTo>
                    <a:pt x="1" y="0"/>
                  </a:lnTo>
                  <a:cubicBezTo>
                    <a:pt x="214" y="730"/>
                    <a:pt x="1733" y="1733"/>
                    <a:pt x="2767" y="1824"/>
                  </a:cubicBezTo>
                  <a:cubicBezTo>
                    <a:pt x="1794" y="1186"/>
                    <a:pt x="943" y="60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5323325" y="1006375"/>
              <a:ext cx="64600" cy="41825"/>
            </a:xfrm>
            <a:custGeom>
              <a:avLst/>
              <a:gdLst/>
              <a:ahLst/>
              <a:cxnLst/>
              <a:rect l="l" t="t" r="r" b="b"/>
              <a:pathLst>
                <a:path w="2584" h="1673" extrusionOk="0">
                  <a:moveTo>
                    <a:pt x="0" y="1"/>
                  </a:moveTo>
                  <a:lnTo>
                    <a:pt x="0" y="1"/>
                  </a:lnTo>
                  <a:cubicBezTo>
                    <a:pt x="638" y="913"/>
                    <a:pt x="1550" y="1399"/>
                    <a:pt x="2584" y="1673"/>
                  </a:cubicBezTo>
                  <a:cubicBezTo>
                    <a:pt x="1793" y="1034"/>
                    <a:pt x="912" y="45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5216175" y="1180400"/>
              <a:ext cx="48650" cy="41050"/>
            </a:xfrm>
            <a:custGeom>
              <a:avLst/>
              <a:gdLst/>
              <a:ahLst/>
              <a:cxnLst/>
              <a:rect l="l" t="t" r="r" b="b"/>
              <a:pathLst>
                <a:path w="1946" h="1642" extrusionOk="0">
                  <a:moveTo>
                    <a:pt x="0" y="0"/>
                  </a:moveTo>
                  <a:lnTo>
                    <a:pt x="0" y="0"/>
                  </a:lnTo>
                  <a:cubicBezTo>
                    <a:pt x="395" y="852"/>
                    <a:pt x="1064" y="1338"/>
                    <a:pt x="1946" y="1642"/>
                  </a:cubicBezTo>
                  <a:cubicBezTo>
                    <a:pt x="1429" y="912"/>
                    <a:pt x="791" y="36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5200975" y="1204600"/>
              <a:ext cx="50175" cy="37375"/>
            </a:xfrm>
            <a:custGeom>
              <a:avLst/>
              <a:gdLst/>
              <a:ahLst/>
              <a:cxnLst/>
              <a:rect l="l" t="t" r="r" b="b"/>
              <a:pathLst>
                <a:path w="2007" h="1495" extrusionOk="0">
                  <a:moveTo>
                    <a:pt x="206" y="0"/>
                  </a:moveTo>
                  <a:cubicBezTo>
                    <a:pt x="168" y="0"/>
                    <a:pt x="130" y="18"/>
                    <a:pt x="92" y="66"/>
                  </a:cubicBezTo>
                  <a:cubicBezTo>
                    <a:pt x="0" y="188"/>
                    <a:pt x="122" y="309"/>
                    <a:pt x="213" y="431"/>
                  </a:cubicBezTo>
                  <a:cubicBezTo>
                    <a:pt x="699" y="947"/>
                    <a:pt x="1338" y="1282"/>
                    <a:pt x="2006" y="1495"/>
                  </a:cubicBezTo>
                  <a:cubicBezTo>
                    <a:pt x="1551" y="947"/>
                    <a:pt x="1034" y="522"/>
                    <a:pt x="456" y="127"/>
                  </a:cubicBezTo>
                  <a:cubicBezTo>
                    <a:pt x="373" y="85"/>
                    <a:pt x="290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1"/>
            <p:cNvSpPr/>
            <p:nvPr/>
          </p:nvSpPr>
          <p:spPr>
            <a:xfrm>
              <a:off x="5289875" y="1046650"/>
              <a:ext cx="52450" cy="38025"/>
            </a:xfrm>
            <a:custGeom>
              <a:avLst/>
              <a:gdLst/>
              <a:ahLst/>
              <a:cxnLst/>
              <a:rect l="l" t="t" r="r" b="b"/>
              <a:pathLst>
                <a:path w="2098" h="152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852"/>
                    <a:pt x="1156" y="1247"/>
                    <a:pt x="2098" y="1521"/>
                  </a:cubicBezTo>
                  <a:cubicBezTo>
                    <a:pt x="1429" y="882"/>
                    <a:pt x="730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5279250" y="1070975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0" y="1"/>
                  </a:moveTo>
                  <a:lnTo>
                    <a:pt x="0" y="1"/>
                  </a:lnTo>
                  <a:cubicBezTo>
                    <a:pt x="426" y="821"/>
                    <a:pt x="1125" y="1338"/>
                    <a:pt x="2037" y="1703"/>
                  </a:cubicBezTo>
                  <a:cubicBezTo>
                    <a:pt x="1368" y="1034"/>
                    <a:pt x="730" y="45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248850" y="1129700"/>
              <a:ext cx="40300" cy="32475"/>
            </a:xfrm>
            <a:custGeom>
              <a:avLst/>
              <a:gdLst/>
              <a:ahLst/>
              <a:cxnLst/>
              <a:rect l="l" t="t" r="r" b="b"/>
              <a:pathLst>
                <a:path w="1612" h="1299" extrusionOk="0">
                  <a:moveTo>
                    <a:pt x="175" y="1"/>
                  </a:moveTo>
                  <a:cubicBezTo>
                    <a:pt x="148" y="1"/>
                    <a:pt x="120" y="15"/>
                    <a:pt x="91" y="53"/>
                  </a:cubicBezTo>
                  <a:cubicBezTo>
                    <a:pt x="0" y="114"/>
                    <a:pt x="91" y="205"/>
                    <a:pt x="152" y="296"/>
                  </a:cubicBezTo>
                  <a:cubicBezTo>
                    <a:pt x="517" y="813"/>
                    <a:pt x="1003" y="1177"/>
                    <a:pt x="1611" y="1299"/>
                  </a:cubicBezTo>
                  <a:cubicBezTo>
                    <a:pt x="1277" y="813"/>
                    <a:pt x="821" y="448"/>
                    <a:pt x="335" y="114"/>
                  </a:cubicBezTo>
                  <a:cubicBezTo>
                    <a:pt x="293" y="72"/>
                    <a:pt x="236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074825" y="1384800"/>
              <a:ext cx="52450" cy="38800"/>
            </a:xfrm>
            <a:custGeom>
              <a:avLst/>
              <a:gdLst/>
              <a:ahLst/>
              <a:cxnLst/>
              <a:rect l="l" t="t" r="r" b="b"/>
              <a:pathLst>
                <a:path w="2098" h="1552" extrusionOk="0">
                  <a:moveTo>
                    <a:pt x="1" y="1"/>
                  </a:moveTo>
                  <a:lnTo>
                    <a:pt x="1" y="1"/>
                  </a:lnTo>
                  <a:cubicBezTo>
                    <a:pt x="457" y="822"/>
                    <a:pt x="1247" y="1217"/>
                    <a:pt x="2098" y="1551"/>
                  </a:cubicBezTo>
                  <a:cubicBezTo>
                    <a:pt x="1460" y="943"/>
                    <a:pt x="730" y="45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236675" y="1158350"/>
              <a:ext cx="43350" cy="35000"/>
            </a:xfrm>
            <a:custGeom>
              <a:avLst/>
              <a:gdLst/>
              <a:ahLst/>
              <a:cxnLst/>
              <a:rect l="l" t="t" r="r" b="b"/>
              <a:pathLst>
                <a:path w="1734" h="1400" extrusionOk="0">
                  <a:moveTo>
                    <a:pt x="1" y="1"/>
                  </a:moveTo>
                  <a:cubicBezTo>
                    <a:pt x="487" y="518"/>
                    <a:pt x="913" y="1126"/>
                    <a:pt x="1733" y="1399"/>
                  </a:cubicBezTo>
                  <a:cubicBezTo>
                    <a:pt x="1247" y="730"/>
                    <a:pt x="609" y="36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5127250" y="1321750"/>
              <a:ext cx="42600" cy="31925"/>
            </a:xfrm>
            <a:custGeom>
              <a:avLst/>
              <a:gdLst/>
              <a:ahLst/>
              <a:cxnLst/>
              <a:rect l="l" t="t" r="r" b="b"/>
              <a:pathLst>
                <a:path w="1704" h="1277" extrusionOk="0">
                  <a:moveTo>
                    <a:pt x="1" y="0"/>
                  </a:moveTo>
                  <a:lnTo>
                    <a:pt x="1" y="0"/>
                  </a:lnTo>
                  <a:cubicBezTo>
                    <a:pt x="366" y="699"/>
                    <a:pt x="1095" y="882"/>
                    <a:pt x="1703" y="1277"/>
                  </a:cubicBezTo>
                  <a:cubicBezTo>
                    <a:pt x="1186" y="790"/>
                    <a:pt x="670" y="27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5361300" y="848575"/>
              <a:ext cx="133025" cy="97800"/>
            </a:xfrm>
            <a:custGeom>
              <a:avLst/>
              <a:gdLst/>
              <a:ahLst/>
              <a:cxnLst/>
              <a:rect l="l" t="t" r="r" b="b"/>
              <a:pathLst>
                <a:path w="5321" h="3912" extrusionOk="0">
                  <a:moveTo>
                    <a:pt x="215" y="1"/>
                  </a:moveTo>
                  <a:cubicBezTo>
                    <a:pt x="197" y="1"/>
                    <a:pt x="176" y="7"/>
                    <a:pt x="153" y="21"/>
                  </a:cubicBezTo>
                  <a:cubicBezTo>
                    <a:pt x="1" y="112"/>
                    <a:pt x="122" y="295"/>
                    <a:pt x="214" y="416"/>
                  </a:cubicBezTo>
                  <a:cubicBezTo>
                    <a:pt x="244" y="507"/>
                    <a:pt x="305" y="599"/>
                    <a:pt x="366" y="690"/>
                  </a:cubicBezTo>
                  <a:cubicBezTo>
                    <a:pt x="1733" y="2209"/>
                    <a:pt x="3284" y="3425"/>
                    <a:pt x="5320" y="3912"/>
                  </a:cubicBezTo>
                  <a:cubicBezTo>
                    <a:pt x="4803" y="3577"/>
                    <a:pt x="4287" y="3243"/>
                    <a:pt x="3770" y="2909"/>
                  </a:cubicBezTo>
                  <a:cubicBezTo>
                    <a:pt x="2554" y="2118"/>
                    <a:pt x="1399" y="1298"/>
                    <a:pt x="396" y="234"/>
                  </a:cubicBezTo>
                  <a:cubicBezTo>
                    <a:pt x="345" y="182"/>
                    <a:pt x="315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5386375" y="836175"/>
              <a:ext cx="91975" cy="65375"/>
            </a:xfrm>
            <a:custGeom>
              <a:avLst/>
              <a:gdLst/>
              <a:ahLst/>
              <a:cxnLst/>
              <a:rect l="l" t="t" r="r" b="b"/>
              <a:pathLst>
                <a:path w="3679" h="2615" extrusionOk="0">
                  <a:moveTo>
                    <a:pt x="92" y="0"/>
                  </a:moveTo>
                  <a:cubicBezTo>
                    <a:pt x="62" y="31"/>
                    <a:pt x="31" y="91"/>
                    <a:pt x="1" y="152"/>
                  </a:cubicBezTo>
                  <a:cubicBezTo>
                    <a:pt x="1034" y="1186"/>
                    <a:pt x="2220" y="2037"/>
                    <a:pt x="3679" y="2614"/>
                  </a:cubicBezTo>
                  <a:cubicBezTo>
                    <a:pt x="2585" y="1490"/>
                    <a:pt x="1338" y="730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5414500" y="828575"/>
              <a:ext cx="59300" cy="35725"/>
            </a:xfrm>
            <a:custGeom>
              <a:avLst/>
              <a:gdLst/>
              <a:ahLst/>
              <a:cxnLst/>
              <a:rect l="l" t="t" r="r" b="b"/>
              <a:pathLst>
                <a:path w="2372" h="1429" extrusionOk="0">
                  <a:moveTo>
                    <a:pt x="187" y="0"/>
                  </a:moveTo>
                  <a:cubicBezTo>
                    <a:pt x="137" y="0"/>
                    <a:pt x="92" y="16"/>
                    <a:pt x="61" y="61"/>
                  </a:cubicBezTo>
                  <a:cubicBezTo>
                    <a:pt x="1" y="213"/>
                    <a:pt x="153" y="274"/>
                    <a:pt x="213" y="335"/>
                  </a:cubicBezTo>
                  <a:cubicBezTo>
                    <a:pt x="882" y="791"/>
                    <a:pt x="1551" y="1155"/>
                    <a:pt x="2371" y="1429"/>
                  </a:cubicBezTo>
                  <a:cubicBezTo>
                    <a:pt x="1794" y="730"/>
                    <a:pt x="1125" y="335"/>
                    <a:pt x="335" y="31"/>
                  </a:cubicBezTo>
                  <a:cubicBezTo>
                    <a:pt x="289" y="16"/>
                    <a:pt x="236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5435775" y="815050"/>
              <a:ext cx="42575" cy="25700"/>
            </a:xfrm>
            <a:custGeom>
              <a:avLst/>
              <a:gdLst/>
              <a:ahLst/>
              <a:cxnLst/>
              <a:rect l="l" t="t" r="r" b="b"/>
              <a:pathLst>
                <a:path w="1703" h="1028" extrusionOk="0">
                  <a:moveTo>
                    <a:pt x="132" y="0"/>
                  </a:moveTo>
                  <a:cubicBezTo>
                    <a:pt x="94" y="0"/>
                    <a:pt x="57" y="21"/>
                    <a:pt x="31" y="85"/>
                  </a:cubicBezTo>
                  <a:cubicBezTo>
                    <a:pt x="1" y="177"/>
                    <a:pt x="92" y="237"/>
                    <a:pt x="183" y="268"/>
                  </a:cubicBezTo>
                  <a:cubicBezTo>
                    <a:pt x="639" y="602"/>
                    <a:pt x="1186" y="815"/>
                    <a:pt x="1703" y="1028"/>
                  </a:cubicBezTo>
                  <a:cubicBezTo>
                    <a:pt x="1277" y="663"/>
                    <a:pt x="882" y="207"/>
                    <a:pt x="274" y="55"/>
                  </a:cubicBezTo>
                  <a:cubicBezTo>
                    <a:pt x="239" y="38"/>
                    <a:pt x="184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4989725" y="1448650"/>
              <a:ext cx="139850" cy="99550"/>
            </a:xfrm>
            <a:custGeom>
              <a:avLst/>
              <a:gdLst/>
              <a:ahLst/>
              <a:cxnLst/>
              <a:rect l="l" t="t" r="r" b="b"/>
              <a:pathLst>
                <a:path w="5594" h="3982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1368"/>
                    <a:pt x="3374" y="3435"/>
                    <a:pt x="5593" y="3982"/>
                  </a:cubicBezTo>
                  <a:cubicBezTo>
                    <a:pt x="4590" y="3374"/>
                    <a:pt x="3648" y="2766"/>
                    <a:pt x="2706" y="2158"/>
                  </a:cubicBezTo>
                  <a:cubicBezTo>
                    <a:pt x="1763" y="1520"/>
                    <a:pt x="851" y="85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5016325" y="1458625"/>
              <a:ext cx="101075" cy="66800"/>
            </a:xfrm>
            <a:custGeom>
              <a:avLst/>
              <a:gdLst/>
              <a:ahLst/>
              <a:cxnLst/>
              <a:rect l="l" t="t" r="r" b="b"/>
              <a:pathLst>
                <a:path w="4043" h="2672" extrusionOk="0">
                  <a:moveTo>
                    <a:pt x="118" y="1"/>
                  </a:moveTo>
                  <a:cubicBezTo>
                    <a:pt x="99" y="1"/>
                    <a:pt x="80" y="8"/>
                    <a:pt x="61" y="27"/>
                  </a:cubicBezTo>
                  <a:cubicBezTo>
                    <a:pt x="0" y="118"/>
                    <a:pt x="61" y="179"/>
                    <a:pt x="91" y="239"/>
                  </a:cubicBezTo>
                  <a:cubicBezTo>
                    <a:pt x="122" y="300"/>
                    <a:pt x="183" y="361"/>
                    <a:pt x="243" y="422"/>
                  </a:cubicBezTo>
                  <a:cubicBezTo>
                    <a:pt x="1338" y="1394"/>
                    <a:pt x="2553" y="2124"/>
                    <a:pt x="4043" y="2671"/>
                  </a:cubicBezTo>
                  <a:cubicBezTo>
                    <a:pt x="3070" y="1850"/>
                    <a:pt x="2128" y="1212"/>
                    <a:pt x="1155" y="604"/>
                  </a:cubicBezTo>
                  <a:cubicBezTo>
                    <a:pt x="851" y="422"/>
                    <a:pt x="547" y="239"/>
                    <a:pt x="274" y="57"/>
                  </a:cubicBezTo>
                  <a:cubicBezTo>
                    <a:pt x="211" y="36"/>
                    <a:pt x="162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5023150" y="1440275"/>
              <a:ext cx="85150" cy="57025"/>
            </a:xfrm>
            <a:custGeom>
              <a:avLst/>
              <a:gdLst/>
              <a:ahLst/>
              <a:cxnLst/>
              <a:rect l="l" t="t" r="r" b="b"/>
              <a:pathLst>
                <a:path w="3406" h="2281" extrusionOk="0">
                  <a:moveTo>
                    <a:pt x="1" y="1"/>
                  </a:moveTo>
                  <a:lnTo>
                    <a:pt x="1" y="1"/>
                  </a:lnTo>
                  <a:cubicBezTo>
                    <a:pt x="882" y="1156"/>
                    <a:pt x="2037" y="1885"/>
                    <a:pt x="3405" y="2280"/>
                  </a:cubicBezTo>
                  <a:cubicBezTo>
                    <a:pt x="2372" y="1369"/>
                    <a:pt x="1247" y="57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5047475" y="1435725"/>
              <a:ext cx="47125" cy="31175"/>
            </a:xfrm>
            <a:custGeom>
              <a:avLst/>
              <a:gdLst/>
              <a:ahLst/>
              <a:cxnLst/>
              <a:rect l="l" t="t" r="r" b="b"/>
              <a:pathLst>
                <a:path w="1885" h="1247" extrusionOk="0">
                  <a:moveTo>
                    <a:pt x="0" y="0"/>
                  </a:moveTo>
                  <a:lnTo>
                    <a:pt x="0" y="0"/>
                  </a:lnTo>
                  <a:cubicBezTo>
                    <a:pt x="426" y="669"/>
                    <a:pt x="973" y="1125"/>
                    <a:pt x="1885" y="1247"/>
                  </a:cubicBezTo>
                  <a:cubicBezTo>
                    <a:pt x="1247" y="730"/>
                    <a:pt x="639" y="36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11"/>
          <p:cNvGrpSpPr/>
          <p:nvPr/>
        </p:nvGrpSpPr>
        <p:grpSpPr>
          <a:xfrm>
            <a:off x="4382493" y="422589"/>
            <a:ext cx="489864" cy="413228"/>
            <a:chOff x="2188750" y="2161800"/>
            <a:chExt cx="230275" cy="194250"/>
          </a:xfrm>
        </p:grpSpPr>
        <p:sp>
          <p:nvSpPr>
            <p:cNvPr id="773" name="Google Shape;773;p11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1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11"/>
          <p:cNvGrpSpPr/>
          <p:nvPr/>
        </p:nvGrpSpPr>
        <p:grpSpPr>
          <a:xfrm>
            <a:off x="8347731" y="2162939"/>
            <a:ext cx="489864" cy="413228"/>
            <a:chOff x="2188750" y="2161800"/>
            <a:chExt cx="230275" cy="194250"/>
          </a:xfrm>
        </p:grpSpPr>
        <p:sp>
          <p:nvSpPr>
            <p:cNvPr id="778" name="Google Shape;778;p11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1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1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1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1"/>
          <p:cNvGrpSpPr/>
          <p:nvPr/>
        </p:nvGrpSpPr>
        <p:grpSpPr>
          <a:xfrm>
            <a:off x="6129618" y="4465189"/>
            <a:ext cx="489864" cy="413228"/>
            <a:chOff x="2188750" y="2161800"/>
            <a:chExt cx="230275" cy="194250"/>
          </a:xfrm>
        </p:grpSpPr>
        <p:sp>
          <p:nvSpPr>
            <p:cNvPr id="783" name="Google Shape;783;p11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1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11"/>
          <p:cNvGrpSpPr/>
          <p:nvPr/>
        </p:nvGrpSpPr>
        <p:grpSpPr>
          <a:xfrm>
            <a:off x="2262693" y="4465202"/>
            <a:ext cx="489864" cy="413228"/>
            <a:chOff x="2188750" y="2161800"/>
            <a:chExt cx="230275" cy="194250"/>
          </a:xfrm>
        </p:grpSpPr>
        <p:sp>
          <p:nvSpPr>
            <p:cNvPr id="788" name="Google Shape;788;p11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11"/>
          <p:cNvGrpSpPr/>
          <p:nvPr/>
        </p:nvGrpSpPr>
        <p:grpSpPr>
          <a:xfrm>
            <a:off x="417256" y="2162939"/>
            <a:ext cx="489864" cy="413228"/>
            <a:chOff x="2188750" y="2161800"/>
            <a:chExt cx="230275" cy="194250"/>
          </a:xfrm>
        </p:grpSpPr>
        <p:sp>
          <p:nvSpPr>
            <p:cNvPr id="793" name="Google Shape;793;p11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11"/>
          <p:cNvGrpSpPr/>
          <p:nvPr/>
        </p:nvGrpSpPr>
        <p:grpSpPr>
          <a:xfrm rot="-1010208">
            <a:off x="7852312" y="503140"/>
            <a:ext cx="744314" cy="660863"/>
            <a:chOff x="3672825" y="2210075"/>
            <a:chExt cx="987125" cy="876450"/>
          </a:xfrm>
        </p:grpSpPr>
        <p:sp>
          <p:nvSpPr>
            <p:cNvPr id="798" name="Google Shape;798;p11"/>
            <p:cNvSpPr/>
            <p:nvPr/>
          </p:nvSpPr>
          <p:spPr>
            <a:xfrm>
              <a:off x="3672825" y="2210075"/>
              <a:ext cx="987125" cy="876450"/>
            </a:xfrm>
            <a:custGeom>
              <a:avLst/>
              <a:gdLst/>
              <a:ahLst/>
              <a:cxnLst/>
              <a:rect l="l" t="t" r="r" b="b"/>
              <a:pathLst>
                <a:path w="39485" h="35058" extrusionOk="0">
                  <a:moveTo>
                    <a:pt x="24755" y="605"/>
                  </a:moveTo>
                  <a:cubicBezTo>
                    <a:pt x="25288" y="605"/>
                    <a:pt x="25821" y="616"/>
                    <a:pt x="26354" y="638"/>
                  </a:cubicBezTo>
                  <a:cubicBezTo>
                    <a:pt x="28086" y="729"/>
                    <a:pt x="29788" y="1033"/>
                    <a:pt x="31339" y="1884"/>
                  </a:cubicBezTo>
                  <a:cubicBezTo>
                    <a:pt x="33679" y="3191"/>
                    <a:pt x="35077" y="5228"/>
                    <a:pt x="35655" y="7842"/>
                  </a:cubicBezTo>
                  <a:cubicBezTo>
                    <a:pt x="35868" y="8814"/>
                    <a:pt x="35898" y="9756"/>
                    <a:pt x="35807" y="10699"/>
                  </a:cubicBezTo>
                  <a:cubicBezTo>
                    <a:pt x="35776" y="11185"/>
                    <a:pt x="35594" y="11550"/>
                    <a:pt x="35260" y="11884"/>
                  </a:cubicBezTo>
                  <a:cubicBezTo>
                    <a:pt x="34287" y="12887"/>
                    <a:pt x="33071" y="13465"/>
                    <a:pt x="31794" y="13981"/>
                  </a:cubicBezTo>
                  <a:cubicBezTo>
                    <a:pt x="29120" y="15076"/>
                    <a:pt x="26354" y="15714"/>
                    <a:pt x="23527" y="16170"/>
                  </a:cubicBezTo>
                  <a:cubicBezTo>
                    <a:pt x="21095" y="16565"/>
                    <a:pt x="18694" y="17051"/>
                    <a:pt x="16262" y="17264"/>
                  </a:cubicBezTo>
                  <a:cubicBezTo>
                    <a:pt x="14165" y="17447"/>
                    <a:pt x="12098" y="17538"/>
                    <a:pt x="10001" y="17599"/>
                  </a:cubicBezTo>
                  <a:cubicBezTo>
                    <a:pt x="9802" y="17595"/>
                    <a:pt x="9603" y="17594"/>
                    <a:pt x="9404" y="17594"/>
                  </a:cubicBezTo>
                  <a:cubicBezTo>
                    <a:pt x="8862" y="17594"/>
                    <a:pt x="8322" y="17603"/>
                    <a:pt x="7784" y="17603"/>
                  </a:cubicBezTo>
                  <a:cubicBezTo>
                    <a:pt x="6654" y="17603"/>
                    <a:pt x="5531" y="17564"/>
                    <a:pt x="4408" y="17325"/>
                  </a:cubicBezTo>
                  <a:cubicBezTo>
                    <a:pt x="2554" y="16930"/>
                    <a:pt x="2827" y="17173"/>
                    <a:pt x="2736" y="15410"/>
                  </a:cubicBezTo>
                  <a:cubicBezTo>
                    <a:pt x="2675" y="13829"/>
                    <a:pt x="2736" y="12249"/>
                    <a:pt x="3223" y="10729"/>
                  </a:cubicBezTo>
                  <a:cubicBezTo>
                    <a:pt x="3952" y="8328"/>
                    <a:pt x="5472" y="6535"/>
                    <a:pt x="7539" y="5197"/>
                  </a:cubicBezTo>
                  <a:cubicBezTo>
                    <a:pt x="10578" y="3191"/>
                    <a:pt x="13952" y="2066"/>
                    <a:pt x="17478" y="1337"/>
                  </a:cubicBezTo>
                  <a:cubicBezTo>
                    <a:pt x="19874" y="838"/>
                    <a:pt x="22311" y="605"/>
                    <a:pt x="24755" y="605"/>
                  </a:cubicBezTo>
                  <a:close/>
                  <a:moveTo>
                    <a:pt x="36100" y="14461"/>
                  </a:moveTo>
                  <a:cubicBezTo>
                    <a:pt x="36532" y="14461"/>
                    <a:pt x="36639" y="14679"/>
                    <a:pt x="36688" y="15288"/>
                  </a:cubicBezTo>
                  <a:cubicBezTo>
                    <a:pt x="36719" y="16048"/>
                    <a:pt x="36475" y="16535"/>
                    <a:pt x="35746" y="16839"/>
                  </a:cubicBezTo>
                  <a:cubicBezTo>
                    <a:pt x="32554" y="18085"/>
                    <a:pt x="29393" y="19392"/>
                    <a:pt x="26080" y="20334"/>
                  </a:cubicBezTo>
                  <a:cubicBezTo>
                    <a:pt x="25533" y="20516"/>
                    <a:pt x="24955" y="20608"/>
                    <a:pt x="24287" y="20729"/>
                  </a:cubicBezTo>
                  <a:cubicBezTo>
                    <a:pt x="24834" y="19909"/>
                    <a:pt x="25320" y="19149"/>
                    <a:pt x="25807" y="18419"/>
                  </a:cubicBezTo>
                  <a:cubicBezTo>
                    <a:pt x="25893" y="18298"/>
                    <a:pt x="25960" y="18246"/>
                    <a:pt x="26041" y="18246"/>
                  </a:cubicBezTo>
                  <a:cubicBezTo>
                    <a:pt x="26102" y="18246"/>
                    <a:pt x="26171" y="18276"/>
                    <a:pt x="26262" y="18328"/>
                  </a:cubicBezTo>
                  <a:cubicBezTo>
                    <a:pt x="26706" y="18594"/>
                    <a:pt x="27182" y="18723"/>
                    <a:pt x="27643" y="18723"/>
                  </a:cubicBezTo>
                  <a:cubicBezTo>
                    <a:pt x="28287" y="18723"/>
                    <a:pt x="28902" y="18472"/>
                    <a:pt x="29363" y="17994"/>
                  </a:cubicBezTo>
                  <a:cubicBezTo>
                    <a:pt x="29545" y="17811"/>
                    <a:pt x="29636" y="17629"/>
                    <a:pt x="29728" y="17386"/>
                  </a:cubicBezTo>
                  <a:cubicBezTo>
                    <a:pt x="29839" y="17097"/>
                    <a:pt x="30014" y="16971"/>
                    <a:pt x="30243" y="16971"/>
                  </a:cubicBezTo>
                  <a:cubicBezTo>
                    <a:pt x="30327" y="16971"/>
                    <a:pt x="30419" y="16988"/>
                    <a:pt x="30518" y="17021"/>
                  </a:cubicBezTo>
                  <a:cubicBezTo>
                    <a:pt x="30670" y="17082"/>
                    <a:pt x="30791" y="17082"/>
                    <a:pt x="30943" y="17143"/>
                  </a:cubicBezTo>
                  <a:cubicBezTo>
                    <a:pt x="31167" y="17205"/>
                    <a:pt x="31386" y="17239"/>
                    <a:pt x="31596" y="17239"/>
                  </a:cubicBezTo>
                  <a:cubicBezTo>
                    <a:pt x="32099" y="17239"/>
                    <a:pt x="32555" y="17046"/>
                    <a:pt x="32919" y="16595"/>
                  </a:cubicBezTo>
                  <a:cubicBezTo>
                    <a:pt x="33193" y="16261"/>
                    <a:pt x="33557" y="16109"/>
                    <a:pt x="33983" y="16048"/>
                  </a:cubicBezTo>
                  <a:cubicBezTo>
                    <a:pt x="34652" y="16018"/>
                    <a:pt x="35168" y="15775"/>
                    <a:pt x="35229" y="14984"/>
                  </a:cubicBezTo>
                  <a:cubicBezTo>
                    <a:pt x="35229" y="14711"/>
                    <a:pt x="35472" y="14559"/>
                    <a:pt x="35716" y="14498"/>
                  </a:cubicBezTo>
                  <a:cubicBezTo>
                    <a:pt x="35866" y="14474"/>
                    <a:pt x="35993" y="14461"/>
                    <a:pt x="36100" y="14461"/>
                  </a:cubicBezTo>
                  <a:close/>
                  <a:moveTo>
                    <a:pt x="37175" y="16352"/>
                  </a:moveTo>
                  <a:cubicBezTo>
                    <a:pt x="37874" y="17811"/>
                    <a:pt x="38694" y="19240"/>
                    <a:pt x="38542" y="21003"/>
                  </a:cubicBezTo>
                  <a:cubicBezTo>
                    <a:pt x="38086" y="20851"/>
                    <a:pt x="37722" y="20608"/>
                    <a:pt x="37357" y="20365"/>
                  </a:cubicBezTo>
                  <a:cubicBezTo>
                    <a:pt x="36263" y="19665"/>
                    <a:pt x="35108" y="19179"/>
                    <a:pt x="33953" y="18662"/>
                  </a:cubicBezTo>
                  <a:cubicBezTo>
                    <a:pt x="33649" y="18510"/>
                    <a:pt x="33345" y="18541"/>
                    <a:pt x="32950" y="18510"/>
                  </a:cubicBezTo>
                  <a:cubicBezTo>
                    <a:pt x="34378" y="17750"/>
                    <a:pt x="36050" y="17599"/>
                    <a:pt x="37175" y="16352"/>
                  </a:cubicBezTo>
                  <a:close/>
                  <a:moveTo>
                    <a:pt x="36552" y="10576"/>
                  </a:moveTo>
                  <a:cubicBezTo>
                    <a:pt x="36638" y="10576"/>
                    <a:pt x="36745" y="10650"/>
                    <a:pt x="36810" y="10699"/>
                  </a:cubicBezTo>
                  <a:cubicBezTo>
                    <a:pt x="37509" y="11246"/>
                    <a:pt x="38269" y="11763"/>
                    <a:pt x="38573" y="12705"/>
                  </a:cubicBezTo>
                  <a:cubicBezTo>
                    <a:pt x="38451" y="12735"/>
                    <a:pt x="38299" y="12735"/>
                    <a:pt x="38147" y="12735"/>
                  </a:cubicBezTo>
                  <a:cubicBezTo>
                    <a:pt x="37570" y="12766"/>
                    <a:pt x="37144" y="13039"/>
                    <a:pt x="36962" y="13586"/>
                  </a:cubicBezTo>
                  <a:cubicBezTo>
                    <a:pt x="36884" y="13845"/>
                    <a:pt x="36740" y="13928"/>
                    <a:pt x="36549" y="13928"/>
                  </a:cubicBezTo>
                  <a:cubicBezTo>
                    <a:pt x="36516" y="13928"/>
                    <a:pt x="36481" y="13925"/>
                    <a:pt x="36445" y="13921"/>
                  </a:cubicBezTo>
                  <a:cubicBezTo>
                    <a:pt x="36263" y="13921"/>
                    <a:pt x="36080" y="13890"/>
                    <a:pt x="35898" y="13890"/>
                  </a:cubicBezTo>
                  <a:cubicBezTo>
                    <a:pt x="35199" y="13890"/>
                    <a:pt x="34712" y="14285"/>
                    <a:pt x="34591" y="14984"/>
                  </a:cubicBezTo>
                  <a:cubicBezTo>
                    <a:pt x="34560" y="15288"/>
                    <a:pt x="34409" y="15410"/>
                    <a:pt x="34135" y="15410"/>
                  </a:cubicBezTo>
                  <a:cubicBezTo>
                    <a:pt x="33405" y="15471"/>
                    <a:pt x="32767" y="15744"/>
                    <a:pt x="32281" y="16352"/>
                  </a:cubicBezTo>
                  <a:cubicBezTo>
                    <a:pt x="32113" y="16562"/>
                    <a:pt x="31887" y="16627"/>
                    <a:pt x="31643" y="16627"/>
                  </a:cubicBezTo>
                  <a:cubicBezTo>
                    <a:pt x="31534" y="16627"/>
                    <a:pt x="31421" y="16614"/>
                    <a:pt x="31308" y="16595"/>
                  </a:cubicBezTo>
                  <a:cubicBezTo>
                    <a:pt x="31156" y="16565"/>
                    <a:pt x="30974" y="16504"/>
                    <a:pt x="30822" y="16474"/>
                  </a:cubicBezTo>
                  <a:cubicBezTo>
                    <a:pt x="30568" y="16406"/>
                    <a:pt x="30357" y="16369"/>
                    <a:pt x="30176" y="16369"/>
                  </a:cubicBezTo>
                  <a:cubicBezTo>
                    <a:pt x="29705" y="16369"/>
                    <a:pt x="29435" y="16619"/>
                    <a:pt x="29150" y="17234"/>
                  </a:cubicBezTo>
                  <a:cubicBezTo>
                    <a:pt x="28870" y="17793"/>
                    <a:pt x="28262" y="18103"/>
                    <a:pt x="27620" y="18103"/>
                  </a:cubicBezTo>
                  <a:cubicBezTo>
                    <a:pt x="27284" y="18103"/>
                    <a:pt x="26940" y="18019"/>
                    <a:pt x="26627" y="17842"/>
                  </a:cubicBezTo>
                  <a:cubicBezTo>
                    <a:pt x="26304" y="17653"/>
                    <a:pt x="26111" y="17548"/>
                    <a:pt x="25950" y="17548"/>
                  </a:cubicBezTo>
                  <a:cubicBezTo>
                    <a:pt x="25748" y="17548"/>
                    <a:pt x="25594" y="17713"/>
                    <a:pt x="25290" y="18085"/>
                  </a:cubicBezTo>
                  <a:cubicBezTo>
                    <a:pt x="24864" y="18602"/>
                    <a:pt x="24378" y="18997"/>
                    <a:pt x="23740" y="19270"/>
                  </a:cubicBezTo>
                  <a:cubicBezTo>
                    <a:pt x="23606" y="19337"/>
                    <a:pt x="23480" y="19371"/>
                    <a:pt x="23361" y="19371"/>
                  </a:cubicBezTo>
                  <a:cubicBezTo>
                    <a:pt x="23156" y="19371"/>
                    <a:pt x="22971" y="19269"/>
                    <a:pt x="22797" y="19057"/>
                  </a:cubicBezTo>
                  <a:cubicBezTo>
                    <a:pt x="22463" y="18632"/>
                    <a:pt x="22129" y="18237"/>
                    <a:pt x="21703" y="17902"/>
                  </a:cubicBezTo>
                  <a:cubicBezTo>
                    <a:pt x="21500" y="17757"/>
                    <a:pt x="21345" y="17682"/>
                    <a:pt x="21196" y="17682"/>
                  </a:cubicBezTo>
                  <a:cubicBezTo>
                    <a:pt x="21033" y="17682"/>
                    <a:pt x="20876" y="17773"/>
                    <a:pt x="20670" y="17963"/>
                  </a:cubicBezTo>
                  <a:cubicBezTo>
                    <a:pt x="20426" y="18146"/>
                    <a:pt x="20244" y="18389"/>
                    <a:pt x="20031" y="18632"/>
                  </a:cubicBezTo>
                  <a:cubicBezTo>
                    <a:pt x="19643" y="19098"/>
                    <a:pt x="19167" y="19321"/>
                    <a:pt x="18603" y="19321"/>
                  </a:cubicBezTo>
                  <a:cubicBezTo>
                    <a:pt x="18504" y="19321"/>
                    <a:pt x="18403" y="19314"/>
                    <a:pt x="18299" y="19301"/>
                  </a:cubicBezTo>
                  <a:cubicBezTo>
                    <a:pt x="18201" y="19281"/>
                    <a:pt x="18106" y="19271"/>
                    <a:pt x="18014" y="19271"/>
                  </a:cubicBezTo>
                  <a:cubicBezTo>
                    <a:pt x="17676" y="19271"/>
                    <a:pt x="17376" y="19403"/>
                    <a:pt x="17113" y="19665"/>
                  </a:cubicBezTo>
                  <a:cubicBezTo>
                    <a:pt x="16992" y="19787"/>
                    <a:pt x="16809" y="19909"/>
                    <a:pt x="16627" y="20030"/>
                  </a:cubicBezTo>
                  <a:cubicBezTo>
                    <a:pt x="16243" y="20318"/>
                    <a:pt x="15852" y="20433"/>
                    <a:pt x="15459" y="20433"/>
                  </a:cubicBezTo>
                  <a:cubicBezTo>
                    <a:pt x="14980" y="20433"/>
                    <a:pt x="14497" y="20264"/>
                    <a:pt x="14013" y="20030"/>
                  </a:cubicBezTo>
                  <a:cubicBezTo>
                    <a:pt x="13952" y="20000"/>
                    <a:pt x="13861" y="19969"/>
                    <a:pt x="13831" y="19909"/>
                  </a:cubicBezTo>
                  <a:cubicBezTo>
                    <a:pt x="13393" y="19555"/>
                    <a:pt x="12942" y="19404"/>
                    <a:pt x="12507" y="19404"/>
                  </a:cubicBezTo>
                  <a:cubicBezTo>
                    <a:pt x="11671" y="19404"/>
                    <a:pt x="10896" y="19959"/>
                    <a:pt x="10396" y="20699"/>
                  </a:cubicBezTo>
                  <a:cubicBezTo>
                    <a:pt x="10174" y="20994"/>
                    <a:pt x="9893" y="21150"/>
                    <a:pt x="9551" y="21150"/>
                  </a:cubicBezTo>
                  <a:cubicBezTo>
                    <a:pt x="9471" y="21150"/>
                    <a:pt x="9388" y="21142"/>
                    <a:pt x="9302" y="21124"/>
                  </a:cubicBezTo>
                  <a:cubicBezTo>
                    <a:pt x="8785" y="21033"/>
                    <a:pt x="8359" y="20760"/>
                    <a:pt x="7964" y="20486"/>
                  </a:cubicBezTo>
                  <a:cubicBezTo>
                    <a:pt x="7389" y="20067"/>
                    <a:pt x="6745" y="19829"/>
                    <a:pt x="6054" y="19829"/>
                  </a:cubicBezTo>
                  <a:cubicBezTo>
                    <a:pt x="5942" y="19829"/>
                    <a:pt x="5829" y="19835"/>
                    <a:pt x="5715" y="19848"/>
                  </a:cubicBezTo>
                  <a:cubicBezTo>
                    <a:pt x="5472" y="19848"/>
                    <a:pt x="5259" y="19787"/>
                    <a:pt x="5016" y="19787"/>
                  </a:cubicBezTo>
                  <a:cubicBezTo>
                    <a:pt x="4990" y="19785"/>
                    <a:pt x="4964" y="19784"/>
                    <a:pt x="4939" y="19784"/>
                  </a:cubicBezTo>
                  <a:cubicBezTo>
                    <a:pt x="4522" y="19784"/>
                    <a:pt x="4203" y="20017"/>
                    <a:pt x="3830" y="20304"/>
                  </a:cubicBezTo>
                  <a:cubicBezTo>
                    <a:pt x="3800" y="19787"/>
                    <a:pt x="3922" y="19422"/>
                    <a:pt x="4043" y="19027"/>
                  </a:cubicBezTo>
                  <a:cubicBezTo>
                    <a:pt x="4227" y="18503"/>
                    <a:pt x="4071" y="18182"/>
                    <a:pt x="3595" y="18182"/>
                  </a:cubicBezTo>
                  <a:cubicBezTo>
                    <a:pt x="3519" y="18182"/>
                    <a:pt x="3436" y="18190"/>
                    <a:pt x="3344" y="18206"/>
                  </a:cubicBezTo>
                  <a:cubicBezTo>
                    <a:pt x="2645" y="18328"/>
                    <a:pt x="1976" y="18510"/>
                    <a:pt x="1308" y="18662"/>
                  </a:cubicBezTo>
                  <a:cubicBezTo>
                    <a:pt x="1095" y="18723"/>
                    <a:pt x="912" y="18754"/>
                    <a:pt x="608" y="18814"/>
                  </a:cubicBezTo>
                  <a:cubicBezTo>
                    <a:pt x="973" y="18267"/>
                    <a:pt x="1460" y="17963"/>
                    <a:pt x="1916" y="17629"/>
                  </a:cubicBezTo>
                  <a:cubicBezTo>
                    <a:pt x="2037" y="17568"/>
                    <a:pt x="2159" y="17477"/>
                    <a:pt x="2311" y="17416"/>
                  </a:cubicBezTo>
                  <a:cubicBezTo>
                    <a:pt x="2509" y="17290"/>
                    <a:pt x="2708" y="17217"/>
                    <a:pt x="2932" y="17217"/>
                  </a:cubicBezTo>
                  <a:cubicBezTo>
                    <a:pt x="3085" y="17217"/>
                    <a:pt x="3250" y="17251"/>
                    <a:pt x="3435" y="17325"/>
                  </a:cubicBezTo>
                  <a:cubicBezTo>
                    <a:pt x="4469" y="17781"/>
                    <a:pt x="5624" y="17963"/>
                    <a:pt x="6748" y="17994"/>
                  </a:cubicBezTo>
                  <a:cubicBezTo>
                    <a:pt x="7894" y="18020"/>
                    <a:pt x="9037" y="18039"/>
                    <a:pt x="10177" y="18039"/>
                  </a:cubicBezTo>
                  <a:cubicBezTo>
                    <a:pt x="12971" y="18039"/>
                    <a:pt x="15749" y="17926"/>
                    <a:pt x="18512" y="17538"/>
                  </a:cubicBezTo>
                  <a:cubicBezTo>
                    <a:pt x="22980" y="16899"/>
                    <a:pt x="27478" y="16292"/>
                    <a:pt x="31703" y="14650"/>
                  </a:cubicBezTo>
                  <a:cubicBezTo>
                    <a:pt x="33041" y="14133"/>
                    <a:pt x="34348" y="13526"/>
                    <a:pt x="35412" y="12553"/>
                  </a:cubicBezTo>
                  <a:cubicBezTo>
                    <a:pt x="35959" y="12067"/>
                    <a:pt x="36354" y="11550"/>
                    <a:pt x="36415" y="10820"/>
                  </a:cubicBezTo>
                  <a:cubicBezTo>
                    <a:pt x="36415" y="10635"/>
                    <a:pt x="36475" y="10576"/>
                    <a:pt x="36552" y="10576"/>
                  </a:cubicBezTo>
                  <a:close/>
                  <a:moveTo>
                    <a:pt x="12473" y="20011"/>
                  </a:moveTo>
                  <a:cubicBezTo>
                    <a:pt x="12677" y="20011"/>
                    <a:pt x="12867" y="20104"/>
                    <a:pt x="13040" y="20213"/>
                  </a:cubicBezTo>
                  <a:cubicBezTo>
                    <a:pt x="13618" y="20547"/>
                    <a:pt x="14135" y="20912"/>
                    <a:pt x="14834" y="21003"/>
                  </a:cubicBezTo>
                  <a:cubicBezTo>
                    <a:pt x="14986" y="21033"/>
                    <a:pt x="15168" y="21155"/>
                    <a:pt x="15168" y="21307"/>
                  </a:cubicBezTo>
                  <a:cubicBezTo>
                    <a:pt x="15198" y="21459"/>
                    <a:pt x="14986" y="21489"/>
                    <a:pt x="14834" y="21520"/>
                  </a:cubicBezTo>
                  <a:cubicBezTo>
                    <a:pt x="13425" y="21896"/>
                    <a:pt x="12017" y="22351"/>
                    <a:pt x="10583" y="22351"/>
                  </a:cubicBezTo>
                  <a:cubicBezTo>
                    <a:pt x="9820" y="22351"/>
                    <a:pt x="9050" y="22222"/>
                    <a:pt x="8268" y="21884"/>
                  </a:cubicBezTo>
                  <a:cubicBezTo>
                    <a:pt x="8207" y="21854"/>
                    <a:pt x="8116" y="21823"/>
                    <a:pt x="8025" y="21793"/>
                  </a:cubicBezTo>
                  <a:cubicBezTo>
                    <a:pt x="7995" y="21793"/>
                    <a:pt x="7964" y="21763"/>
                    <a:pt x="7903" y="21732"/>
                  </a:cubicBezTo>
                  <a:cubicBezTo>
                    <a:pt x="7994" y="21533"/>
                    <a:pt x="8096" y="21452"/>
                    <a:pt x="8215" y="21452"/>
                  </a:cubicBezTo>
                  <a:cubicBezTo>
                    <a:pt x="8295" y="21452"/>
                    <a:pt x="8383" y="21489"/>
                    <a:pt x="8481" y="21550"/>
                  </a:cubicBezTo>
                  <a:cubicBezTo>
                    <a:pt x="8809" y="21714"/>
                    <a:pt x="9173" y="21824"/>
                    <a:pt x="9545" y="21824"/>
                  </a:cubicBezTo>
                  <a:cubicBezTo>
                    <a:pt x="9656" y="21824"/>
                    <a:pt x="9768" y="21814"/>
                    <a:pt x="9879" y="21793"/>
                  </a:cubicBezTo>
                  <a:cubicBezTo>
                    <a:pt x="10335" y="21702"/>
                    <a:pt x="10700" y="21489"/>
                    <a:pt x="10913" y="21064"/>
                  </a:cubicBezTo>
                  <a:cubicBezTo>
                    <a:pt x="11186" y="20547"/>
                    <a:pt x="11703" y="20304"/>
                    <a:pt x="12220" y="20061"/>
                  </a:cubicBezTo>
                  <a:cubicBezTo>
                    <a:pt x="12307" y="20026"/>
                    <a:pt x="12391" y="20011"/>
                    <a:pt x="12473" y="20011"/>
                  </a:cubicBezTo>
                  <a:close/>
                  <a:moveTo>
                    <a:pt x="21199" y="18362"/>
                  </a:moveTo>
                  <a:cubicBezTo>
                    <a:pt x="21312" y="18362"/>
                    <a:pt x="21433" y="18484"/>
                    <a:pt x="21673" y="18723"/>
                  </a:cubicBezTo>
                  <a:cubicBezTo>
                    <a:pt x="21825" y="18875"/>
                    <a:pt x="21946" y="19027"/>
                    <a:pt x="22068" y="19179"/>
                  </a:cubicBezTo>
                  <a:cubicBezTo>
                    <a:pt x="22414" y="19655"/>
                    <a:pt x="22821" y="20007"/>
                    <a:pt x="23356" y="20007"/>
                  </a:cubicBezTo>
                  <a:cubicBezTo>
                    <a:pt x="23573" y="20007"/>
                    <a:pt x="23811" y="19949"/>
                    <a:pt x="24074" y="19817"/>
                  </a:cubicBezTo>
                  <a:lnTo>
                    <a:pt x="24074" y="19817"/>
                  </a:lnTo>
                  <a:cubicBezTo>
                    <a:pt x="23041" y="21337"/>
                    <a:pt x="22433" y="23009"/>
                    <a:pt x="21278" y="24346"/>
                  </a:cubicBezTo>
                  <a:cubicBezTo>
                    <a:pt x="21047" y="24594"/>
                    <a:pt x="20941" y="24725"/>
                    <a:pt x="20810" y="24725"/>
                  </a:cubicBezTo>
                  <a:cubicBezTo>
                    <a:pt x="20700" y="24725"/>
                    <a:pt x="20571" y="24632"/>
                    <a:pt x="20335" y="24438"/>
                  </a:cubicBezTo>
                  <a:cubicBezTo>
                    <a:pt x="19515" y="23708"/>
                    <a:pt x="18603" y="23100"/>
                    <a:pt x="17721" y="22462"/>
                  </a:cubicBezTo>
                  <a:cubicBezTo>
                    <a:pt x="17144" y="22006"/>
                    <a:pt x="16505" y="21672"/>
                    <a:pt x="15837" y="21337"/>
                  </a:cubicBezTo>
                  <a:cubicBezTo>
                    <a:pt x="15989" y="21155"/>
                    <a:pt x="16080" y="21003"/>
                    <a:pt x="16293" y="20942"/>
                  </a:cubicBezTo>
                  <a:cubicBezTo>
                    <a:pt x="16384" y="20912"/>
                    <a:pt x="16475" y="20881"/>
                    <a:pt x="16536" y="20820"/>
                  </a:cubicBezTo>
                  <a:cubicBezTo>
                    <a:pt x="17252" y="20333"/>
                    <a:pt x="17969" y="19873"/>
                    <a:pt x="18915" y="19873"/>
                  </a:cubicBezTo>
                  <a:cubicBezTo>
                    <a:pt x="18972" y="19873"/>
                    <a:pt x="19030" y="19875"/>
                    <a:pt x="19089" y="19878"/>
                  </a:cubicBezTo>
                  <a:cubicBezTo>
                    <a:pt x="19107" y="19879"/>
                    <a:pt x="19124" y="19879"/>
                    <a:pt x="19141" y="19879"/>
                  </a:cubicBezTo>
                  <a:cubicBezTo>
                    <a:pt x="19842" y="19879"/>
                    <a:pt x="20316" y="19287"/>
                    <a:pt x="20761" y="18754"/>
                  </a:cubicBezTo>
                  <a:cubicBezTo>
                    <a:pt x="20977" y="18491"/>
                    <a:pt x="21083" y="18362"/>
                    <a:pt x="21199" y="18362"/>
                  </a:cubicBezTo>
                  <a:close/>
                  <a:moveTo>
                    <a:pt x="15494" y="21625"/>
                  </a:moveTo>
                  <a:cubicBezTo>
                    <a:pt x="15579" y="21625"/>
                    <a:pt x="15647" y="21664"/>
                    <a:pt x="15715" y="21732"/>
                  </a:cubicBezTo>
                  <a:cubicBezTo>
                    <a:pt x="15776" y="21793"/>
                    <a:pt x="15837" y="21854"/>
                    <a:pt x="15898" y="21884"/>
                  </a:cubicBezTo>
                  <a:cubicBezTo>
                    <a:pt x="16293" y="22067"/>
                    <a:pt x="16384" y="22249"/>
                    <a:pt x="16050" y="22644"/>
                  </a:cubicBezTo>
                  <a:cubicBezTo>
                    <a:pt x="15746" y="23039"/>
                    <a:pt x="15685" y="23586"/>
                    <a:pt x="15654" y="24103"/>
                  </a:cubicBezTo>
                  <a:cubicBezTo>
                    <a:pt x="15605" y="24624"/>
                    <a:pt x="15312" y="24943"/>
                    <a:pt x="14859" y="24943"/>
                  </a:cubicBezTo>
                  <a:cubicBezTo>
                    <a:pt x="14757" y="24943"/>
                    <a:pt x="14647" y="24927"/>
                    <a:pt x="14530" y="24893"/>
                  </a:cubicBezTo>
                  <a:cubicBezTo>
                    <a:pt x="14074" y="24772"/>
                    <a:pt x="13679" y="24589"/>
                    <a:pt x="13253" y="24407"/>
                  </a:cubicBezTo>
                  <a:cubicBezTo>
                    <a:pt x="12767" y="24225"/>
                    <a:pt x="12280" y="24073"/>
                    <a:pt x="11733" y="23951"/>
                  </a:cubicBezTo>
                  <a:cubicBezTo>
                    <a:pt x="12007" y="23647"/>
                    <a:pt x="12280" y="23434"/>
                    <a:pt x="12554" y="23282"/>
                  </a:cubicBezTo>
                  <a:cubicBezTo>
                    <a:pt x="13466" y="22735"/>
                    <a:pt x="14378" y="22249"/>
                    <a:pt x="15259" y="21702"/>
                  </a:cubicBezTo>
                  <a:cubicBezTo>
                    <a:pt x="15353" y="21649"/>
                    <a:pt x="15428" y="21625"/>
                    <a:pt x="15494" y="21625"/>
                  </a:cubicBezTo>
                  <a:close/>
                  <a:moveTo>
                    <a:pt x="3192" y="19574"/>
                  </a:moveTo>
                  <a:cubicBezTo>
                    <a:pt x="3223" y="19939"/>
                    <a:pt x="3131" y="20304"/>
                    <a:pt x="3314" y="20608"/>
                  </a:cubicBezTo>
                  <a:cubicBezTo>
                    <a:pt x="3431" y="20843"/>
                    <a:pt x="3613" y="20977"/>
                    <a:pt x="3816" y="20977"/>
                  </a:cubicBezTo>
                  <a:cubicBezTo>
                    <a:pt x="3928" y="20977"/>
                    <a:pt x="4046" y="20937"/>
                    <a:pt x="4165" y="20851"/>
                  </a:cubicBezTo>
                  <a:cubicBezTo>
                    <a:pt x="4669" y="20448"/>
                    <a:pt x="5198" y="20274"/>
                    <a:pt x="5718" y="20274"/>
                  </a:cubicBezTo>
                  <a:cubicBezTo>
                    <a:pt x="6452" y="20274"/>
                    <a:pt x="7164" y="20621"/>
                    <a:pt x="7751" y="21155"/>
                  </a:cubicBezTo>
                  <a:cubicBezTo>
                    <a:pt x="7569" y="21368"/>
                    <a:pt x="7296" y="21368"/>
                    <a:pt x="7083" y="21398"/>
                  </a:cubicBezTo>
                  <a:cubicBezTo>
                    <a:pt x="6566" y="21428"/>
                    <a:pt x="6141" y="21641"/>
                    <a:pt x="5715" y="21945"/>
                  </a:cubicBezTo>
                  <a:cubicBezTo>
                    <a:pt x="4378" y="22887"/>
                    <a:pt x="3253" y="24012"/>
                    <a:pt x="2463" y="25471"/>
                  </a:cubicBezTo>
                  <a:cubicBezTo>
                    <a:pt x="943" y="24164"/>
                    <a:pt x="852" y="21337"/>
                    <a:pt x="3192" y="19574"/>
                  </a:cubicBezTo>
                  <a:close/>
                  <a:moveTo>
                    <a:pt x="7752" y="21993"/>
                  </a:moveTo>
                  <a:cubicBezTo>
                    <a:pt x="7785" y="21993"/>
                    <a:pt x="7824" y="22007"/>
                    <a:pt x="7873" y="22036"/>
                  </a:cubicBezTo>
                  <a:cubicBezTo>
                    <a:pt x="8886" y="22523"/>
                    <a:pt x="9926" y="22806"/>
                    <a:pt x="11003" y="22806"/>
                  </a:cubicBezTo>
                  <a:cubicBezTo>
                    <a:pt x="11541" y="22806"/>
                    <a:pt x="12088" y="22735"/>
                    <a:pt x="12645" y="22583"/>
                  </a:cubicBezTo>
                  <a:cubicBezTo>
                    <a:pt x="12645" y="22583"/>
                    <a:pt x="12645" y="22583"/>
                    <a:pt x="12706" y="22614"/>
                  </a:cubicBezTo>
                  <a:cubicBezTo>
                    <a:pt x="11521" y="23191"/>
                    <a:pt x="10761" y="24134"/>
                    <a:pt x="10092" y="25197"/>
                  </a:cubicBezTo>
                  <a:cubicBezTo>
                    <a:pt x="9882" y="25526"/>
                    <a:pt x="9501" y="25684"/>
                    <a:pt x="9098" y="25684"/>
                  </a:cubicBezTo>
                  <a:cubicBezTo>
                    <a:pt x="8567" y="25684"/>
                    <a:pt x="7997" y="25411"/>
                    <a:pt x="7721" y="24893"/>
                  </a:cubicBezTo>
                  <a:cubicBezTo>
                    <a:pt x="7235" y="24012"/>
                    <a:pt x="7235" y="23100"/>
                    <a:pt x="7600" y="22158"/>
                  </a:cubicBezTo>
                  <a:cubicBezTo>
                    <a:pt x="7641" y="22055"/>
                    <a:pt x="7682" y="21993"/>
                    <a:pt x="7752" y="21993"/>
                  </a:cubicBezTo>
                  <a:close/>
                  <a:moveTo>
                    <a:pt x="37630" y="22492"/>
                  </a:moveTo>
                  <a:cubicBezTo>
                    <a:pt x="37752" y="23465"/>
                    <a:pt x="37752" y="23465"/>
                    <a:pt x="36871" y="23708"/>
                  </a:cubicBezTo>
                  <a:cubicBezTo>
                    <a:pt x="35959" y="23982"/>
                    <a:pt x="35594" y="24438"/>
                    <a:pt x="35564" y="25380"/>
                  </a:cubicBezTo>
                  <a:cubicBezTo>
                    <a:pt x="35520" y="26091"/>
                    <a:pt x="35447" y="26344"/>
                    <a:pt x="35050" y="26344"/>
                  </a:cubicBezTo>
                  <a:cubicBezTo>
                    <a:pt x="34887" y="26344"/>
                    <a:pt x="34670" y="26302"/>
                    <a:pt x="34378" y="26231"/>
                  </a:cubicBezTo>
                  <a:cubicBezTo>
                    <a:pt x="33861" y="26109"/>
                    <a:pt x="33314" y="25957"/>
                    <a:pt x="32706" y="25775"/>
                  </a:cubicBezTo>
                  <a:cubicBezTo>
                    <a:pt x="34348" y="24620"/>
                    <a:pt x="36080" y="23678"/>
                    <a:pt x="37630" y="22492"/>
                  </a:cubicBezTo>
                  <a:close/>
                  <a:moveTo>
                    <a:pt x="32068" y="18784"/>
                  </a:moveTo>
                  <a:lnTo>
                    <a:pt x="32068" y="18784"/>
                  </a:lnTo>
                  <a:cubicBezTo>
                    <a:pt x="31977" y="19665"/>
                    <a:pt x="32220" y="20456"/>
                    <a:pt x="32615" y="21216"/>
                  </a:cubicBezTo>
                  <a:cubicBezTo>
                    <a:pt x="32737" y="21459"/>
                    <a:pt x="32615" y="21520"/>
                    <a:pt x="32402" y="21611"/>
                  </a:cubicBezTo>
                  <a:cubicBezTo>
                    <a:pt x="31825" y="21854"/>
                    <a:pt x="31187" y="21884"/>
                    <a:pt x="30579" y="21945"/>
                  </a:cubicBezTo>
                  <a:cubicBezTo>
                    <a:pt x="29819" y="22067"/>
                    <a:pt x="29089" y="22097"/>
                    <a:pt x="28390" y="22492"/>
                  </a:cubicBezTo>
                  <a:cubicBezTo>
                    <a:pt x="27782" y="22827"/>
                    <a:pt x="27266" y="23222"/>
                    <a:pt x="26870" y="23769"/>
                  </a:cubicBezTo>
                  <a:cubicBezTo>
                    <a:pt x="26716" y="23970"/>
                    <a:pt x="26608" y="24077"/>
                    <a:pt x="26500" y="24077"/>
                  </a:cubicBezTo>
                  <a:cubicBezTo>
                    <a:pt x="26395" y="24077"/>
                    <a:pt x="26290" y="23978"/>
                    <a:pt x="26141" y="23769"/>
                  </a:cubicBezTo>
                  <a:cubicBezTo>
                    <a:pt x="25715" y="23222"/>
                    <a:pt x="25351" y="22614"/>
                    <a:pt x="24955" y="22006"/>
                  </a:cubicBezTo>
                  <a:cubicBezTo>
                    <a:pt x="24712" y="21672"/>
                    <a:pt x="24500" y="21307"/>
                    <a:pt x="24135" y="21064"/>
                  </a:cubicBezTo>
                  <a:lnTo>
                    <a:pt x="24135" y="21064"/>
                  </a:lnTo>
                  <a:cubicBezTo>
                    <a:pt x="24135" y="21185"/>
                    <a:pt x="24165" y="21246"/>
                    <a:pt x="24226" y="21337"/>
                  </a:cubicBezTo>
                  <a:cubicBezTo>
                    <a:pt x="24651" y="22097"/>
                    <a:pt x="25047" y="22827"/>
                    <a:pt x="25503" y="23586"/>
                  </a:cubicBezTo>
                  <a:cubicBezTo>
                    <a:pt x="25624" y="23799"/>
                    <a:pt x="25776" y="24012"/>
                    <a:pt x="25959" y="24225"/>
                  </a:cubicBezTo>
                  <a:cubicBezTo>
                    <a:pt x="26161" y="24442"/>
                    <a:pt x="26357" y="24549"/>
                    <a:pt x="26545" y="24549"/>
                  </a:cubicBezTo>
                  <a:cubicBezTo>
                    <a:pt x="26753" y="24549"/>
                    <a:pt x="26953" y="24419"/>
                    <a:pt x="27144" y="24164"/>
                  </a:cubicBezTo>
                  <a:cubicBezTo>
                    <a:pt x="27965" y="23039"/>
                    <a:pt x="29059" y="22553"/>
                    <a:pt x="30427" y="22462"/>
                  </a:cubicBezTo>
                  <a:cubicBezTo>
                    <a:pt x="31156" y="22401"/>
                    <a:pt x="31946" y="22401"/>
                    <a:pt x="32646" y="22097"/>
                  </a:cubicBezTo>
                  <a:cubicBezTo>
                    <a:pt x="33314" y="21823"/>
                    <a:pt x="33405" y="21580"/>
                    <a:pt x="33102" y="20942"/>
                  </a:cubicBezTo>
                  <a:cubicBezTo>
                    <a:pt x="32828" y="20395"/>
                    <a:pt x="32676" y="19817"/>
                    <a:pt x="32585" y="19209"/>
                  </a:cubicBezTo>
                  <a:cubicBezTo>
                    <a:pt x="32539" y="19004"/>
                    <a:pt x="32579" y="18902"/>
                    <a:pt x="32717" y="18902"/>
                  </a:cubicBezTo>
                  <a:cubicBezTo>
                    <a:pt x="32763" y="18902"/>
                    <a:pt x="32820" y="18913"/>
                    <a:pt x="32889" y="18936"/>
                  </a:cubicBezTo>
                  <a:cubicBezTo>
                    <a:pt x="33193" y="19027"/>
                    <a:pt x="33557" y="19057"/>
                    <a:pt x="33861" y="19179"/>
                  </a:cubicBezTo>
                  <a:cubicBezTo>
                    <a:pt x="35047" y="19726"/>
                    <a:pt x="36263" y="20243"/>
                    <a:pt x="37357" y="20942"/>
                  </a:cubicBezTo>
                  <a:cubicBezTo>
                    <a:pt x="37600" y="21094"/>
                    <a:pt x="37630" y="21185"/>
                    <a:pt x="37509" y="21428"/>
                  </a:cubicBezTo>
                  <a:cubicBezTo>
                    <a:pt x="37357" y="21793"/>
                    <a:pt x="37114" y="22067"/>
                    <a:pt x="36779" y="22310"/>
                  </a:cubicBezTo>
                  <a:cubicBezTo>
                    <a:pt x="35351" y="23343"/>
                    <a:pt x="33831" y="24225"/>
                    <a:pt x="32402" y="25197"/>
                  </a:cubicBezTo>
                  <a:cubicBezTo>
                    <a:pt x="31886" y="25532"/>
                    <a:pt x="31308" y="25684"/>
                    <a:pt x="30731" y="25836"/>
                  </a:cubicBezTo>
                  <a:cubicBezTo>
                    <a:pt x="28573" y="26413"/>
                    <a:pt x="26445" y="27021"/>
                    <a:pt x="24256" y="27386"/>
                  </a:cubicBezTo>
                  <a:cubicBezTo>
                    <a:pt x="22665" y="27679"/>
                    <a:pt x="21062" y="27795"/>
                    <a:pt x="19455" y="27795"/>
                  </a:cubicBezTo>
                  <a:cubicBezTo>
                    <a:pt x="18392" y="27795"/>
                    <a:pt x="17327" y="27744"/>
                    <a:pt x="16262" y="27659"/>
                  </a:cubicBezTo>
                  <a:cubicBezTo>
                    <a:pt x="13752" y="27484"/>
                    <a:pt x="11222" y="27370"/>
                    <a:pt x="8688" y="27370"/>
                  </a:cubicBezTo>
                  <a:cubicBezTo>
                    <a:pt x="8153" y="27370"/>
                    <a:pt x="7618" y="27375"/>
                    <a:pt x="7083" y="27386"/>
                  </a:cubicBezTo>
                  <a:cubicBezTo>
                    <a:pt x="7030" y="27389"/>
                    <a:pt x="6977" y="27390"/>
                    <a:pt x="6925" y="27390"/>
                  </a:cubicBezTo>
                  <a:cubicBezTo>
                    <a:pt x="6374" y="27390"/>
                    <a:pt x="5847" y="27251"/>
                    <a:pt x="5320" y="27112"/>
                  </a:cubicBezTo>
                  <a:cubicBezTo>
                    <a:pt x="4834" y="26960"/>
                    <a:pt x="4560" y="26535"/>
                    <a:pt x="4286" y="26140"/>
                  </a:cubicBezTo>
                  <a:cubicBezTo>
                    <a:pt x="3466" y="24954"/>
                    <a:pt x="3496" y="24741"/>
                    <a:pt x="4499" y="23738"/>
                  </a:cubicBezTo>
                  <a:cubicBezTo>
                    <a:pt x="5259" y="22948"/>
                    <a:pt x="6141" y="22310"/>
                    <a:pt x="7144" y="21854"/>
                  </a:cubicBezTo>
                  <a:cubicBezTo>
                    <a:pt x="7185" y="21833"/>
                    <a:pt x="7241" y="21784"/>
                    <a:pt x="7320" y="21784"/>
                  </a:cubicBezTo>
                  <a:cubicBezTo>
                    <a:pt x="7357" y="21784"/>
                    <a:pt x="7399" y="21795"/>
                    <a:pt x="7448" y="21823"/>
                  </a:cubicBezTo>
                  <a:cubicBezTo>
                    <a:pt x="6931" y="22644"/>
                    <a:pt x="6809" y="23526"/>
                    <a:pt x="7052" y="24498"/>
                  </a:cubicBezTo>
                  <a:cubicBezTo>
                    <a:pt x="7305" y="25482"/>
                    <a:pt x="8155" y="26153"/>
                    <a:pt x="9171" y="26153"/>
                  </a:cubicBezTo>
                  <a:cubicBezTo>
                    <a:pt x="9254" y="26153"/>
                    <a:pt x="9338" y="26149"/>
                    <a:pt x="9423" y="26140"/>
                  </a:cubicBezTo>
                  <a:cubicBezTo>
                    <a:pt x="9849" y="26109"/>
                    <a:pt x="10183" y="25897"/>
                    <a:pt x="10426" y="25562"/>
                  </a:cubicBezTo>
                  <a:cubicBezTo>
                    <a:pt x="10700" y="25197"/>
                    <a:pt x="10943" y="24833"/>
                    <a:pt x="11186" y="24468"/>
                  </a:cubicBezTo>
                  <a:cubicBezTo>
                    <a:pt x="11308" y="24306"/>
                    <a:pt x="11429" y="24211"/>
                    <a:pt x="11587" y="24211"/>
                  </a:cubicBezTo>
                  <a:cubicBezTo>
                    <a:pt x="11666" y="24211"/>
                    <a:pt x="11754" y="24235"/>
                    <a:pt x="11855" y="24286"/>
                  </a:cubicBezTo>
                  <a:cubicBezTo>
                    <a:pt x="12554" y="24620"/>
                    <a:pt x="13253" y="24893"/>
                    <a:pt x="13983" y="25197"/>
                  </a:cubicBezTo>
                  <a:cubicBezTo>
                    <a:pt x="14222" y="25317"/>
                    <a:pt x="14479" y="25399"/>
                    <a:pt x="14756" y="25399"/>
                  </a:cubicBezTo>
                  <a:cubicBezTo>
                    <a:pt x="14831" y="25399"/>
                    <a:pt x="14908" y="25393"/>
                    <a:pt x="14986" y="25380"/>
                  </a:cubicBezTo>
                  <a:cubicBezTo>
                    <a:pt x="15776" y="25289"/>
                    <a:pt x="16080" y="24985"/>
                    <a:pt x="16141" y="24225"/>
                  </a:cubicBezTo>
                  <a:cubicBezTo>
                    <a:pt x="16201" y="23556"/>
                    <a:pt x="16414" y="22979"/>
                    <a:pt x="16536" y="22279"/>
                  </a:cubicBezTo>
                  <a:cubicBezTo>
                    <a:pt x="17539" y="23100"/>
                    <a:pt x="18603" y="23769"/>
                    <a:pt x="19515" y="24620"/>
                  </a:cubicBezTo>
                  <a:cubicBezTo>
                    <a:pt x="19819" y="24893"/>
                    <a:pt x="20153" y="25167"/>
                    <a:pt x="20518" y="25349"/>
                  </a:cubicBezTo>
                  <a:cubicBezTo>
                    <a:pt x="20678" y="25436"/>
                    <a:pt x="20824" y="25482"/>
                    <a:pt x="20958" y="25482"/>
                  </a:cubicBezTo>
                  <a:cubicBezTo>
                    <a:pt x="21155" y="25482"/>
                    <a:pt x="21328" y="25383"/>
                    <a:pt x="21490" y="25167"/>
                  </a:cubicBezTo>
                  <a:cubicBezTo>
                    <a:pt x="22189" y="24316"/>
                    <a:pt x="22858" y="23465"/>
                    <a:pt x="23375" y="22462"/>
                  </a:cubicBezTo>
                  <a:cubicBezTo>
                    <a:pt x="23618" y="22006"/>
                    <a:pt x="23800" y="21489"/>
                    <a:pt x="24135" y="21064"/>
                  </a:cubicBezTo>
                  <a:cubicBezTo>
                    <a:pt x="24135" y="20912"/>
                    <a:pt x="24256" y="20881"/>
                    <a:pt x="24378" y="20881"/>
                  </a:cubicBezTo>
                  <a:cubicBezTo>
                    <a:pt x="26870" y="20699"/>
                    <a:pt x="29180" y="19848"/>
                    <a:pt x="31491" y="18997"/>
                  </a:cubicBezTo>
                  <a:cubicBezTo>
                    <a:pt x="31673" y="18936"/>
                    <a:pt x="31855" y="18845"/>
                    <a:pt x="32068" y="18784"/>
                  </a:cubicBezTo>
                  <a:close/>
                  <a:moveTo>
                    <a:pt x="4165" y="26869"/>
                  </a:moveTo>
                  <a:cubicBezTo>
                    <a:pt x="4864" y="27842"/>
                    <a:pt x="5867" y="27963"/>
                    <a:pt x="6840" y="27963"/>
                  </a:cubicBezTo>
                  <a:cubicBezTo>
                    <a:pt x="9849" y="27963"/>
                    <a:pt x="12888" y="28055"/>
                    <a:pt x="15898" y="28267"/>
                  </a:cubicBezTo>
                  <a:cubicBezTo>
                    <a:pt x="17083" y="28359"/>
                    <a:pt x="18238" y="28389"/>
                    <a:pt x="19545" y="28419"/>
                  </a:cubicBezTo>
                  <a:cubicBezTo>
                    <a:pt x="18512" y="29179"/>
                    <a:pt x="17721" y="30030"/>
                    <a:pt x="16992" y="30942"/>
                  </a:cubicBezTo>
                  <a:cubicBezTo>
                    <a:pt x="16779" y="31216"/>
                    <a:pt x="16536" y="31520"/>
                    <a:pt x="16293" y="31793"/>
                  </a:cubicBezTo>
                  <a:cubicBezTo>
                    <a:pt x="16189" y="31926"/>
                    <a:pt x="16078" y="31995"/>
                    <a:pt x="15960" y="31995"/>
                  </a:cubicBezTo>
                  <a:cubicBezTo>
                    <a:pt x="15836" y="31995"/>
                    <a:pt x="15704" y="31919"/>
                    <a:pt x="15563" y="31763"/>
                  </a:cubicBezTo>
                  <a:cubicBezTo>
                    <a:pt x="15229" y="31368"/>
                    <a:pt x="14864" y="30973"/>
                    <a:pt x="14682" y="30486"/>
                  </a:cubicBezTo>
                  <a:cubicBezTo>
                    <a:pt x="14499" y="30000"/>
                    <a:pt x="14074" y="29666"/>
                    <a:pt x="13587" y="29514"/>
                  </a:cubicBezTo>
                  <a:cubicBezTo>
                    <a:pt x="12242" y="29082"/>
                    <a:pt x="10854" y="28778"/>
                    <a:pt x="9423" y="28778"/>
                  </a:cubicBezTo>
                  <a:cubicBezTo>
                    <a:pt x="9141" y="28778"/>
                    <a:pt x="8858" y="28789"/>
                    <a:pt x="8572" y="28814"/>
                  </a:cubicBezTo>
                  <a:cubicBezTo>
                    <a:pt x="7691" y="28906"/>
                    <a:pt x="6809" y="29027"/>
                    <a:pt x="5958" y="29118"/>
                  </a:cubicBezTo>
                  <a:cubicBezTo>
                    <a:pt x="5873" y="29127"/>
                    <a:pt x="5790" y="29131"/>
                    <a:pt x="5708" y="29131"/>
                  </a:cubicBezTo>
                  <a:cubicBezTo>
                    <a:pt x="5207" y="29131"/>
                    <a:pt x="4770" y="28968"/>
                    <a:pt x="4378" y="28602"/>
                  </a:cubicBezTo>
                  <a:cubicBezTo>
                    <a:pt x="3861" y="28085"/>
                    <a:pt x="3952" y="27538"/>
                    <a:pt x="4165" y="26869"/>
                  </a:cubicBezTo>
                  <a:close/>
                  <a:moveTo>
                    <a:pt x="38178" y="23769"/>
                  </a:moveTo>
                  <a:cubicBezTo>
                    <a:pt x="38360" y="24681"/>
                    <a:pt x="38299" y="25532"/>
                    <a:pt x="38238" y="26383"/>
                  </a:cubicBezTo>
                  <a:cubicBezTo>
                    <a:pt x="38208" y="26808"/>
                    <a:pt x="38086" y="27204"/>
                    <a:pt x="38056" y="27599"/>
                  </a:cubicBezTo>
                  <a:cubicBezTo>
                    <a:pt x="37965" y="28389"/>
                    <a:pt x="37509" y="28875"/>
                    <a:pt x="36871" y="29301"/>
                  </a:cubicBezTo>
                  <a:cubicBezTo>
                    <a:pt x="34105" y="31033"/>
                    <a:pt x="31126" y="32280"/>
                    <a:pt x="27904" y="32918"/>
                  </a:cubicBezTo>
                  <a:cubicBezTo>
                    <a:pt x="23861" y="33708"/>
                    <a:pt x="19819" y="34346"/>
                    <a:pt x="15685" y="34407"/>
                  </a:cubicBezTo>
                  <a:cubicBezTo>
                    <a:pt x="15573" y="34408"/>
                    <a:pt x="15462" y="34409"/>
                    <a:pt x="15351" y="34409"/>
                  </a:cubicBezTo>
                  <a:cubicBezTo>
                    <a:pt x="12521" y="34409"/>
                    <a:pt x="9776" y="34030"/>
                    <a:pt x="7144" y="32948"/>
                  </a:cubicBezTo>
                  <a:cubicBezTo>
                    <a:pt x="6536" y="32675"/>
                    <a:pt x="5989" y="32340"/>
                    <a:pt x="5472" y="31945"/>
                  </a:cubicBezTo>
                  <a:cubicBezTo>
                    <a:pt x="4499" y="31155"/>
                    <a:pt x="4165" y="30061"/>
                    <a:pt x="4043" y="28754"/>
                  </a:cubicBezTo>
                  <a:lnTo>
                    <a:pt x="4043" y="28754"/>
                  </a:lnTo>
                  <a:cubicBezTo>
                    <a:pt x="4588" y="29412"/>
                    <a:pt x="5218" y="29596"/>
                    <a:pt x="5895" y="29596"/>
                  </a:cubicBezTo>
                  <a:cubicBezTo>
                    <a:pt x="6124" y="29596"/>
                    <a:pt x="6358" y="29575"/>
                    <a:pt x="6596" y="29544"/>
                  </a:cubicBezTo>
                  <a:cubicBezTo>
                    <a:pt x="7523" y="29412"/>
                    <a:pt x="8458" y="29306"/>
                    <a:pt x="9392" y="29306"/>
                  </a:cubicBezTo>
                  <a:cubicBezTo>
                    <a:pt x="10175" y="29306"/>
                    <a:pt x="10957" y="29380"/>
                    <a:pt x="11733" y="29574"/>
                  </a:cubicBezTo>
                  <a:cubicBezTo>
                    <a:pt x="12280" y="29696"/>
                    <a:pt x="12828" y="29848"/>
                    <a:pt x="13375" y="30061"/>
                  </a:cubicBezTo>
                  <a:cubicBezTo>
                    <a:pt x="13739" y="30182"/>
                    <a:pt x="14043" y="30395"/>
                    <a:pt x="14165" y="30821"/>
                  </a:cubicBezTo>
                  <a:cubicBezTo>
                    <a:pt x="14347" y="31428"/>
                    <a:pt x="14773" y="31884"/>
                    <a:pt x="15229" y="32340"/>
                  </a:cubicBezTo>
                  <a:cubicBezTo>
                    <a:pt x="15439" y="32551"/>
                    <a:pt x="15650" y="32649"/>
                    <a:pt x="15874" y="32649"/>
                  </a:cubicBezTo>
                  <a:cubicBezTo>
                    <a:pt x="16071" y="32649"/>
                    <a:pt x="16278" y="32574"/>
                    <a:pt x="16505" y="32432"/>
                  </a:cubicBezTo>
                  <a:cubicBezTo>
                    <a:pt x="16809" y="32219"/>
                    <a:pt x="17022" y="31915"/>
                    <a:pt x="17235" y="31641"/>
                  </a:cubicBezTo>
                  <a:cubicBezTo>
                    <a:pt x="18116" y="30395"/>
                    <a:pt x="19241" y="29392"/>
                    <a:pt x="20457" y="28511"/>
                  </a:cubicBezTo>
                  <a:cubicBezTo>
                    <a:pt x="20548" y="28419"/>
                    <a:pt x="20639" y="28419"/>
                    <a:pt x="20761" y="28419"/>
                  </a:cubicBezTo>
                  <a:cubicBezTo>
                    <a:pt x="23770" y="28267"/>
                    <a:pt x="26688" y="27629"/>
                    <a:pt x="29545" y="26808"/>
                  </a:cubicBezTo>
                  <a:cubicBezTo>
                    <a:pt x="30305" y="26596"/>
                    <a:pt x="31095" y="26444"/>
                    <a:pt x="31825" y="26170"/>
                  </a:cubicBezTo>
                  <a:cubicBezTo>
                    <a:pt x="31932" y="26134"/>
                    <a:pt x="32039" y="26120"/>
                    <a:pt x="32145" y="26120"/>
                  </a:cubicBezTo>
                  <a:cubicBezTo>
                    <a:pt x="32401" y="26120"/>
                    <a:pt x="32652" y="26206"/>
                    <a:pt x="32889" y="26292"/>
                  </a:cubicBezTo>
                  <a:cubicBezTo>
                    <a:pt x="33436" y="26474"/>
                    <a:pt x="33983" y="26656"/>
                    <a:pt x="34530" y="26808"/>
                  </a:cubicBezTo>
                  <a:cubicBezTo>
                    <a:pt x="34680" y="26844"/>
                    <a:pt x="34830" y="26864"/>
                    <a:pt x="34975" y="26864"/>
                  </a:cubicBezTo>
                  <a:cubicBezTo>
                    <a:pt x="35562" y="26864"/>
                    <a:pt x="36056" y="26543"/>
                    <a:pt x="36080" y="25714"/>
                  </a:cubicBezTo>
                  <a:cubicBezTo>
                    <a:pt x="36080" y="24559"/>
                    <a:pt x="36293" y="24377"/>
                    <a:pt x="37418" y="24134"/>
                  </a:cubicBezTo>
                  <a:cubicBezTo>
                    <a:pt x="37691" y="24073"/>
                    <a:pt x="37934" y="24042"/>
                    <a:pt x="38178" y="23769"/>
                  </a:cubicBezTo>
                  <a:close/>
                  <a:moveTo>
                    <a:pt x="24759" y="0"/>
                  </a:moveTo>
                  <a:cubicBezTo>
                    <a:pt x="22506" y="0"/>
                    <a:pt x="20281" y="242"/>
                    <a:pt x="18056" y="668"/>
                  </a:cubicBezTo>
                  <a:cubicBezTo>
                    <a:pt x="14742" y="1276"/>
                    <a:pt x="11581" y="2279"/>
                    <a:pt x="8633" y="3921"/>
                  </a:cubicBezTo>
                  <a:cubicBezTo>
                    <a:pt x="6992" y="4832"/>
                    <a:pt x="5502" y="5896"/>
                    <a:pt x="4378" y="7386"/>
                  </a:cubicBezTo>
                  <a:cubicBezTo>
                    <a:pt x="2341" y="10121"/>
                    <a:pt x="2098" y="13191"/>
                    <a:pt x="2615" y="16413"/>
                  </a:cubicBezTo>
                  <a:cubicBezTo>
                    <a:pt x="2675" y="16717"/>
                    <a:pt x="2645" y="16839"/>
                    <a:pt x="2341" y="16960"/>
                  </a:cubicBezTo>
                  <a:cubicBezTo>
                    <a:pt x="1520" y="17264"/>
                    <a:pt x="852" y="17750"/>
                    <a:pt x="305" y="18419"/>
                  </a:cubicBezTo>
                  <a:cubicBezTo>
                    <a:pt x="1" y="18845"/>
                    <a:pt x="183" y="19209"/>
                    <a:pt x="700" y="19240"/>
                  </a:cubicBezTo>
                  <a:cubicBezTo>
                    <a:pt x="943" y="19240"/>
                    <a:pt x="1186" y="19209"/>
                    <a:pt x="1429" y="19179"/>
                  </a:cubicBezTo>
                  <a:cubicBezTo>
                    <a:pt x="2098" y="19057"/>
                    <a:pt x="2736" y="18936"/>
                    <a:pt x="3435" y="18814"/>
                  </a:cubicBezTo>
                  <a:lnTo>
                    <a:pt x="3435" y="18814"/>
                  </a:lnTo>
                  <a:cubicBezTo>
                    <a:pt x="3344" y="19027"/>
                    <a:pt x="3375" y="19209"/>
                    <a:pt x="3162" y="19331"/>
                  </a:cubicBezTo>
                  <a:cubicBezTo>
                    <a:pt x="1520" y="20121"/>
                    <a:pt x="548" y="22127"/>
                    <a:pt x="943" y="23890"/>
                  </a:cubicBezTo>
                  <a:cubicBezTo>
                    <a:pt x="1095" y="24650"/>
                    <a:pt x="1399" y="25380"/>
                    <a:pt x="2037" y="25897"/>
                  </a:cubicBezTo>
                  <a:cubicBezTo>
                    <a:pt x="2207" y="26040"/>
                    <a:pt x="2360" y="26111"/>
                    <a:pt x="2501" y="26111"/>
                  </a:cubicBezTo>
                  <a:cubicBezTo>
                    <a:pt x="2688" y="26111"/>
                    <a:pt x="2854" y="25987"/>
                    <a:pt x="3010" y="25745"/>
                  </a:cubicBezTo>
                  <a:cubicBezTo>
                    <a:pt x="3131" y="25532"/>
                    <a:pt x="3253" y="25319"/>
                    <a:pt x="3435" y="25015"/>
                  </a:cubicBezTo>
                  <a:cubicBezTo>
                    <a:pt x="3557" y="25653"/>
                    <a:pt x="3709" y="26170"/>
                    <a:pt x="4013" y="26596"/>
                  </a:cubicBezTo>
                  <a:cubicBezTo>
                    <a:pt x="4074" y="26687"/>
                    <a:pt x="4134" y="26808"/>
                    <a:pt x="4074" y="26900"/>
                  </a:cubicBezTo>
                  <a:cubicBezTo>
                    <a:pt x="3678" y="27477"/>
                    <a:pt x="3770" y="28146"/>
                    <a:pt x="3709" y="28814"/>
                  </a:cubicBezTo>
                  <a:cubicBezTo>
                    <a:pt x="3526" y="30486"/>
                    <a:pt x="4134" y="31793"/>
                    <a:pt x="5533" y="32736"/>
                  </a:cubicBezTo>
                  <a:cubicBezTo>
                    <a:pt x="7022" y="33769"/>
                    <a:pt x="8724" y="34194"/>
                    <a:pt x="10457" y="34590"/>
                  </a:cubicBezTo>
                  <a:cubicBezTo>
                    <a:pt x="12108" y="34929"/>
                    <a:pt x="13766" y="35057"/>
                    <a:pt x="15425" y="35057"/>
                  </a:cubicBezTo>
                  <a:cubicBezTo>
                    <a:pt x="17034" y="35057"/>
                    <a:pt x="18643" y="34937"/>
                    <a:pt x="20244" y="34772"/>
                  </a:cubicBezTo>
                  <a:cubicBezTo>
                    <a:pt x="22889" y="34498"/>
                    <a:pt x="25533" y="34103"/>
                    <a:pt x="28147" y="33526"/>
                  </a:cubicBezTo>
                  <a:cubicBezTo>
                    <a:pt x="31460" y="32766"/>
                    <a:pt x="34591" y="31550"/>
                    <a:pt x="37448" y="29666"/>
                  </a:cubicBezTo>
                  <a:cubicBezTo>
                    <a:pt x="37995" y="29301"/>
                    <a:pt x="38421" y="28845"/>
                    <a:pt x="38603" y="28176"/>
                  </a:cubicBezTo>
                  <a:cubicBezTo>
                    <a:pt x="38755" y="27477"/>
                    <a:pt x="38877" y="26748"/>
                    <a:pt x="38937" y="26018"/>
                  </a:cubicBezTo>
                  <a:cubicBezTo>
                    <a:pt x="39029" y="24498"/>
                    <a:pt x="38816" y="23009"/>
                    <a:pt x="38451" y="21520"/>
                  </a:cubicBezTo>
                  <a:cubicBezTo>
                    <a:pt x="38998" y="21459"/>
                    <a:pt x="39029" y="21398"/>
                    <a:pt x="39059" y="20820"/>
                  </a:cubicBezTo>
                  <a:cubicBezTo>
                    <a:pt x="39150" y="19422"/>
                    <a:pt x="38603" y="18146"/>
                    <a:pt x="37843" y="17082"/>
                  </a:cubicBezTo>
                  <a:cubicBezTo>
                    <a:pt x="37357" y="16352"/>
                    <a:pt x="37114" y="15684"/>
                    <a:pt x="37144" y="14833"/>
                  </a:cubicBezTo>
                  <a:cubicBezTo>
                    <a:pt x="37144" y="14468"/>
                    <a:pt x="37448" y="14285"/>
                    <a:pt x="37509" y="13951"/>
                  </a:cubicBezTo>
                  <a:cubicBezTo>
                    <a:pt x="37566" y="13552"/>
                    <a:pt x="37836" y="13340"/>
                    <a:pt x="38246" y="13340"/>
                  </a:cubicBezTo>
                  <a:cubicBezTo>
                    <a:pt x="38273" y="13340"/>
                    <a:pt x="38301" y="13341"/>
                    <a:pt x="38330" y="13343"/>
                  </a:cubicBezTo>
                  <a:lnTo>
                    <a:pt x="38725" y="13343"/>
                  </a:lnTo>
                  <a:cubicBezTo>
                    <a:pt x="39272" y="13313"/>
                    <a:pt x="39485" y="12978"/>
                    <a:pt x="39211" y="12492"/>
                  </a:cubicBezTo>
                  <a:cubicBezTo>
                    <a:pt x="39059" y="12218"/>
                    <a:pt x="38877" y="11945"/>
                    <a:pt x="38725" y="11702"/>
                  </a:cubicBezTo>
                  <a:cubicBezTo>
                    <a:pt x="38269" y="10972"/>
                    <a:pt x="37691" y="10486"/>
                    <a:pt x="36840" y="10364"/>
                  </a:cubicBezTo>
                  <a:cubicBezTo>
                    <a:pt x="36597" y="10334"/>
                    <a:pt x="36415" y="10273"/>
                    <a:pt x="36567" y="9969"/>
                  </a:cubicBezTo>
                  <a:cubicBezTo>
                    <a:pt x="36719" y="9604"/>
                    <a:pt x="36658" y="9209"/>
                    <a:pt x="36567" y="8845"/>
                  </a:cubicBezTo>
                  <a:cubicBezTo>
                    <a:pt x="36475" y="8480"/>
                    <a:pt x="36384" y="8145"/>
                    <a:pt x="36323" y="7781"/>
                  </a:cubicBezTo>
                  <a:cubicBezTo>
                    <a:pt x="35685" y="4741"/>
                    <a:pt x="33983" y="2462"/>
                    <a:pt x="31156" y="1124"/>
                  </a:cubicBezTo>
                  <a:cubicBezTo>
                    <a:pt x="29758" y="455"/>
                    <a:pt x="28238" y="121"/>
                    <a:pt x="26688" y="60"/>
                  </a:cubicBezTo>
                  <a:cubicBezTo>
                    <a:pt x="26042" y="20"/>
                    <a:pt x="25400" y="0"/>
                    <a:pt x="24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3796700" y="2489950"/>
              <a:ext cx="693800" cy="130075"/>
            </a:xfrm>
            <a:custGeom>
              <a:avLst/>
              <a:gdLst/>
              <a:ahLst/>
              <a:cxnLst/>
              <a:rect l="l" t="t" r="r" b="b"/>
              <a:pathLst>
                <a:path w="27752" h="5203" extrusionOk="0">
                  <a:moveTo>
                    <a:pt x="27595" y="0"/>
                  </a:moveTo>
                  <a:cubicBezTo>
                    <a:pt x="27438" y="0"/>
                    <a:pt x="27321" y="65"/>
                    <a:pt x="27204" y="112"/>
                  </a:cubicBezTo>
                  <a:cubicBezTo>
                    <a:pt x="24651" y="1054"/>
                    <a:pt x="22128" y="1966"/>
                    <a:pt x="19545" y="2756"/>
                  </a:cubicBezTo>
                  <a:cubicBezTo>
                    <a:pt x="15674" y="3945"/>
                    <a:pt x="11779" y="4756"/>
                    <a:pt x="7744" y="4756"/>
                  </a:cubicBezTo>
                  <a:cubicBezTo>
                    <a:pt x="7343" y="4756"/>
                    <a:pt x="6940" y="4748"/>
                    <a:pt x="6535" y="4732"/>
                  </a:cubicBezTo>
                  <a:cubicBezTo>
                    <a:pt x="4651" y="4641"/>
                    <a:pt x="2827" y="4367"/>
                    <a:pt x="1034" y="3789"/>
                  </a:cubicBezTo>
                  <a:cubicBezTo>
                    <a:pt x="699" y="3698"/>
                    <a:pt x="365" y="3516"/>
                    <a:pt x="0" y="3516"/>
                  </a:cubicBezTo>
                  <a:cubicBezTo>
                    <a:pt x="760" y="3881"/>
                    <a:pt x="1520" y="4215"/>
                    <a:pt x="2310" y="4428"/>
                  </a:cubicBezTo>
                  <a:cubicBezTo>
                    <a:pt x="4307" y="4972"/>
                    <a:pt x="6314" y="5203"/>
                    <a:pt x="8326" y="5203"/>
                  </a:cubicBezTo>
                  <a:cubicBezTo>
                    <a:pt x="9683" y="5203"/>
                    <a:pt x="11042" y="5098"/>
                    <a:pt x="12402" y="4914"/>
                  </a:cubicBezTo>
                  <a:cubicBezTo>
                    <a:pt x="16262" y="4428"/>
                    <a:pt x="19970" y="3334"/>
                    <a:pt x="23557" y="1905"/>
                  </a:cubicBezTo>
                  <a:cubicBezTo>
                    <a:pt x="24955" y="1327"/>
                    <a:pt x="26323" y="689"/>
                    <a:pt x="27751" y="20"/>
                  </a:cubicBezTo>
                  <a:cubicBezTo>
                    <a:pt x="27695" y="6"/>
                    <a:pt x="27643" y="0"/>
                    <a:pt x="27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3766300" y="2533750"/>
              <a:ext cx="199100" cy="46075"/>
            </a:xfrm>
            <a:custGeom>
              <a:avLst/>
              <a:gdLst/>
              <a:ahLst/>
              <a:cxnLst/>
              <a:rect l="l" t="t" r="r" b="b"/>
              <a:pathLst>
                <a:path w="7964" h="184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1234"/>
                    <a:pt x="4023" y="1842"/>
                    <a:pt x="6479" y="1842"/>
                  </a:cubicBezTo>
                  <a:cubicBezTo>
                    <a:pt x="6989" y="1842"/>
                    <a:pt x="7488" y="1816"/>
                    <a:pt x="7964" y="1764"/>
                  </a:cubicBezTo>
                  <a:cubicBezTo>
                    <a:pt x="5411" y="1247"/>
                    <a:pt x="2614" y="13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4332425" y="2450925"/>
              <a:ext cx="195300" cy="79825"/>
            </a:xfrm>
            <a:custGeom>
              <a:avLst/>
              <a:gdLst/>
              <a:ahLst/>
              <a:cxnLst/>
              <a:rect l="l" t="t" r="r" b="b"/>
              <a:pathLst>
                <a:path w="7812" h="3193" extrusionOk="0">
                  <a:moveTo>
                    <a:pt x="7812" y="1"/>
                  </a:moveTo>
                  <a:lnTo>
                    <a:pt x="7812" y="1"/>
                  </a:lnTo>
                  <a:cubicBezTo>
                    <a:pt x="5198" y="1065"/>
                    <a:pt x="2614" y="2220"/>
                    <a:pt x="0" y="3192"/>
                  </a:cubicBezTo>
                  <a:cubicBezTo>
                    <a:pt x="2736" y="2493"/>
                    <a:pt x="5441" y="1673"/>
                    <a:pt x="7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3779200" y="2521600"/>
              <a:ext cx="142900" cy="27525"/>
            </a:xfrm>
            <a:custGeom>
              <a:avLst/>
              <a:gdLst/>
              <a:ahLst/>
              <a:cxnLst/>
              <a:rect l="l" t="t" r="r" b="b"/>
              <a:pathLst>
                <a:path w="5716" h="1101" extrusionOk="0">
                  <a:moveTo>
                    <a:pt x="1" y="1"/>
                  </a:moveTo>
                  <a:cubicBezTo>
                    <a:pt x="1219" y="841"/>
                    <a:pt x="2524" y="1100"/>
                    <a:pt x="3877" y="1100"/>
                  </a:cubicBezTo>
                  <a:cubicBezTo>
                    <a:pt x="4481" y="1100"/>
                    <a:pt x="5095" y="1048"/>
                    <a:pt x="5715" y="973"/>
                  </a:cubicBezTo>
                  <a:cubicBezTo>
                    <a:pt x="3800" y="761"/>
                    <a:pt x="1855" y="57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4428150" y="2421300"/>
              <a:ext cx="105650" cy="45625"/>
            </a:xfrm>
            <a:custGeom>
              <a:avLst/>
              <a:gdLst/>
              <a:ahLst/>
              <a:cxnLst/>
              <a:rect l="l" t="t" r="r" b="b"/>
              <a:pathLst>
                <a:path w="4226" h="1825" extrusionOk="0">
                  <a:moveTo>
                    <a:pt x="4226" y="0"/>
                  </a:moveTo>
                  <a:lnTo>
                    <a:pt x="4226" y="0"/>
                  </a:lnTo>
                  <a:cubicBezTo>
                    <a:pt x="2767" y="456"/>
                    <a:pt x="1430" y="1216"/>
                    <a:pt x="1" y="1824"/>
                  </a:cubicBezTo>
                  <a:cubicBezTo>
                    <a:pt x="1612" y="1672"/>
                    <a:pt x="3010" y="1064"/>
                    <a:pt x="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3887875" y="2341325"/>
              <a:ext cx="25875" cy="26800"/>
            </a:xfrm>
            <a:custGeom>
              <a:avLst/>
              <a:gdLst/>
              <a:ahLst/>
              <a:cxnLst/>
              <a:rect l="l" t="t" r="r" b="b"/>
              <a:pathLst>
                <a:path w="1035" h="1072" extrusionOk="0">
                  <a:moveTo>
                    <a:pt x="314" y="1"/>
                  </a:moveTo>
                  <a:cubicBezTo>
                    <a:pt x="26" y="1"/>
                    <a:pt x="3" y="301"/>
                    <a:pt x="31" y="525"/>
                  </a:cubicBezTo>
                  <a:cubicBezTo>
                    <a:pt x="1" y="889"/>
                    <a:pt x="122" y="1072"/>
                    <a:pt x="365" y="1072"/>
                  </a:cubicBezTo>
                  <a:cubicBezTo>
                    <a:pt x="639" y="1072"/>
                    <a:pt x="1034" y="707"/>
                    <a:pt x="1034" y="464"/>
                  </a:cubicBezTo>
                  <a:cubicBezTo>
                    <a:pt x="1034" y="38"/>
                    <a:pt x="608" y="69"/>
                    <a:pt x="396" y="8"/>
                  </a:cubicBezTo>
                  <a:cubicBezTo>
                    <a:pt x="366" y="3"/>
                    <a:pt x="339" y="1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3798975" y="2504125"/>
              <a:ext cx="68400" cy="12500"/>
            </a:xfrm>
            <a:custGeom>
              <a:avLst/>
              <a:gdLst/>
              <a:ahLst/>
              <a:cxnLst/>
              <a:rect l="l" t="t" r="r" b="b"/>
              <a:pathLst>
                <a:path w="2736" h="500" extrusionOk="0">
                  <a:moveTo>
                    <a:pt x="0" y="1"/>
                  </a:moveTo>
                  <a:lnTo>
                    <a:pt x="0" y="1"/>
                  </a:lnTo>
                  <a:cubicBezTo>
                    <a:pt x="543" y="330"/>
                    <a:pt x="1111" y="499"/>
                    <a:pt x="1704" y="499"/>
                  </a:cubicBezTo>
                  <a:cubicBezTo>
                    <a:pt x="2040" y="499"/>
                    <a:pt x="2384" y="445"/>
                    <a:pt x="2736" y="335"/>
                  </a:cubicBezTo>
                  <a:cubicBezTo>
                    <a:pt x="1824" y="213"/>
                    <a:pt x="912" y="9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3974500" y="2310350"/>
              <a:ext cx="20550" cy="19875"/>
            </a:xfrm>
            <a:custGeom>
              <a:avLst/>
              <a:gdLst/>
              <a:ahLst/>
              <a:cxnLst/>
              <a:rect l="l" t="t" r="r" b="b"/>
              <a:pathLst>
                <a:path w="822" h="795" extrusionOk="0">
                  <a:moveTo>
                    <a:pt x="396" y="1"/>
                  </a:moveTo>
                  <a:cubicBezTo>
                    <a:pt x="153" y="31"/>
                    <a:pt x="1" y="183"/>
                    <a:pt x="1" y="426"/>
                  </a:cubicBezTo>
                  <a:cubicBezTo>
                    <a:pt x="28" y="649"/>
                    <a:pt x="133" y="795"/>
                    <a:pt x="336" y="795"/>
                  </a:cubicBezTo>
                  <a:cubicBezTo>
                    <a:pt x="355" y="795"/>
                    <a:pt x="375" y="794"/>
                    <a:pt x="396" y="791"/>
                  </a:cubicBezTo>
                  <a:cubicBezTo>
                    <a:pt x="669" y="791"/>
                    <a:pt x="821" y="639"/>
                    <a:pt x="791" y="396"/>
                  </a:cubicBezTo>
                  <a:cubicBezTo>
                    <a:pt x="791" y="153"/>
                    <a:pt x="639" y="3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3828600" y="2396150"/>
              <a:ext cx="21300" cy="20700"/>
            </a:xfrm>
            <a:custGeom>
              <a:avLst/>
              <a:gdLst/>
              <a:ahLst/>
              <a:cxnLst/>
              <a:rect l="l" t="t" r="r" b="b"/>
              <a:pathLst>
                <a:path w="852" h="828" extrusionOk="0">
                  <a:moveTo>
                    <a:pt x="461" y="0"/>
                  </a:moveTo>
                  <a:cubicBezTo>
                    <a:pt x="198" y="0"/>
                    <a:pt x="90" y="203"/>
                    <a:pt x="61" y="459"/>
                  </a:cubicBezTo>
                  <a:cubicBezTo>
                    <a:pt x="1" y="672"/>
                    <a:pt x="153" y="824"/>
                    <a:pt x="365" y="824"/>
                  </a:cubicBezTo>
                  <a:cubicBezTo>
                    <a:pt x="388" y="826"/>
                    <a:pt x="409" y="827"/>
                    <a:pt x="429" y="827"/>
                  </a:cubicBezTo>
                  <a:cubicBezTo>
                    <a:pt x="683" y="827"/>
                    <a:pt x="765" y="656"/>
                    <a:pt x="821" y="459"/>
                  </a:cubicBezTo>
                  <a:cubicBezTo>
                    <a:pt x="852" y="186"/>
                    <a:pt x="761" y="34"/>
                    <a:pt x="517" y="3"/>
                  </a:cubicBezTo>
                  <a:cubicBezTo>
                    <a:pt x="498" y="1"/>
                    <a:pt x="479" y="0"/>
                    <a:pt x="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3865075" y="2421975"/>
              <a:ext cx="19025" cy="18350"/>
            </a:xfrm>
            <a:custGeom>
              <a:avLst/>
              <a:gdLst/>
              <a:ahLst/>
              <a:cxnLst/>
              <a:rect l="l" t="t" r="r" b="b"/>
              <a:pathLst>
                <a:path w="761" h="734" extrusionOk="0">
                  <a:moveTo>
                    <a:pt x="483" y="1"/>
                  </a:moveTo>
                  <a:cubicBezTo>
                    <a:pt x="465" y="1"/>
                    <a:pt x="446" y="2"/>
                    <a:pt x="426" y="4"/>
                  </a:cubicBezTo>
                  <a:cubicBezTo>
                    <a:pt x="183" y="4"/>
                    <a:pt x="1" y="125"/>
                    <a:pt x="1" y="399"/>
                  </a:cubicBezTo>
                  <a:cubicBezTo>
                    <a:pt x="1" y="612"/>
                    <a:pt x="183" y="733"/>
                    <a:pt x="396" y="733"/>
                  </a:cubicBezTo>
                  <a:cubicBezTo>
                    <a:pt x="609" y="733"/>
                    <a:pt x="761" y="612"/>
                    <a:pt x="761" y="369"/>
                  </a:cubicBezTo>
                  <a:cubicBezTo>
                    <a:pt x="761" y="172"/>
                    <a:pt x="708" y="1"/>
                    <a:pt x="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4476025" y="2400775"/>
              <a:ext cx="53225" cy="22075"/>
            </a:xfrm>
            <a:custGeom>
              <a:avLst/>
              <a:gdLst/>
              <a:ahLst/>
              <a:cxnLst/>
              <a:rect l="l" t="t" r="r" b="b"/>
              <a:pathLst>
                <a:path w="2129" h="883" extrusionOk="0">
                  <a:moveTo>
                    <a:pt x="2129" y="1"/>
                  </a:moveTo>
                  <a:lnTo>
                    <a:pt x="2129" y="1"/>
                  </a:lnTo>
                  <a:cubicBezTo>
                    <a:pt x="1369" y="183"/>
                    <a:pt x="670" y="517"/>
                    <a:pt x="1" y="882"/>
                  </a:cubicBezTo>
                  <a:cubicBezTo>
                    <a:pt x="822" y="821"/>
                    <a:pt x="1490" y="457"/>
                    <a:pt x="2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4159150" y="2282250"/>
              <a:ext cx="21300" cy="19000"/>
            </a:xfrm>
            <a:custGeom>
              <a:avLst/>
              <a:gdLst/>
              <a:ahLst/>
              <a:cxnLst/>
              <a:rect l="l" t="t" r="r" b="b"/>
              <a:pathLst>
                <a:path w="852" h="760" extrusionOk="0">
                  <a:moveTo>
                    <a:pt x="426" y="0"/>
                  </a:moveTo>
                  <a:cubicBezTo>
                    <a:pt x="153" y="30"/>
                    <a:pt x="31" y="213"/>
                    <a:pt x="31" y="456"/>
                  </a:cubicBezTo>
                  <a:cubicBezTo>
                    <a:pt x="1" y="760"/>
                    <a:pt x="244" y="699"/>
                    <a:pt x="396" y="730"/>
                  </a:cubicBezTo>
                  <a:cubicBezTo>
                    <a:pt x="639" y="699"/>
                    <a:pt x="852" y="638"/>
                    <a:pt x="852" y="395"/>
                  </a:cubicBezTo>
                  <a:cubicBezTo>
                    <a:pt x="852" y="122"/>
                    <a:pt x="67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4108250" y="2337700"/>
              <a:ext cx="19775" cy="19025"/>
            </a:xfrm>
            <a:custGeom>
              <a:avLst/>
              <a:gdLst/>
              <a:ahLst/>
              <a:cxnLst/>
              <a:rect l="l" t="t" r="r" b="b"/>
              <a:pathLst>
                <a:path w="791" h="76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609"/>
                    <a:pt x="152" y="730"/>
                    <a:pt x="365" y="761"/>
                  </a:cubicBezTo>
                  <a:cubicBezTo>
                    <a:pt x="608" y="730"/>
                    <a:pt x="791" y="639"/>
                    <a:pt x="760" y="366"/>
                  </a:cubicBezTo>
                  <a:cubicBezTo>
                    <a:pt x="760" y="123"/>
                    <a:pt x="60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3887125" y="2384600"/>
              <a:ext cx="25100" cy="16075"/>
            </a:xfrm>
            <a:custGeom>
              <a:avLst/>
              <a:gdLst/>
              <a:ahLst/>
              <a:cxnLst/>
              <a:rect l="l" t="t" r="r" b="b"/>
              <a:pathLst>
                <a:path w="1004" h="643" extrusionOk="0">
                  <a:moveTo>
                    <a:pt x="424" y="0"/>
                  </a:moveTo>
                  <a:cubicBezTo>
                    <a:pt x="337" y="0"/>
                    <a:pt x="248" y="36"/>
                    <a:pt x="152" y="131"/>
                  </a:cubicBezTo>
                  <a:cubicBezTo>
                    <a:pt x="0" y="283"/>
                    <a:pt x="31" y="435"/>
                    <a:pt x="183" y="557"/>
                  </a:cubicBezTo>
                  <a:cubicBezTo>
                    <a:pt x="277" y="616"/>
                    <a:pt x="363" y="643"/>
                    <a:pt x="445" y="643"/>
                  </a:cubicBezTo>
                  <a:cubicBezTo>
                    <a:pt x="654" y="643"/>
                    <a:pt x="828" y="471"/>
                    <a:pt x="1003" y="253"/>
                  </a:cubicBezTo>
                  <a:cubicBezTo>
                    <a:pt x="795" y="169"/>
                    <a:pt x="615" y="0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3807325" y="2489700"/>
              <a:ext cx="46375" cy="8800"/>
            </a:xfrm>
            <a:custGeom>
              <a:avLst/>
              <a:gdLst/>
              <a:ahLst/>
              <a:cxnLst/>
              <a:rect l="l" t="t" r="r" b="b"/>
              <a:pathLst>
                <a:path w="1855" h="352" extrusionOk="0">
                  <a:moveTo>
                    <a:pt x="1" y="0"/>
                  </a:moveTo>
                  <a:lnTo>
                    <a:pt x="1" y="0"/>
                  </a:lnTo>
                  <a:cubicBezTo>
                    <a:pt x="314" y="247"/>
                    <a:pt x="645" y="352"/>
                    <a:pt x="984" y="352"/>
                  </a:cubicBezTo>
                  <a:cubicBezTo>
                    <a:pt x="1270" y="352"/>
                    <a:pt x="1563" y="277"/>
                    <a:pt x="1855" y="152"/>
                  </a:cubicBezTo>
                  <a:cubicBezTo>
                    <a:pt x="1216" y="91"/>
                    <a:pt x="609" y="6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4245025" y="23680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33" y="0"/>
                  </a:moveTo>
                  <a:cubicBezTo>
                    <a:pt x="154" y="0"/>
                    <a:pt x="31" y="121"/>
                    <a:pt x="31" y="339"/>
                  </a:cubicBezTo>
                  <a:cubicBezTo>
                    <a:pt x="1" y="552"/>
                    <a:pt x="153" y="673"/>
                    <a:pt x="396" y="673"/>
                  </a:cubicBezTo>
                  <a:cubicBezTo>
                    <a:pt x="578" y="643"/>
                    <a:pt x="730" y="552"/>
                    <a:pt x="730" y="339"/>
                  </a:cubicBezTo>
                  <a:cubicBezTo>
                    <a:pt x="730" y="126"/>
                    <a:pt x="578" y="5"/>
                    <a:pt x="396" y="5"/>
                  </a:cubicBezTo>
                  <a:cubicBezTo>
                    <a:pt x="374" y="2"/>
                    <a:pt x="353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4014775" y="2400775"/>
              <a:ext cx="19025" cy="17500"/>
            </a:xfrm>
            <a:custGeom>
              <a:avLst/>
              <a:gdLst/>
              <a:ahLst/>
              <a:cxnLst/>
              <a:rect l="l" t="t" r="r" b="b"/>
              <a:pathLst>
                <a:path w="761" h="700" extrusionOk="0">
                  <a:moveTo>
                    <a:pt x="396" y="1"/>
                  </a:moveTo>
                  <a:cubicBezTo>
                    <a:pt x="122" y="1"/>
                    <a:pt x="31" y="214"/>
                    <a:pt x="31" y="426"/>
                  </a:cubicBezTo>
                  <a:cubicBezTo>
                    <a:pt x="1" y="639"/>
                    <a:pt x="213" y="700"/>
                    <a:pt x="365" y="700"/>
                  </a:cubicBezTo>
                  <a:cubicBezTo>
                    <a:pt x="578" y="700"/>
                    <a:pt x="730" y="609"/>
                    <a:pt x="761" y="366"/>
                  </a:cubicBezTo>
                  <a:cubicBezTo>
                    <a:pt x="730" y="153"/>
                    <a:pt x="60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4307325" y="2349100"/>
              <a:ext cx="18275" cy="16850"/>
            </a:xfrm>
            <a:custGeom>
              <a:avLst/>
              <a:gdLst/>
              <a:ahLst/>
              <a:cxnLst/>
              <a:rect l="l" t="t" r="r" b="b"/>
              <a:pathLst>
                <a:path w="731" h="674" extrusionOk="0">
                  <a:moveTo>
                    <a:pt x="366" y="1"/>
                  </a:moveTo>
                  <a:cubicBezTo>
                    <a:pt x="153" y="1"/>
                    <a:pt x="1" y="92"/>
                    <a:pt x="1" y="305"/>
                  </a:cubicBezTo>
                  <a:cubicBezTo>
                    <a:pt x="31" y="487"/>
                    <a:pt x="123" y="670"/>
                    <a:pt x="366" y="670"/>
                  </a:cubicBezTo>
                  <a:cubicBezTo>
                    <a:pt x="384" y="672"/>
                    <a:pt x="402" y="673"/>
                    <a:pt x="419" y="673"/>
                  </a:cubicBezTo>
                  <a:cubicBezTo>
                    <a:pt x="603" y="673"/>
                    <a:pt x="730" y="530"/>
                    <a:pt x="730" y="335"/>
                  </a:cubicBezTo>
                  <a:cubicBezTo>
                    <a:pt x="730" y="122"/>
                    <a:pt x="548" y="3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3799875" y="2429550"/>
              <a:ext cx="20400" cy="18025"/>
            </a:xfrm>
            <a:custGeom>
              <a:avLst/>
              <a:gdLst/>
              <a:ahLst/>
              <a:cxnLst/>
              <a:rect l="l" t="t" r="r" b="b"/>
              <a:pathLst>
                <a:path w="816" h="721" extrusionOk="0">
                  <a:moveTo>
                    <a:pt x="557" y="0"/>
                  </a:moveTo>
                  <a:cubicBezTo>
                    <a:pt x="542" y="0"/>
                    <a:pt x="527" y="2"/>
                    <a:pt x="511" y="5"/>
                  </a:cubicBezTo>
                  <a:cubicBezTo>
                    <a:pt x="268" y="96"/>
                    <a:pt x="116" y="278"/>
                    <a:pt x="25" y="522"/>
                  </a:cubicBezTo>
                  <a:cubicBezTo>
                    <a:pt x="0" y="621"/>
                    <a:pt x="77" y="720"/>
                    <a:pt x="172" y="720"/>
                  </a:cubicBezTo>
                  <a:cubicBezTo>
                    <a:pt x="193" y="720"/>
                    <a:pt x="216" y="715"/>
                    <a:pt x="238" y="704"/>
                  </a:cubicBezTo>
                  <a:cubicBezTo>
                    <a:pt x="481" y="643"/>
                    <a:pt x="724" y="552"/>
                    <a:pt x="815" y="278"/>
                  </a:cubicBezTo>
                  <a:cubicBezTo>
                    <a:pt x="788" y="115"/>
                    <a:pt x="687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4376500" y="2338475"/>
              <a:ext cx="16725" cy="15225"/>
            </a:xfrm>
            <a:custGeom>
              <a:avLst/>
              <a:gdLst/>
              <a:ahLst/>
              <a:cxnLst/>
              <a:rect l="l" t="t" r="r" b="b"/>
              <a:pathLst>
                <a:path w="669" h="609" extrusionOk="0">
                  <a:moveTo>
                    <a:pt x="274" y="0"/>
                  </a:moveTo>
                  <a:cubicBezTo>
                    <a:pt x="152" y="0"/>
                    <a:pt x="0" y="92"/>
                    <a:pt x="0" y="274"/>
                  </a:cubicBezTo>
                  <a:cubicBezTo>
                    <a:pt x="0" y="487"/>
                    <a:pt x="122" y="608"/>
                    <a:pt x="334" y="608"/>
                  </a:cubicBezTo>
                  <a:cubicBezTo>
                    <a:pt x="517" y="608"/>
                    <a:pt x="638" y="517"/>
                    <a:pt x="638" y="304"/>
                  </a:cubicBezTo>
                  <a:cubicBezTo>
                    <a:pt x="669" y="92"/>
                    <a:pt x="517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4046700" y="2305700"/>
              <a:ext cx="15975" cy="15325"/>
            </a:xfrm>
            <a:custGeom>
              <a:avLst/>
              <a:gdLst/>
              <a:ahLst/>
              <a:cxnLst/>
              <a:rect l="l" t="t" r="r" b="b"/>
              <a:pathLst>
                <a:path w="639" h="613" extrusionOk="0">
                  <a:moveTo>
                    <a:pt x="380" y="0"/>
                  </a:moveTo>
                  <a:cubicBezTo>
                    <a:pt x="366" y="0"/>
                    <a:pt x="351" y="2"/>
                    <a:pt x="335" y="4"/>
                  </a:cubicBezTo>
                  <a:cubicBezTo>
                    <a:pt x="122" y="4"/>
                    <a:pt x="0" y="126"/>
                    <a:pt x="0" y="339"/>
                  </a:cubicBezTo>
                  <a:cubicBezTo>
                    <a:pt x="0" y="521"/>
                    <a:pt x="122" y="612"/>
                    <a:pt x="304" y="612"/>
                  </a:cubicBezTo>
                  <a:cubicBezTo>
                    <a:pt x="517" y="612"/>
                    <a:pt x="608" y="491"/>
                    <a:pt x="639" y="278"/>
                  </a:cubicBezTo>
                  <a:cubicBezTo>
                    <a:pt x="611" y="139"/>
                    <a:pt x="532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3958550" y="2359000"/>
              <a:ext cx="15225" cy="15975"/>
            </a:xfrm>
            <a:custGeom>
              <a:avLst/>
              <a:gdLst/>
              <a:ahLst/>
              <a:cxnLst/>
              <a:rect l="l" t="t" r="r" b="b"/>
              <a:pathLst>
                <a:path w="609" h="639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6"/>
                    <a:pt x="92" y="608"/>
                    <a:pt x="274" y="638"/>
                  </a:cubicBezTo>
                  <a:cubicBezTo>
                    <a:pt x="487" y="638"/>
                    <a:pt x="608" y="517"/>
                    <a:pt x="578" y="304"/>
                  </a:cubicBezTo>
                  <a:cubicBezTo>
                    <a:pt x="578" y="122"/>
                    <a:pt x="487" y="3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4296700" y="2307325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335" y="0"/>
                  </a:moveTo>
                  <a:cubicBezTo>
                    <a:pt x="152" y="31"/>
                    <a:pt x="0" y="122"/>
                    <a:pt x="0" y="304"/>
                  </a:cubicBezTo>
                  <a:cubicBezTo>
                    <a:pt x="0" y="456"/>
                    <a:pt x="92" y="578"/>
                    <a:pt x="244" y="578"/>
                  </a:cubicBezTo>
                  <a:cubicBezTo>
                    <a:pt x="265" y="581"/>
                    <a:pt x="286" y="582"/>
                    <a:pt x="305" y="582"/>
                  </a:cubicBezTo>
                  <a:cubicBezTo>
                    <a:pt x="474" y="582"/>
                    <a:pt x="551" y="465"/>
                    <a:pt x="578" y="274"/>
                  </a:cubicBezTo>
                  <a:cubicBezTo>
                    <a:pt x="517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4432725" y="2305650"/>
              <a:ext cx="15225" cy="14600"/>
            </a:xfrm>
            <a:custGeom>
              <a:avLst/>
              <a:gdLst/>
              <a:ahLst/>
              <a:cxnLst/>
              <a:rect l="l" t="t" r="r" b="b"/>
              <a:pathLst>
                <a:path w="609" h="584" extrusionOk="0">
                  <a:moveTo>
                    <a:pt x="277" y="1"/>
                  </a:moveTo>
                  <a:cubicBezTo>
                    <a:pt x="147" y="1"/>
                    <a:pt x="31" y="90"/>
                    <a:pt x="31" y="249"/>
                  </a:cubicBezTo>
                  <a:cubicBezTo>
                    <a:pt x="0" y="432"/>
                    <a:pt x="122" y="553"/>
                    <a:pt x="304" y="584"/>
                  </a:cubicBezTo>
                  <a:cubicBezTo>
                    <a:pt x="456" y="584"/>
                    <a:pt x="578" y="493"/>
                    <a:pt x="608" y="341"/>
                  </a:cubicBezTo>
                  <a:cubicBezTo>
                    <a:pt x="608" y="128"/>
                    <a:pt x="517" y="37"/>
                    <a:pt x="335" y="6"/>
                  </a:cubicBezTo>
                  <a:cubicBezTo>
                    <a:pt x="315" y="2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4490475" y="2384075"/>
              <a:ext cx="32700" cy="10925"/>
            </a:xfrm>
            <a:custGeom>
              <a:avLst/>
              <a:gdLst/>
              <a:ahLst/>
              <a:cxnLst/>
              <a:rect l="l" t="t" r="r" b="b"/>
              <a:pathLst>
                <a:path w="1308" h="437" extrusionOk="0">
                  <a:moveTo>
                    <a:pt x="1307" y="0"/>
                  </a:moveTo>
                  <a:cubicBezTo>
                    <a:pt x="760" y="0"/>
                    <a:pt x="365" y="182"/>
                    <a:pt x="0" y="395"/>
                  </a:cubicBezTo>
                  <a:cubicBezTo>
                    <a:pt x="111" y="423"/>
                    <a:pt x="217" y="436"/>
                    <a:pt x="320" y="436"/>
                  </a:cubicBezTo>
                  <a:cubicBezTo>
                    <a:pt x="668" y="436"/>
                    <a:pt x="979" y="282"/>
                    <a:pt x="1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4144725" y="23764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92" y="0"/>
                    <a:pt x="0" y="122"/>
                    <a:pt x="0" y="274"/>
                  </a:cubicBezTo>
                  <a:cubicBezTo>
                    <a:pt x="0" y="456"/>
                    <a:pt x="122" y="547"/>
                    <a:pt x="304" y="547"/>
                  </a:cubicBezTo>
                  <a:cubicBezTo>
                    <a:pt x="456" y="547"/>
                    <a:pt x="547" y="426"/>
                    <a:pt x="547" y="274"/>
                  </a:cubicBezTo>
                  <a:cubicBezTo>
                    <a:pt x="54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3985150" y="2453850"/>
              <a:ext cx="17500" cy="13075"/>
            </a:xfrm>
            <a:custGeom>
              <a:avLst/>
              <a:gdLst/>
              <a:ahLst/>
              <a:cxnLst/>
              <a:rect l="l" t="t" r="r" b="b"/>
              <a:pathLst>
                <a:path w="700" h="523" extrusionOk="0">
                  <a:moveTo>
                    <a:pt x="502" y="1"/>
                  </a:moveTo>
                  <a:cubicBezTo>
                    <a:pt x="488" y="1"/>
                    <a:pt x="472" y="2"/>
                    <a:pt x="456" y="5"/>
                  </a:cubicBezTo>
                  <a:cubicBezTo>
                    <a:pt x="243" y="5"/>
                    <a:pt x="91" y="188"/>
                    <a:pt x="61" y="340"/>
                  </a:cubicBezTo>
                  <a:cubicBezTo>
                    <a:pt x="0" y="461"/>
                    <a:pt x="213" y="522"/>
                    <a:pt x="335" y="522"/>
                  </a:cubicBezTo>
                  <a:cubicBezTo>
                    <a:pt x="547" y="522"/>
                    <a:pt x="669" y="431"/>
                    <a:pt x="699" y="188"/>
                  </a:cubicBezTo>
                  <a:cubicBezTo>
                    <a:pt x="672" y="106"/>
                    <a:pt x="621" y="1"/>
                    <a:pt x="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3950200" y="2412950"/>
              <a:ext cx="14450" cy="13700"/>
            </a:xfrm>
            <a:custGeom>
              <a:avLst/>
              <a:gdLst/>
              <a:ahLst/>
              <a:cxnLst/>
              <a:rect l="l" t="t" r="r" b="b"/>
              <a:pathLst>
                <a:path w="578" h="548" extrusionOk="0">
                  <a:moveTo>
                    <a:pt x="304" y="0"/>
                  </a:moveTo>
                  <a:cubicBezTo>
                    <a:pt x="122" y="0"/>
                    <a:pt x="0" y="91"/>
                    <a:pt x="30" y="304"/>
                  </a:cubicBezTo>
                  <a:cubicBezTo>
                    <a:pt x="30" y="456"/>
                    <a:pt x="152" y="547"/>
                    <a:pt x="304" y="547"/>
                  </a:cubicBezTo>
                  <a:cubicBezTo>
                    <a:pt x="517" y="517"/>
                    <a:pt x="547" y="365"/>
                    <a:pt x="578" y="152"/>
                  </a:cubicBezTo>
                  <a:cubicBezTo>
                    <a:pt x="578" y="30"/>
                    <a:pt x="426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4369650" y="2277675"/>
              <a:ext cx="15225" cy="15350"/>
            </a:xfrm>
            <a:custGeom>
              <a:avLst/>
              <a:gdLst/>
              <a:ahLst/>
              <a:cxnLst/>
              <a:rect l="l" t="t" r="r" b="b"/>
              <a:pathLst>
                <a:path w="609" h="614" extrusionOk="0">
                  <a:moveTo>
                    <a:pt x="304" y="1"/>
                  </a:moveTo>
                  <a:cubicBezTo>
                    <a:pt x="122" y="31"/>
                    <a:pt x="0" y="153"/>
                    <a:pt x="31" y="335"/>
                  </a:cubicBezTo>
                  <a:cubicBezTo>
                    <a:pt x="31" y="499"/>
                    <a:pt x="129" y="613"/>
                    <a:pt x="280" y="613"/>
                  </a:cubicBezTo>
                  <a:cubicBezTo>
                    <a:pt x="298" y="613"/>
                    <a:pt x="316" y="612"/>
                    <a:pt x="335" y="609"/>
                  </a:cubicBezTo>
                  <a:cubicBezTo>
                    <a:pt x="487" y="578"/>
                    <a:pt x="608" y="457"/>
                    <a:pt x="578" y="305"/>
                  </a:cubicBezTo>
                  <a:cubicBezTo>
                    <a:pt x="548" y="122"/>
                    <a:pt x="487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4108250" y="2296675"/>
              <a:ext cx="13700" cy="13050"/>
            </a:xfrm>
            <a:custGeom>
              <a:avLst/>
              <a:gdLst/>
              <a:ahLst/>
              <a:cxnLst/>
              <a:rect l="l" t="t" r="r" b="b"/>
              <a:pathLst>
                <a:path w="548" h="522" extrusionOk="0">
                  <a:moveTo>
                    <a:pt x="243" y="1"/>
                  </a:moveTo>
                  <a:cubicBezTo>
                    <a:pt x="122" y="1"/>
                    <a:pt x="0" y="61"/>
                    <a:pt x="0" y="213"/>
                  </a:cubicBezTo>
                  <a:cubicBezTo>
                    <a:pt x="0" y="426"/>
                    <a:pt x="152" y="487"/>
                    <a:pt x="335" y="517"/>
                  </a:cubicBezTo>
                  <a:cubicBezTo>
                    <a:pt x="351" y="520"/>
                    <a:pt x="365" y="521"/>
                    <a:pt x="378" y="521"/>
                  </a:cubicBezTo>
                  <a:cubicBezTo>
                    <a:pt x="517" y="521"/>
                    <a:pt x="520" y="382"/>
                    <a:pt x="547" y="244"/>
                  </a:cubicBezTo>
                  <a:cubicBezTo>
                    <a:pt x="517" y="92"/>
                    <a:pt x="42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4240475" y="2274650"/>
              <a:ext cx="12175" cy="13700"/>
            </a:xfrm>
            <a:custGeom>
              <a:avLst/>
              <a:gdLst/>
              <a:ahLst/>
              <a:cxnLst/>
              <a:rect l="l" t="t" r="r" b="b"/>
              <a:pathLst>
                <a:path w="487" h="548" extrusionOk="0">
                  <a:moveTo>
                    <a:pt x="243" y="0"/>
                  </a:moveTo>
                  <a:cubicBezTo>
                    <a:pt x="122" y="0"/>
                    <a:pt x="0" y="30"/>
                    <a:pt x="0" y="213"/>
                  </a:cubicBezTo>
                  <a:cubicBezTo>
                    <a:pt x="0" y="365"/>
                    <a:pt x="91" y="547"/>
                    <a:pt x="183" y="547"/>
                  </a:cubicBezTo>
                  <a:cubicBezTo>
                    <a:pt x="304" y="517"/>
                    <a:pt x="426" y="365"/>
                    <a:pt x="456" y="213"/>
                  </a:cubicBezTo>
                  <a:cubicBezTo>
                    <a:pt x="487" y="30"/>
                    <a:pt x="365" y="3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4400050" y="2254125"/>
              <a:ext cx="13700" cy="11425"/>
            </a:xfrm>
            <a:custGeom>
              <a:avLst/>
              <a:gdLst/>
              <a:ahLst/>
              <a:cxnLst/>
              <a:rect l="l" t="t" r="r" b="b"/>
              <a:pathLst>
                <a:path w="548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65"/>
                    <a:pt x="122" y="456"/>
                    <a:pt x="274" y="456"/>
                  </a:cubicBezTo>
                  <a:cubicBezTo>
                    <a:pt x="365" y="426"/>
                    <a:pt x="547" y="426"/>
                    <a:pt x="547" y="304"/>
                  </a:cubicBezTo>
                  <a:cubicBezTo>
                    <a:pt x="547" y="152"/>
                    <a:pt x="42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4295950" y="2260050"/>
              <a:ext cx="12925" cy="11775"/>
            </a:xfrm>
            <a:custGeom>
              <a:avLst/>
              <a:gdLst/>
              <a:ahLst/>
              <a:cxnLst/>
              <a:rect l="l" t="t" r="r" b="b"/>
              <a:pathLst>
                <a:path w="517" h="471" extrusionOk="0">
                  <a:moveTo>
                    <a:pt x="299" y="1"/>
                  </a:moveTo>
                  <a:cubicBezTo>
                    <a:pt x="281" y="1"/>
                    <a:pt x="263" y="3"/>
                    <a:pt x="243" y="7"/>
                  </a:cubicBezTo>
                  <a:cubicBezTo>
                    <a:pt x="91" y="7"/>
                    <a:pt x="0" y="128"/>
                    <a:pt x="30" y="280"/>
                  </a:cubicBezTo>
                  <a:cubicBezTo>
                    <a:pt x="30" y="407"/>
                    <a:pt x="94" y="470"/>
                    <a:pt x="203" y="470"/>
                  </a:cubicBezTo>
                  <a:cubicBezTo>
                    <a:pt x="225" y="470"/>
                    <a:pt x="248" y="468"/>
                    <a:pt x="274" y="463"/>
                  </a:cubicBezTo>
                  <a:cubicBezTo>
                    <a:pt x="426" y="463"/>
                    <a:pt x="486" y="371"/>
                    <a:pt x="517" y="219"/>
                  </a:cubicBezTo>
                  <a:cubicBezTo>
                    <a:pt x="490" y="87"/>
                    <a:pt x="418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4205500" y="2330875"/>
              <a:ext cx="13725" cy="11425"/>
            </a:xfrm>
            <a:custGeom>
              <a:avLst/>
              <a:gdLst/>
              <a:ahLst/>
              <a:cxnLst/>
              <a:rect l="l" t="t" r="r" b="b"/>
              <a:pathLst>
                <a:path w="549" h="457" extrusionOk="0">
                  <a:moveTo>
                    <a:pt x="335" y="0"/>
                  </a:moveTo>
                  <a:cubicBezTo>
                    <a:pt x="123" y="0"/>
                    <a:pt x="62" y="122"/>
                    <a:pt x="31" y="304"/>
                  </a:cubicBezTo>
                  <a:cubicBezTo>
                    <a:pt x="1" y="456"/>
                    <a:pt x="92" y="456"/>
                    <a:pt x="244" y="456"/>
                  </a:cubicBezTo>
                  <a:cubicBezTo>
                    <a:pt x="366" y="456"/>
                    <a:pt x="487" y="426"/>
                    <a:pt x="518" y="244"/>
                  </a:cubicBezTo>
                  <a:cubicBezTo>
                    <a:pt x="548" y="122"/>
                    <a:pt x="457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080125" y="2412175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13" y="1"/>
                  </a:moveTo>
                  <a:cubicBezTo>
                    <a:pt x="92" y="31"/>
                    <a:pt x="1" y="92"/>
                    <a:pt x="1" y="244"/>
                  </a:cubicBezTo>
                  <a:cubicBezTo>
                    <a:pt x="31" y="365"/>
                    <a:pt x="122" y="457"/>
                    <a:pt x="244" y="457"/>
                  </a:cubicBezTo>
                  <a:cubicBezTo>
                    <a:pt x="365" y="426"/>
                    <a:pt x="487" y="365"/>
                    <a:pt x="457" y="244"/>
                  </a:cubicBezTo>
                  <a:cubicBezTo>
                    <a:pt x="457" y="92"/>
                    <a:pt x="365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036050" y="2349100"/>
              <a:ext cx="12950" cy="11625"/>
            </a:xfrm>
            <a:custGeom>
              <a:avLst/>
              <a:gdLst/>
              <a:ahLst/>
              <a:cxnLst/>
              <a:rect l="l" t="t" r="r" b="b"/>
              <a:pathLst>
                <a:path w="518" h="465" extrusionOk="0">
                  <a:moveTo>
                    <a:pt x="305" y="1"/>
                  </a:moveTo>
                  <a:cubicBezTo>
                    <a:pt x="122" y="1"/>
                    <a:pt x="31" y="62"/>
                    <a:pt x="1" y="214"/>
                  </a:cubicBezTo>
                  <a:cubicBezTo>
                    <a:pt x="1" y="366"/>
                    <a:pt x="92" y="457"/>
                    <a:pt x="213" y="457"/>
                  </a:cubicBezTo>
                  <a:cubicBezTo>
                    <a:pt x="238" y="462"/>
                    <a:pt x="261" y="464"/>
                    <a:pt x="283" y="464"/>
                  </a:cubicBezTo>
                  <a:cubicBezTo>
                    <a:pt x="394" y="464"/>
                    <a:pt x="467" y="397"/>
                    <a:pt x="517" y="244"/>
                  </a:cubicBezTo>
                  <a:cubicBezTo>
                    <a:pt x="517" y="122"/>
                    <a:pt x="426" y="3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096075" y="2276925"/>
              <a:ext cx="10675" cy="10650"/>
            </a:xfrm>
            <a:custGeom>
              <a:avLst/>
              <a:gdLst/>
              <a:ahLst/>
              <a:cxnLst/>
              <a:rect l="l" t="t" r="r" b="b"/>
              <a:pathLst>
                <a:path w="427" h="426" extrusionOk="0">
                  <a:moveTo>
                    <a:pt x="214" y="0"/>
                  </a:moveTo>
                  <a:cubicBezTo>
                    <a:pt x="62" y="0"/>
                    <a:pt x="1" y="61"/>
                    <a:pt x="1" y="213"/>
                  </a:cubicBezTo>
                  <a:cubicBezTo>
                    <a:pt x="1" y="335"/>
                    <a:pt x="92" y="426"/>
                    <a:pt x="214" y="426"/>
                  </a:cubicBezTo>
                  <a:cubicBezTo>
                    <a:pt x="335" y="426"/>
                    <a:pt x="427" y="335"/>
                    <a:pt x="427" y="213"/>
                  </a:cubicBezTo>
                  <a:cubicBezTo>
                    <a:pt x="427" y="61"/>
                    <a:pt x="335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159925" y="2331625"/>
              <a:ext cx="9900" cy="10025"/>
            </a:xfrm>
            <a:custGeom>
              <a:avLst/>
              <a:gdLst/>
              <a:ahLst/>
              <a:cxnLst/>
              <a:rect l="l" t="t" r="r" b="b"/>
              <a:pathLst>
                <a:path w="396" h="401" extrusionOk="0">
                  <a:moveTo>
                    <a:pt x="243" y="1"/>
                  </a:moveTo>
                  <a:cubicBezTo>
                    <a:pt x="91" y="1"/>
                    <a:pt x="31" y="92"/>
                    <a:pt x="0" y="214"/>
                  </a:cubicBezTo>
                  <a:cubicBezTo>
                    <a:pt x="0" y="295"/>
                    <a:pt x="24" y="401"/>
                    <a:pt x="138" y="401"/>
                  </a:cubicBezTo>
                  <a:cubicBezTo>
                    <a:pt x="152" y="401"/>
                    <a:pt x="166" y="399"/>
                    <a:pt x="183" y="396"/>
                  </a:cubicBezTo>
                  <a:cubicBezTo>
                    <a:pt x="304" y="396"/>
                    <a:pt x="365" y="305"/>
                    <a:pt x="395" y="183"/>
                  </a:cubicBezTo>
                  <a:cubicBezTo>
                    <a:pt x="365" y="62"/>
                    <a:pt x="33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4464625" y="2301850"/>
              <a:ext cx="10675" cy="8725"/>
            </a:xfrm>
            <a:custGeom>
              <a:avLst/>
              <a:gdLst/>
              <a:ahLst/>
              <a:cxnLst/>
              <a:rect l="l" t="t" r="r" b="b"/>
              <a:pathLst>
                <a:path w="427" h="349" extrusionOk="0">
                  <a:moveTo>
                    <a:pt x="228" y="0"/>
                  </a:moveTo>
                  <a:cubicBezTo>
                    <a:pt x="130" y="0"/>
                    <a:pt x="58" y="83"/>
                    <a:pt x="31" y="189"/>
                  </a:cubicBezTo>
                  <a:cubicBezTo>
                    <a:pt x="1" y="310"/>
                    <a:pt x="122" y="341"/>
                    <a:pt x="183" y="341"/>
                  </a:cubicBezTo>
                  <a:cubicBezTo>
                    <a:pt x="209" y="346"/>
                    <a:pt x="233" y="348"/>
                    <a:pt x="254" y="348"/>
                  </a:cubicBezTo>
                  <a:cubicBezTo>
                    <a:pt x="355" y="348"/>
                    <a:pt x="401" y="289"/>
                    <a:pt x="426" y="189"/>
                  </a:cubicBezTo>
                  <a:cubicBezTo>
                    <a:pt x="426" y="67"/>
                    <a:pt x="396" y="6"/>
                    <a:pt x="274" y="6"/>
                  </a:cubicBezTo>
                  <a:cubicBezTo>
                    <a:pt x="258" y="2"/>
                    <a:pt x="243" y="0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4255675" y="23278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182" y="1"/>
                  </a:moveTo>
                  <a:cubicBezTo>
                    <a:pt x="61" y="31"/>
                    <a:pt x="0" y="92"/>
                    <a:pt x="0" y="214"/>
                  </a:cubicBezTo>
                  <a:cubicBezTo>
                    <a:pt x="30" y="335"/>
                    <a:pt x="122" y="366"/>
                    <a:pt x="243" y="366"/>
                  </a:cubicBezTo>
                  <a:cubicBezTo>
                    <a:pt x="334" y="335"/>
                    <a:pt x="426" y="274"/>
                    <a:pt x="456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15" name="Google Shape;1215;p16"/>
          <p:cNvGrpSpPr/>
          <p:nvPr/>
        </p:nvGrpSpPr>
        <p:grpSpPr>
          <a:xfrm>
            <a:off x="6485792" y="284394"/>
            <a:ext cx="360956" cy="304487"/>
            <a:chOff x="2188750" y="2161800"/>
            <a:chExt cx="230275" cy="194250"/>
          </a:xfrm>
        </p:grpSpPr>
        <p:sp>
          <p:nvSpPr>
            <p:cNvPr id="1216" name="Google Shape;1216;p16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6"/>
          <p:cNvGrpSpPr/>
          <p:nvPr/>
        </p:nvGrpSpPr>
        <p:grpSpPr>
          <a:xfrm>
            <a:off x="2239242" y="284394"/>
            <a:ext cx="360956" cy="304487"/>
            <a:chOff x="2188750" y="2161800"/>
            <a:chExt cx="230275" cy="194250"/>
          </a:xfrm>
        </p:grpSpPr>
        <p:sp>
          <p:nvSpPr>
            <p:cNvPr id="1221" name="Google Shape;1221;p16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16"/>
          <p:cNvGrpSpPr/>
          <p:nvPr/>
        </p:nvGrpSpPr>
        <p:grpSpPr>
          <a:xfrm rot="1407148">
            <a:off x="7659456" y="465914"/>
            <a:ext cx="1117069" cy="730189"/>
            <a:chOff x="4305050" y="4174075"/>
            <a:chExt cx="1212050" cy="792275"/>
          </a:xfrm>
        </p:grpSpPr>
        <p:sp>
          <p:nvSpPr>
            <p:cNvPr id="1226" name="Google Shape;1226;p16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16"/>
          <p:cNvGrpSpPr/>
          <p:nvPr/>
        </p:nvGrpSpPr>
        <p:grpSpPr>
          <a:xfrm rot="-1682004">
            <a:off x="433509" y="483427"/>
            <a:ext cx="1022880" cy="704796"/>
            <a:chOff x="938725" y="2167075"/>
            <a:chExt cx="1022850" cy="704775"/>
          </a:xfrm>
        </p:grpSpPr>
        <p:sp>
          <p:nvSpPr>
            <p:cNvPr id="1256" name="Google Shape;1256;p16"/>
            <p:cNvSpPr/>
            <p:nvPr/>
          </p:nvSpPr>
          <p:spPr>
            <a:xfrm>
              <a:off x="938725" y="2167075"/>
              <a:ext cx="1022850" cy="704775"/>
            </a:xfrm>
            <a:custGeom>
              <a:avLst/>
              <a:gdLst/>
              <a:ahLst/>
              <a:cxnLst/>
              <a:rect l="l" t="t" r="r" b="b"/>
              <a:pathLst>
                <a:path w="40914" h="28191" extrusionOk="0">
                  <a:moveTo>
                    <a:pt x="25173" y="1183"/>
                  </a:moveTo>
                  <a:cubicBezTo>
                    <a:pt x="25541" y="1183"/>
                    <a:pt x="25915" y="1282"/>
                    <a:pt x="26141" y="1476"/>
                  </a:cubicBezTo>
                  <a:cubicBezTo>
                    <a:pt x="26293" y="1628"/>
                    <a:pt x="26536" y="1750"/>
                    <a:pt x="26445" y="1993"/>
                  </a:cubicBezTo>
                  <a:cubicBezTo>
                    <a:pt x="26354" y="2267"/>
                    <a:pt x="26141" y="2449"/>
                    <a:pt x="25837" y="2479"/>
                  </a:cubicBezTo>
                  <a:cubicBezTo>
                    <a:pt x="25757" y="2488"/>
                    <a:pt x="25677" y="2492"/>
                    <a:pt x="25601" y="2492"/>
                  </a:cubicBezTo>
                  <a:cubicBezTo>
                    <a:pt x="25416" y="2492"/>
                    <a:pt x="25254" y="2470"/>
                    <a:pt x="25168" y="2449"/>
                  </a:cubicBezTo>
                  <a:cubicBezTo>
                    <a:pt x="24682" y="2327"/>
                    <a:pt x="24378" y="2175"/>
                    <a:pt x="24226" y="1811"/>
                  </a:cubicBezTo>
                  <a:cubicBezTo>
                    <a:pt x="24165" y="1659"/>
                    <a:pt x="24135" y="1537"/>
                    <a:pt x="24317" y="1416"/>
                  </a:cubicBezTo>
                  <a:cubicBezTo>
                    <a:pt x="24531" y="1259"/>
                    <a:pt x="24850" y="1183"/>
                    <a:pt x="25173" y="1183"/>
                  </a:cubicBezTo>
                  <a:close/>
                  <a:moveTo>
                    <a:pt x="29450" y="3235"/>
                  </a:moveTo>
                  <a:cubicBezTo>
                    <a:pt x="29604" y="3235"/>
                    <a:pt x="29758" y="3270"/>
                    <a:pt x="29758" y="3543"/>
                  </a:cubicBezTo>
                  <a:cubicBezTo>
                    <a:pt x="29758" y="3847"/>
                    <a:pt x="29637" y="4090"/>
                    <a:pt x="29302" y="4090"/>
                  </a:cubicBezTo>
                  <a:cubicBezTo>
                    <a:pt x="29265" y="4093"/>
                    <a:pt x="29228" y="4094"/>
                    <a:pt x="29192" y="4094"/>
                  </a:cubicBezTo>
                  <a:cubicBezTo>
                    <a:pt x="28728" y="4094"/>
                    <a:pt x="28362" y="3916"/>
                    <a:pt x="27995" y="3634"/>
                  </a:cubicBezTo>
                  <a:cubicBezTo>
                    <a:pt x="28360" y="3270"/>
                    <a:pt x="28846" y="3270"/>
                    <a:pt x="29302" y="3239"/>
                  </a:cubicBezTo>
                  <a:cubicBezTo>
                    <a:pt x="29348" y="3239"/>
                    <a:pt x="29399" y="3235"/>
                    <a:pt x="29450" y="3235"/>
                  </a:cubicBezTo>
                  <a:close/>
                  <a:moveTo>
                    <a:pt x="27412" y="2263"/>
                  </a:moveTo>
                  <a:cubicBezTo>
                    <a:pt x="27646" y="2263"/>
                    <a:pt x="27890" y="2305"/>
                    <a:pt x="28132" y="2305"/>
                  </a:cubicBezTo>
                  <a:cubicBezTo>
                    <a:pt x="28188" y="2305"/>
                    <a:pt x="28244" y="2303"/>
                    <a:pt x="28299" y="2297"/>
                  </a:cubicBezTo>
                  <a:cubicBezTo>
                    <a:pt x="28542" y="2297"/>
                    <a:pt x="28542" y="2571"/>
                    <a:pt x="28603" y="2753"/>
                  </a:cubicBezTo>
                  <a:cubicBezTo>
                    <a:pt x="28664" y="2935"/>
                    <a:pt x="28482" y="2935"/>
                    <a:pt x="28390" y="2966"/>
                  </a:cubicBezTo>
                  <a:cubicBezTo>
                    <a:pt x="27995" y="3118"/>
                    <a:pt x="27752" y="3452"/>
                    <a:pt x="27539" y="3786"/>
                  </a:cubicBezTo>
                  <a:cubicBezTo>
                    <a:pt x="27496" y="3895"/>
                    <a:pt x="27453" y="3910"/>
                    <a:pt x="27398" y="3910"/>
                  </a:cubicBezTo>
                  <a:cubicBezTo>
                    <a:pt x="27376" y="3910"/>
                    <a:pt x="27353" y="3908"/>
                    <a:pt x="27327" y="3908"/>
                  </a:cubicBezTo>
                  <a:cubicBezTo>
                    <a:pt x="26506" y="3908"/>
                    <a:pt x="25716" y="3969"/>
                    <a:pt x="24865" y="4151"/>
                  </a:cubicBezTo>
                  <a:cubicBezTo>
                    <a:pt x="25108" y="3756"/>
                    <a:pt x="25320" y="3422"/>
                    <a:pt x="25503" y="3087"/>
                  </a:cubicBezTo>
                  <a:cubicBezTo>
                    <a:pt x="25594" y="2935"/>
                    <a:pt x="25716" y="2935"/>
                    <a:pt x="25837" y="2935"/>
                  </a:cubicBezTo>
                  <a:cubicBezTo>
                    <a:pt x="26111" y="2935"/>
                    <a:pt x="26384" y="2875"/>
                    <a:pt x="26567" y="2662"/>
                  </a:cubicBezTo>
                  <a:cubicBezTo>
                    <a:pt x="26816" y="2334"/>
                    <a:pt x="27106" y="2263"/>
                    <a:pt x="27412" y="2263"/>
                  </a:cubicBezTo>
                  <a:close/>
                  <a:moveTo>
                    <a:pt x="25100" y="2845"/>
                  </a:moveTo>
                  <a:cubicBezTo>
                    <a:pt x="25128" y="2845"/>
                    <a:pt x="25160" y="2855"/>
                    <a:pt x="25199" y="2875"/>
                  </a:cubicBezTo>
                  <a:cubicBezTo>
                    <a:pt x="25351" y="2966"/>
                    <a:pt x="25229" y="3057"/>
                    <a:pt x="25199" y="3118"/>
                  </a:cubicBezTo>
                  <a:cubicBezTo>
                    <a:pt x="25017" y="3452"/>
                    <a:pt x="24804" y="3786"/>
                    <a:pt x="24621" y="4121"/>
                  </a:cubicBezTo>
                  <a:cubicBezTo>
                    <a:pt x="24469" y="4364"/>
                    <a:pt x="24226" y="4333"/>
                    <a:pt x="23983" y="4394"/>
                  </a:cubicBezTo>
                  <a:cubicBezTo>
                    <a:pt x="24348" y="3938"/>
                    <a:pt x="24713" y="3513"/>
                    <a:pt x="24956" y="2996"/>
                  </a:cubicBezTo>
                  <a:cubicBezTo>
                    <a:pt x="24997" y="2892"/>
                    <a:pt x="25039" y="2845"/>
                    <a:pt x="25100" y="2845"/>
                  </a:cubicBezTo>
                  <a:close/>
                  <a:moveTo>
                    <a:pt x="23856" y="940"/>
                  </a:moveTo>
                  <a:cubicBezTo>
                    <a:pt x="23967" y="940"/>
                    <a:pt x="24080" y="954"/>
                    <a:pt x="24196" y="990"/>
                  </a:cubicBezTo>
                  <a:cubicBezTo>
                    <a:pt x="23558" y="1476"/>
                    <a:pt x="23679" y="2297"/>
                    <a:pt x="24500" y="2662"/>
                  </a:cubicBezTo>
                  <a:cubicBezTo>
                    <a:pt x="24925" y="2844"/>
                    <a:pt x="24804" y="2966"/>
                    <a:pt x="24591" y="3178"/>
                  </a:cubicBezTo>
                  <a:cubicBezTo>
                    <a:pt x="24196" y="3634"/>
                    <a:pt x="23801" y="4060"/>
                    <a:pt x="23406" y="4516"/>
                  </a:cubicBezTo>
                  <a:cubicBezTo>
                    <a:pt x="23284" y="4637"/>
                    <a:pt x="23132" y="4698"/>
                    <a:pt x="22980" y="4729"/>
                  </a:cubicBezTo>
                  <a:cubicBezTo>
                    <a:pt x="22585" y="4881"/>
                    <a:pt x="22190" y="5002"/>
                    <a:pt x="21703" y="5154"/>
                  </a:cubicBezTo>
                  <a:cubicBezTo>
                    <a:pt x="22099" y="4090"/>
                    <a:pt x="22311" y="3026"/>
                    <a:pt x="22706" y="2023"/>
                  </a:cubicBezTo>
                  <a:cubicBezTo>
                    <a:pt x="22828" y="1780"/>
                    <a:pt x="22980" y="1567"/>
                    <a:pt x="22950" y="1294"/>
                  </a:cubicBezTo>
                  <a:cubicBezTo>
                    <a:pt x="22950" y="1142"/>
                    <a:pt x="23010" y="1142"/>
                    <a:pt x="23102" y="1112"/>
                  </a:cubicBezTo>
                  <a:cubicBezTo>
                    <a:pt x="23338" y="1026"/>
                    <a:pt x="23590" y="940"/>
                    <a:pt x="23856" y="940"/>
                  </a:cubicBezTo>
                  <a:close/>
                  <a:moveTo>
                    <a:pt x="31542" y="4162"/>
                  </a:moveTo>
                  <a:cubicBezTo>
                    <a:pt x="31667" y="4162"/>
                    <a:pt x="31792" y="4176"/>
                    <a:pt x="31916" y="4212"/>
                  </a:cubicBezTo>
                  <a:cubicBezTo>
                    <a:pt x="32281" y="4303"/>
                    <a:pt x="32494" y="4637"/>
                    <a:pt x="32403" y="5033"/>
                  </a:cubicBezTo>
                  <a:cubicBezTo>
                    <a:pt x="32403" y="5120"/>
                    <a:pt x="32371" y="5191"/>
                    <a:pt x="32298" y="5191"/>
                  </a:cubicBezTo>
                  <a:cubicBezTo>
                    <a:pt x="32269" y="5191"/>
                    <a:pt x="32233" y="5180"/>
                    <a:pt x="32190" y="5154"/>
                  </a:cubicBezTo>
                  <a:cubicBezTo>
                    <a:pt x="31856" y="5002"/>
                    <a:pt x="31521" y="4850"/>
                    <a:pt x="31187" y="4698"/>
                  </a:cubicBezTo>
                  <a:cubicBezTo>
                    <a:pt x="31065" y="4637"/>
                    <a:pt x="31004" y="4546"/>
                    <a:pt x="31004" y="4394"/>
                  </a:cubicBezTo>
                  <a:cubicBezTo>
                    <a:pt x="31035" y="4273"/>
                    <a:pt x="31156" y="4182"/>
                    <a:pt x="31278" y="4182"/>
                  </a:cubicBezTo>
                  <a:cubicBezTo>
                    <a:pt x="31366" y="4169"/>
                    <a:pt x="31454" y="4162"/>
                    <a:pt x="31542" y="4162"/>
                  </a:cubicBezTo>
                  <a:close/>
                  <a:moveTo>
                    <a:pt x="22646" y="1476"/>
                  </a:moveTo>
                  <a:lnTo>
                    <a:pt x="22646" y="1476"/>
                  </a:lnTo>
                  <a:cubicBezTo>
                    <a:pt x="22402" y="2084"/>
                    <a:pt x="22129" y="2662"/>
                    <a:pt x="21886" y="3270"/>
                  </a:cubicBezTo>
                  <a:cubicBezTo>
                    <a:pt x="21703" y="3756"/>
                    <a:pt x="21551" y="4242"/>
                    <a:pt x="21582" y="4759"/>
                  </a:cubicBezTo>
                  <a:cubicBezTo>
                    <a:pt x="21582" y="5215"/>
                    <a:pt x="21339" y="5397"/>
                    <a:pt x="20913" y="5428"/>
                  </a:cubicBezTo>
                  <a:cubicBezTo>
                    <a:pt x="20852" y="4182"/>
                    <a:pt x="21278" y="3087"/>
                    <a:pt x="21825" y="2023"/>
                  </a:cubicBezTo>
                  <a:cubicBezTo>
                    <a:pt x="22099" y="1537"/>
                    <a:pt x="22099" y="1537"/>
                    <a:pt x="22646" y="1476"/>
                  </a:cubicBezTo>
                  <a:close/>
                  <a:moveTo>
                    <a:pt x="12391" y="4452"/>
                  </a:moveTo>
                  <a:cubicBezTo>
                    <a:pt x="12484" y="4452"/>
                    <a:pt x="12579" y="4463"/>
                    <a:pt x="12676" y="4485"/>
                  </a:cubicBezTo>
                  <a:cubicBezTo>
                    <a:pt x="12858" y="4546"/>
                    <a:pt x="12949" y="4607"/>
                    <a:pt x="12980" y="4789"/>
                  </a:cubicBezTo>
                  <a:cubicBezTo>
                    <a:pt x="13008" y="5241"/>
                    <a:pt x="12433" y="5772"/>
                    <a:pt x="11937" y="5772"/>
                  </a:cubicBezTo>
                  <a:cubicBezTo>
                    <a:pt x="11899" y="5772"/>
                    <a:pt x="11861" y="5769"/>
                    <a:pt x="11825" y="5762"/>
                  </a:cubicBezTo>
                  <a:cubicBezTo>
                    <a:pt x="11642" y="5671"/>
                    <a:pt x="11430" y="5580"/>
                    <a:pt x="11369" y="5337"/>
                  </a:cubicBezTo>
                  <a:cubicBezTo>
                    <a:pt x="11308" y="5093"/>
                    <a:pt x="11460" y="4941"/>
                    <a:pt x="11612" y="4789"/>
                  </a:cubicBezTo>
                  <a:cubicBezTo>
                    <a:pt x="11841" y="4560"/>
                    <a:pt x="12106" y="4452"/>
                    <a:pt x="12391" y="4452"/>
                  </a:cubicBezTo>
                  <a:close/>
                  <a:moveTo>
                    <a:pt x="14683" y="5061"/>
                  </a:moveTo>
                  <a:cubicBezTo>
                    <a:pt x="14693" y="5061"/>
                    <a:pt x="14703" y="5062"/>
                    <a:pt x="14712" y="5063"/>
                  </a:cubicBezTo>
                  <a:cubicBezTo>
                    <a:pt x="15047" y="5154"/>
                    <a:pt x="15290" y="5549"/>
                    <a:pt x="15199" y="5884"/>
                  </a:cubicBezTo>
                  <a:cubicBezTo>
                    <a:pt x="15122" y="6189"/>
                    <a:pt x="14791" y="6430"/>
                    <a:pt x="14454" y="6430"/>
                  </a:cubicBezTo>
                  <a:cubicBezTo>
                    <a:pt x="14388" y="6430"/>
                    <a:pt x="14321" y="6420"/>
                    <a:pt x="14256" y="6400"/>
                  </a:cubicBezTo>
                  <a:cubicBezTo>
                    <a:pt x="13952" y="6309"/>
                    <a:pt x="13800" y="6036"/>
                    <a:pt x="13892" y="5701"/>
                  </a:cubicBezTo>
                  <a:cubicBezTo>
                    <a:pt x="13979" y="5409"/>
                    <a:pt x="14432" y="5061"/>
                    <a:pt x="14683" y="5061"/>
                  </a:cubicBezTo>
                  <a:close/>
                  <a:moveTo>
                    <a:pt x="19971" y="595"/>
                  </a:moveTo>
                  <a:cubicBezTo>
                    <a:pt x="20640" y="868"/>
                    <a:pt x="21278" y="1112"/>
                    <a:pt x="21977" y="1355"/>
                  </a:cubicBezTo>
                  <a:cubicBezTo>
                    <a:pt x="21764" y="1689"/>
                    <a:pt x="21582" y="1993"/>
                    <a:pt x="21399" y="2297"/>
                  </a:cubicBezTo>
                  <a:cubicBezTo>
                    <a:pt x="20822" y="3239"/>
                    <a:pt x="20518" y="4273"/>
                    <a:pt x="20548" y="5397"/>
                  </a:cubicBezTo>
                  <a:cubicBezTo>
                    <a:pt x="20548" y="5549"/>
                    <a:pt x="20548" y="5641"/>
                    <a:pt x="20366" y="5701"/>
                  </a:cubicBezTo>
                  <a:cubicBezTo>
                    <a:pt x="19545" y="6066"/>
                    <a:pt x="18785" y="6522"/>
                    <a:pt x="18056" y="6948"/>
                  </a:cubicBezTo>
                  <a:cubicBezTo>
                    <a:pt x="18086" y="5185"/>
                    <a:pt x="18117" y="3422"/>
                    <a:pt x="17083" y="1811"/>
                  </a:cubicBezTo>
                  <a:cubicBezTo>
                    <a:pt x="17158" y="1807"/>
                    <a:pt x="17234" y="1805"/>
                    <a:pt x="17311" y="1805"/>
                  </a:cubicBezTo>
                  <a:cubicBezTo>
                    <a:pt x="17796" y="1805"/>
                    <a:pt x="18317" y="1880"/>
                    <a:pt x="18816" y="1932"/>
                  </a:cubicBezTo>
                  <a:cubicBezTo>
                    <a:pt x="19181" y="1993"/>
                    <a:pt x="19545" y="2023"/>
                    <a:pt x="19910" y="2054"/>
                  </a:cubicBezTo>
                  <a:cubicBezTo>
                    <a:pt x="19936" y="2056"/>
                    <a:pt x="19960" y="2058"/>
                    <a:pt x="19983" y="2058"/>
                  </a:cubicBezTo>
                  <a:cubicBezTo>
                    <a:pt x="20238" y="2058"/>
                    <a:pt x="20358" y="1907"/>
                    <a:pt x="20275" y="1628"/>
                  </a:cubicBezTo>
                  <a:cubicBezTo>
                    <a:pt x="20184" y="1294"/>
                    <a:pt x="20062" y="960"/>
                    <a:pt x="19971" y="595"/>
                  </a:cubicBezTo>
                  <a:close/>
                  <a:moveTo>
                    <a:pt x="32859" y="5397"/>
                  </a:moveTo>
                  <a:cubicBezTo>
                    <a:pt x="33375" y="5519"/>
                    <a:pt x="33922" y="5610"/>
                    <a:pt x="34500" y="5732"/>
                  </a:cubicBezTo>
                  <a:cubicBezTo>
                    <a:pt x="34378" y="5944"/>
                    <a:pt x="34196" y="6127"/>
                    <a:pt x="34439" y="6340"/>
                  </a:cubicBezTo>
                  <a:cubicBezTo>
                    <a:pt x="34774" y="6461"/>
                    <a:pt x="35169" y="6370"/>
                    <a:pt x="35533" y="6552"/>
                  </a:cubicBezTo>
                  <a:cubicBezTo>
                    <a:pt x="35477" y="6797"/>
                    <a:pt x="35385" y="6949"/>
                    <a:pt x="35244" y="6949"/>
                  </a:cubicBezTo>
                  <a:cubicBezTo>
                    <a:pt x="35158" y="6949"/>
                    <a:pt x="35052" y="6892"/>
                    <a:pt x="34926" y="6765"/>
                  </a:cubicBezTo>
                  <a:cubicBezTo>
                    <a:pt x="34774" y="6644"/>
                    <a:pt x="34591" y="6552"/>
                    <a:pt x="34409" y="6431"/>
                  </a:cubicBezTo>
                  <a:cubicBezTo>
                    <a:pt x="33862" y="6127"/>
                    <a:pt x="33345" y="5792"/>
                    <a:pt x="32828" y="5489"/>
                  </a:cubicBezTo>
                  <a:cubicBezTo>
                    <a:pt x="32828" y="5458"/>
                    <a:pt x="32828" y="5428"/>
                    <a:pt x="32859" y="5397"/>
                  </a:cubicBezTo>
                  <a:close/>
                  <a:moveTo>
                    <a:pt x="17253" y="2862"/>
                  </a:moveTo>
                  <a:cubicBezTo>
                    <a:pt x="17497" y="2862"/>
                    <a:pt x="17525" y="2989"/>
                    <a:pt x="17570" y="3452"/>
                  </a:cubicBezTo>
                  <a:cubicBezTo>
                    <a:pt x="17661" y="4607"/>
                    <a:pt x="17934" y="5792"/>
                    <a:pt x="17600" y="7008"/>
                  </a:cubicBezTo>
                  <a:cubicBezTo>
                    <a:pt x="17539" y="7282"/>
                    <a:pt x="17539" y="7282"/>
                    <a:pt x="17235" y="7434"/>
                  </a:cubicBezTo>
                  <a:cubicBezTo>
                    <a:pt x="17509" y="5884"/>
                    <a:pt x="17570" y="4364"/>
                    <a:pt x="16870" y="2905"/>
                  </a:cubicBezTo>
                  <a:cubicBezTo>
                    <a:pt x="17037" y="2880"/>
                    <a:pt x="17160" y="2862"/>
                    <a:pt x="17253" y="2862"/>
                  </a:cubicBezTo>
                  <a:close/>
                  <a:moveTo>
                    <a:pt x="36015" y="7445"/>
                  </a:moveTo>
                  <a:cubicBezTo>
                    <a:pt x="36489" y="7445"/>
                    <a:pt x="36725" y="7725"/>
                    <a:pt x="36962" y="8619"/>
                  </a:cubicBezTo>
                  <a:cubicBezTo>
                    <a:pt x="36506" y="8194"/>
                    <a:pt x="36141" y="7829"/>
                    <a:pt x="35777" y="7464"/>
                  </a:cubicBezTo>
                  <a:cubicBezTo>
                    <a:pt x="35863" y="7452"/>
                    <a:pt x="35942" y="7445"/>
                    <a:pt x="36015" y="7445"/>
                  </a:cubicBezTo>
                  <a:close/>
                  <a:moveTo>
                    <a:pt x="14378" y="2571"/>
                  </a:moveTo>
                  <a:cubicBezTo>
                    <a:pt x="14530" y="2753"/>
                    <a:pt x="14621" y="2935"/>
                    <a:pt x="14773" y="3118"/>
                  </a:cubicBezTo>
                  <a:cubicBezTo>
                    <a:pt x="14876" y="3255"/>
                    <a:pt x="15008" y="3353"/>
                    <a:pt x="15136" y="3353"/>
                  </a:cubicBezTo>
                  <a:cubicBezTo>
                    <a:pt x="15235" y="3353"/>
                    <a:pt x="15332" y="3294"/>
                    <a:pt x="15411" y="3148"/>
                  </a:cubicBezTo>
                  <a:cubicBezTo>
                    <a:pt x="15568" y="2870"/>
                    <a:pt x="15774" y="2811"/>
                    <a:pt x="15990" y="2811"/>
                  </a:cubicBezTo>
                  <a:cubicBezTo>
                    <a:pt x="16152" y="2811"/>
                    <a:pt x="16319" y="2844"/>
                    <a:pt x="16475" y="2844"/>
                  </a:cubicBezTo>
                  <a:cubicBezTo>
                    <a:pt x="16627" y="2875"/>
                    <a:pt x="16658" y="2996"/>
                    <a:pt x="16688" y="3087"/>
                  </a:cubicBezTo>
                  <a:cubicBezTo>
                    <a:pt x="16870" y="3391"/>
                    <a:pt x="16931" y="3726"/>
                    <a:pt x="16962" y="4060"/>
                  </a:cubicBezTo>
                  <a:cubicBezTo>
                    <a:pt x="17083" y="5306"/>
                    <a:pt x="16992" y="6522"/>
                    <a:pt x="16718" y="7707"/>
                  </a:cubicBezTo>
                  <a:cubicBezTo>
                    <a:pt x="16718" y="7768"/>
                    <a:pt x="16688" y="7859"/>
                    <a:pt x="16627" y="7890"/>
                  </a:cubicBezTo>
                  <a:cubicBezTo>
                    <a:pt x="16293" y="8163"/>
                    <a:pt x="15959" y="8437"/>
                    <a:pt x="15563" y="8741"/>
                  </a:cubicBezTo>
                  <a:cubicBezTo>
                    <a:pt x="15533" y="7981"/>
                    <a:pt x="15624" y="7282"/>
                    <a:pt x="15442" y="6613"/>
                  </a:cubicBezTo>
                  <a:cubicBezTo>
                    <a:pt x="15411" y="6492"/>
                    <a:pt x="15472" y="6400"/>
                    <a:pt x="15533" y="6340"/>
                  </a:cubicBezTo>
                  <a:cubicBezTo>
                    <a:pt x="15807" y="5944"/>
                    <a:pt x="15837" y="5519"/>
                    <a:pt x="15563" y="5124"/>
                  </a:cubicBezTo>
                  <a:cubicBezTo>
                    <a:pt x="15370" y="4786"/>
                    <a:pt x="15062" y="4639"/>
                    <a:pt x="14714" y="4639"/>
                  </a:cubicBezTo>
                  <a:cubicBezTo>
                    <a:pt x="14625" y="4639"/>
                    <a:pt x="14532" y="4649"/>
                    <a:pt x="14439" y="4668"/>
                  </a:cubicBezTo>
                  <a:cubicBezTo>
                    <a:pt x="14287" y="4668"/>
                    <a:pt x="14165" y="4698"/>
                    <a:pt x="13922" y="4759"/>
                  </a:cubicBezTo>
                  <a:cubicBezTo>
                    <a:pt x="14104" y="4820"/>
                    <a:pt x="14196" y="4850"/>
                    <a:pt x="14378" y="4911"/>
                  </a:cubicBezTo>
                  <a:cubicBezTo>
                    <a:pt x="13831" y="5154"/>
                    <a:pt x="13557" y="5519"/>
                    <a:pt x="13588" y="6066"/>
                  </a:cubicBezTo>
                  <a:cubicBezTo>
                    <a:pt x="13588" y="6188"/>
                    <a:pt x="13436" y="6157"/>
                    <a:pt x="13345" y="6188"/>
                  </a:cubicBezTo>
                  <a:cubicBezTo>
                    <a:pt x="11825" y="6522"/>
                    <a:pt x="10883" y="7555"/>
                    <a:pt x="10062" y="8771"/>
                  </a:cubicBezTo>
                  <a:cubicBezTo>
                    <a:pt x="10001" y="8873"/>
                    <a:pt x="9967" y="9044"/>
                    <a:pt x="9878" y="9044"/>
                  </a:cubicBezTo>
                  <a:cubicBezTo>
                    <a:pt x="9834" y="9044"/>
                    <a:pt x="9777" y="9003"/>
                    <a:pt x="9697" y="8893"/>
                  </a:cubicBezTo>
                  <a:cubicBezTo>
                    <a:pt x="9666" y="8879"/>
                    <a:pt x="9634" y="8874"/>
                    <a:pt x="9601" y="8874"/>
                  </a:cubicBezTo>
                  <a:cubicBezTo>
                    <a:pt x="9457" y="8874"/>
                    <a:pt x="9310" y="8985"/>
                    <a:pt x="9216" y="8985"/>
                  </a:cubicBezTo>
                  <a:cubicBezTo>
                    <a:pt x="9190" y="8985"/>
                    <a:pt x="9167" y="8976"/>
                    <a:pt x="9150" y="8954"/>
                  </a:cubicBezTo>
                  <a:cubicBezTo>
                    <a:pt x="9028" y="8771"/>
                    <a:pt x="9120" y="8467"/>
                    <a:pt x="9150" y="8224"/>
                  </a:cubicBezTo>
                  <a:cubicBezTo>
                    <a:pt x="9211" y="7616"/>
                    <a:pt x="9424" y="7069"/>
                    <a:pt x="9606" y="6522"/>
                  </a:cubicBezTo>
                  <a:cubicBezTo>
                    <a:pt x="9633" y="6413"/>
                    <a:pt x="9636" y="6304"/>
                    <a:pt x="9788" y="6304"/>
                  </a:cubicBezTo>
                  <a:cubicBezTo>
                    <a:pt x="9806" y="6304"/>
                    <a:pt x="9827" y="6306"/>
                    <a:pt x="9849" y="6309"/>
                  </a:cubicBezTo>
                  <a:cubicBezTo>
                    <a:pt x="9575" y="7039"/>
                    <a:pt x="9393" y="7799"/>
                    <a:pt x="9606" y="8589"/>
                  </a:cubicBezTo>
                  <a:cubicBezTo>
                    <a:pt x="9697" y="7829"/>
                    <a:pt x="9819" y="7069"/>
                    <a:pt x="10031" y="6309"/>
                  </a:cubicBezTo>
                  <a:cubicBezTo>
                    <a:pt x="10092" y="6096"/>
                    <a:pt x="10153" y="5884"/>
                    <a:pt x="10427" y="5823"/>
                  </a:cubicBezTo>
                  <a:cubicBezTo>
                    <a:pt x="10639" y="5762"/>
                    <a:pt x="10700" y="5580"/>
                    <a:pt x="10670" y="5397"/>
                  </a:cubicBezTo>
                  <a:cubicBezTo>
                    <a:pt x="10487" y="4394"/>
                    <a:pt x="11186" y="3908"/>
                    <a:pt x="11855" y="3330"/>
                  </a:cubicBezTo>
                  <a:cubicBezTo>
                    <a:pt x="11946" y="3665"/>
                    <a:pt x="12038" y="3938"/>
                    <a:pt x="12281" y="4151"/>
                  </a:cubicBezTo>
                  <a:cubicBezTo>
                    <a:pt x="11946" y="4303"/>
                    <a:pt x="11642" y="4455"/>
                    <a:pt x="11399" y="4698"/>
                  </a:cubicBezTo>
                  <a:cubicBezTo>
                    <a:pt x="10974" y="5063"/>
                    <a:pt x="11004" y="5549"/>
                    <a:pt x="11460" y="5853"/>
                  </a:cubicBezTo>
                  <a:cubicBezTo>
                    <a:pt x="11672" y="5994"/>
                    <a:pt x="11883" y="6063"/>
                    <a:pt x="12095" y="6063"/>
                  </a:cubicBezTo>
                  <a:cubicBezTo>
                    <a:pt x="12339" y="6063"/>
                    <a:pt x="12584" y="5972"/>
                    <a:pt x="12828" y="5792"/>
                  </a:cubicBezTo>
                  <a:cubicBezTo>
                    <a:pt x="13314" y="5458"/>
                    <a:pt x="13527" y="4972"/>
                    <a:pt x="13405" y="4485"/>
                  </a:cubicBezTo>
                  <a:cubicBezTo>
                    <a:pt x="13375" y="4394"/>
                    <a:pt x="13284" y="4333"/>
                    <a:pt x="13375" y="4242"/>
                  </a:cubicBezTo>
                  <a:cubicBezTo>
                    <a:pt x="13800" y="3786"/>
                    <a:pt x="13861" y="3057"/>
                    <a:pt x="14378" y="2571"/>
                  </a:cubicBezTo>
                  <a:close/>
                  <a:moveTo>
                    <a:pt x="15290" y="6644"/>
                  </a:moveTo>
                  <a:lnTo>
                    <a:pt x="15290" y="6644"/>
                  </a:lnTo>
                  <a:cubicBezTo>
                    <a:pt x="15320" y="7464"/>
                    <a:pt x="15229" y="8255"/>
                    <a:pt x="15077" y="9045"/>
                  </a:cubicBezTo>
                  <a:cubicBezTo>
                    <a:pt x="15016" y="9410"/>
                    <a:pt x="14652" y="9562"/>
                    <a:pt x="14408" y="9774"/>
                  </a:cubicBezTo>
                  <a:cubicBezTo>
                    <a:pt x="14652" y="8832"/>
                    <a:pt x="14925" y="7920"/>
                    <a:pt x="14712" y="6948"/>
                  </a:cubicBezTo>
                  <a:cubicBezTo>
                    <a:pt x="14682" y="6796"/>
                    <a:pt x="14712" y="6796"/>
                    <a:pt x="15290" y="6644"/>
                  </a:cubicBezTo>
                  <a:close/>
                  <a:moveTo>
                    <a:pt x="9332" y="9536"/>
                  </a:moveTo>
                  <a:cubicBezTo>
                    <a:pt x="9409" y="9536"/>
                    <a:pt x="9490" y="9544"/>
                    <a:pt x="9575" y="9562"/>
                  </a:cubicBezTo>
                  <a:cubicBezTo>
                    <a:pt x="9940" y="9653"/>
                    <a:pt x="10123" y="9987"/>
                    <a:pt x="10031" y="10382"/>
                  </a:cubicBezTo>
                  <a:cubicBezTo>
                    <a:pt x="9951" y="10678"/>
                    <a:pt x="9632" y="10879"/>
                    <a:pt x="9328" y="10879"/>
                  </a:cubicBezTo>
                  <a:cubicBezTo>
                    <a:pt x="9288" y="10879"/>
                    <a:pt x="9249" y="10876"/>
                    <a:pt x="9211" y="10869"/>
                  </a:cubicBezTo>
                  <a:cubicBezTo>
                    <a:pt x="8846" y="10777"/>
                    <a:pt x="8572" y="10321"/>
                    <a:pt x="8664" y="10017"/>
                  </a:cubicBezTo>
                  <a:cubicBezTo>
                    <a:pt x="8762" y="9696"/>
                    <a:pt x="9002" y="9536"/>
                    <a:pt x="9332" y="9536"/>
                  </a:cubicBezTo>
                  <a:close/>
                  <a:moveTo>
                    <a:pt x="6645" y="9559"/>
                  </a:moveTo>
                  <a:cubicBezTo>
                    <a:pt x="6884" y="9559"/>
                    <a:pt x="6750" y="9780"/>
                    <a:pt x="6779" y="9865"/>
                  </a:cubicBezTo>
                  <a:cubicBezTo>
                    <a:pt x="6840" y="10048"/>
                    <a:pt x="6840" y="10261"/>
                    <a:pt x="6901" y="10413"/>
                  </a:cubicBezTo>
                  <a:cubicBezTo>
                    <a:pt x="7083" y="10747"/>
                    <a:pt x="6901" y="10960"/>
                    <a:pt x="6657" y="11203"/>
                  </a:cubicBezTo>
                  <a:cubicBezTo>
                    <a:pt x="6536" y="10747"/>
                    <a:pt x="6475" y="10382"/>
                    <a:pt x="6354" y="10017"/>
                  </a:cubicBezTo>
                  <a:cubicBezTo>
                    <a:pt x="6293" y="9744"/>
                    <a:pt x="6354" y="9622"/>
                    <a:pt x="6597" y="9562"/>
                  </a:cubicBezTo>
                  <a:cubicBezTo>
                    <a:pt x="6614" y="9560"/>
                    <a:pt x="6631" y="9559"/>
                    <a:pt x="6645" y="9559"/>
                  </a:cubicBezTo>
                  <a:close/>
                  <a:moveTo>
                    <a:pt x="6110" y="9896"/>
                  </a:moveTo>
                  <a:cubicBezTo>
                    <a:pt x="6262" y="10413"/>
                    <a:pt x="6293" y="10899"/>
                    <a:pt x="6506" y="11355"/>
                  </a:cubicBezTo>
                  <a:cubicBezTo>
                    <a:pt x="6566" y="11537"/>
                    <a:pt x="6323" y="11720"/>
                    <a:pt x="6171" y="11872"/>
                  </a:cubicBezTo>
                  <a:cubicBezTo>
                    <a:pt x="6050" y="11993"/>
                    <a:pt x="5867" y="12084"/>
                    <a:pt x="5685" y="12176"/>
                  </a:cubicBezTo>
                  <a:cubicBezTo>
                    <a:pt x="5472" y="11750"/>
                    <a:pt x="5715" y="10382"/>
                    <a:pt x="6110" y="9896"/>
                  </a:cubicBezTo>
                  <a:close/>
                  <a:moveTo>
                    <a:pt x="5320" y="11872"/>
                  </a:moveTo>
                  <a:cubicBezTo>
                    <a:pt x="5472" y="12145"/>
                    <a:pt x="5533" y="12358"/>
                    <a:pt x="5229" y="12571"/>
                  </a:cubicBezTo>
                  <a:cubicBezTo>
                    <a:pt x="4955" y="12753"/>
                    <a:pt x="4895" y="13087"/>
                    <a:pt x="4834" y="13422"/>
                  </a:cubicBezTo>
                  <a:cubicBezTo>
                    <a:pt x="4439" y="12966"/>
                    <a:pt x="4560" y="12571"/>
                    <a:pt x="5320" y="11872"/>
                  </a:cubicBezTo>
                  <a:close/>
                  <a:moveTo>
                    <a:pt x="37631" y="9440"/>
                  </a:moveTo>
                  <a:lnTo>
                    <a:pt x="37631" y="9440"/>
                  </a:lnTo>
                  <a:cubicBezTo>
                    <a:pt x="38178" y="9531"/>
                    <a:pt x="38512" y="9865"/>
                    <a:pt x="38968" y="10109"/>
                  </a:cubicBezTo>
                  <a:cubicBezTo>
                    <a:pt x="38816" y="10200"/>
                    <a:pt x="38603" y="10230"/>
                    <a:pt x="38634" y="10443"/>
                  </a:cubicBezTo>
                  <a:cubicBezTo>
                    <a:pt x="38634" y="10595"/>
                    <a:pt x="38786" y="10656"/>
                    <a:pt x="38877" y="10747"/>
                  </a:cubicBezTo>
                  <a:cubicBezTo>
                    <a:pt x="39242" y="11081"/>
                    <a:pt x="39546" y="11446"/>
                    <a:pt x="39910" y="11872"/>
                  </a:cubicBezTo>
                  <a:cubicBezTo>
                    <a:pt x="39637" y="11932"/>
                    <a:pt x="39272" y="11932"/>
                    <a:pt x="39424" y="12358"/>
                  </a:cubicBezTo>
                  <a:cubicBezTo>
                    <a:pt x="39515" y="12631"/>
                    <a:pt x="39789" y="12753"/>
                    <a:pt x="40002" y="12935"/>
                  </a:cubicBezTo>
                  <a:cubicBezTo>
                    <a:pt x="39819" y="13118"/>
                    <a:pt x="39667" y="13239"/>
                    <a:pt x="39485" y="13422"/>
                  </a:cubicBezTo>
                  <a:cubicBezTo>
                    <a:pt x="39151" y="11963"/>
                    <a:pt x="38482" y="10686"/>
                    <a:pt x="37631" y="9440"/>
                  </a:cubicBezTo>
                  <a:close/>
                  <a:moveTo>
                    <a:pt x="4439" y="13148"/>
                  </a:moveTo>
                  <a:cubicBezTo>
                    <a:pt x="4621" y="13969"/>
                    <a:pt x="4895" y="14698"/>
                    <a:pt x="5229" y="15428"/>
                  </a:cubicBezTo>
                  <a:cubicBezTo>
                    <a:pt x="5381" y="15701"/>
                    <a:pt x="5077" y="15884"/>
                    <a:pt x="4925" y="16005"/>
                  </a:cubicBezTo>
                  <a:cubicBezTo>
                    <a:pt x="4898" y="16027"/>
                    <a:pt x="4874" y="16036"/>
                    <a:pt x="4850" y="16036"/>
                  </a:cubicBezTo>
                  <a:cubicBezTo>
                    <a:pt x="4741" y="16036"/>
                    <a:pt x="4666" y="15832"/>
                    <a:pt x="4591" y="15732"/>
                  </a:cubicBezTo>
                  <a:cubicBezTo>
                    <a:pt x="4439" y="15337"/>
                    <a:pt x="4256" y="14942"/>
                    <a:pt x="4135" y="14546"/>
                  </a:cubicBezTo>
                  <a:cubicBezTo>
                    <a:pt x="3983" y="14030"/>
                    <a:pt x="4317" y="13635"/>
                    <a:pt x="4439" y="13148"/>
                  </a:cubicBezTo>
                  <a:close/>
                  <a:moveTo>
                    <a:pt x="4013" y="14790"/>
                  </a:moveTo>
                  <a:cubicBezTo>
                    <a:pt x="4135" y="15124"/>
                    <a:pt x="4256" y="15489"/>
                    <a:pt x="4378" y="15884"/>
                  </a:cubicBezTo>
                  <a:cubicBezTo>
                    <a:pt x="3952" y="15884"/>
                    <a:pt x="3557" y="15914"/>
                    <a:pt x="3162" y="16097"/>
                  </a:cubicBezTo>
                  <a:cubicBezTo>
                    <a:pt x="3557" y="15732"/>
                    <a:pt x="3831" y="15306"/>
                    <a:pt x="4013" y="14790"/>
                  </a:cubicBezTo>
                  <a:close/>
                  <a:moveTo>
                    <a:pt x="9377" y="6333"/>
                  </a:moveTo>
                  <a:cubicBezTo>
                    <a:pt x="9411" y="6333"/>
                    <a:pt x="9446" y="6335"/>
                    <a:pt x="9484" y="6340"/>
                  </a:cubicBezTo>
                  <a:cubicBezTo>
                    <a:pt x="9272" y="6978"/>
                    <a:pt x="8937" y="7586"/>
                    <a:pt x="8876" y="8255"/>
                  </a:cubicBezTo>
                  <a:cubicBezTo>
                    <a:pt x="8876" y="8437"/>
                    <a:pt x="8816" y="8619"/>
                    <a:pt x="8937" y="8771"/>
                  </a:cubicBezTo>
                  <a:cubicBezTo>
                    <a:pt x="9120" y="9045"/>
                    <a:pt x="8968" y="9166"/>
                    <a:pt x="8785" y="9349"/>
                  </a:cubicBezTo>
                  <a:cubicBezTo>
                    <a:pt x="8299" y="9744"/>
                    <a:pt x="8208" y="10109"/>
                    <a:pt x="8360" y="10504"/>
                  </a:cubicBezTo>
                  <a:cubicBezTo>
                    <a:pt x="8572" y="11021"/>
                    <a:pt x="8937" y="11233"/>
                    <a:pt x="9606" y="11233"/>
                  </a:cubicBezTo>
                  <a:cubicBezTo>
                    <a:pt x="9120" y="12753"/>
                    <a:pt x="8329" y="14242"/>
                    <a:pt x="9575" y="15732"/>
                  </a:cubicBezTo>
                  <a:cubicBezTo>
                    <a:pt x="9302" y="15094"/>
                    <a:pt x="9180" y="14425"/>
                    <a:pt x="9272" y="13726"/>
                  </a:cubicBezTo>
                  <a:cubicBezTo>
                    <a:pt x="9424" y="12905"/>
                    <a:pt x="9636" y="12084"/>
                    <a:pt x="9910" y="11294"/>
                  </a:cubicBezTo>
                  <a:cubicBezTo>
                    <a:pt x="9940" y="11142"/>
                    <a:pt x="10062" y="11051"/>
                    <a:pt x="10183" y="10960"/>
                  </a:cubicBezTo>
                  <a:cubicBezTo>
                    <a:pt x="10670" y="10504"/>
                    <a:pt x="10700" y="9805"/>
                    <a:pt x="10214" y="9349"/>
                  </a:cubicBezTo>
                  <a:cubicBezTo>
                    <a:pt x="10062" y="9166"/>
                    <a:pt x="10062" y="9075"/>
                    <a:pt x="10183" y="8923"/>
                  </a:cubicBezTo>
                  <a:cubicBezTo>
                    <a:pt x="11034" y="7799"/>
                    <a:pt x="12068" y="6856"/>
                    <a:pt x="13436" y="6370"/>
                  </a:cubicBezTo>
                  <a:lnTo>
                    <a:pt x="13436" y="6370"/>
                  </a:lnTo>
                  <a:cubicBezTo>
                    <a:pt x="12706" y="6796"/>
                    <a:pt x="12250" y="7464"/>
                    <a:pt x="11886" y="8194"/>
                  </a:cubicBezTo>
                  <a:cubicBezTo>
                    <a:pt x="12341" y="7738"/>
                    <a:pt x="12737" y="7221"/>
                    <a:pt x="13253" y="6826"/>
                  </a:cubicBezTo>
                  <a:cubicBezTo>
                    <a:pt x="13372" y="6731"/>
                    <a:pt x="13490" y="6526"/>
                    <a:pt x="13666" y="6526"/>
                  </a:cubicBezTo>
                  <a:cubicBezTo>
                    <a:pt x="13716" y="6526"/>
                    <a:pt x="13770" y="6542"/>
                    <a:pt x="13831" y="6583"/>
                  </a:cubicBezTo>
                  <a:cubicBezTo>
                    <a:pt x="14165" y="6765"/>
                    <a:pt x="14652" y="6856"/>
                    <a:pt x="14500" y="7464"/>
                  </a:cubicBezTo>
                  <a:cubicBezTo>
                    <a:pt x="14348" y="8194"/>
                    <a:pt x="14135" y="8923"/>
                    <a:pt x="13952" y="9622"/>
                  </a:cubicBezTo>
                  <a:cubicBezTo>
                    <a:pt x="13618" y="10960"/>
                    <a:pt x="12554" y="11811"/>
                    <a:pt x="11886" y="12875"/>
                  </a:cubicBezTo>
                  <a:cubicBezTo>
                    <a:pt x="11551" y="13361"/>
                    <a:pt x="11186" y="13817"/>
                    <a:pt x="10822" y="14364"/>
                  </a:cubicBezTo>
                  <a:cubicBezTo>
                    <a:pt x="10518" y="12480"/>
                    <a:pt x="11034" y="10808"/>
                    <a:pt x="11642" y="9136"/>
                  </a:cubicBezTo>
                  <a:lnTo>
                    <a:pt x="11642" y="9136"/>
                  </a:lnTo>
                  <a:cubicBezTo>
                    <a:pt x="11460" y="9166"/>
                    <a:pt x="11399" y="9288"/>
                    <a:pt x="11369" y="9379"/>
                  </a:cubicBezTo>
                  <a:cubicBezTo>
                    <a:pt x="10791" y="10656"/>
                    <a:pt x="10305" y="11963"/>
                    <a:pt x="10305" y="13391"/>
                  </a:cubicBezTo>
                  <a:cubicBezTo>
                    <a:pt x="10305" y="13817"/>
                    <a:pt x="10305" y="14212"/>
                    <a:pt x="10548" y="14577"/>
                  </a:cubicBezTo>
                  <a:cubicBezTo>
                    <a:pt x="10609" y="14668"/>
                    <a:pt x="10609" y="14729"/>
                    <a:pt x="10579" y="14790"/>
                  </a:cubicBezTo>
                  <a:cubicBezTo>
                    <a:pt x="10062" y="15580"/>
                    <a:pt x="9636" y="16431"/>
                    <a:pt x="9211" y="17373"/>
                  </a:cubicBezTo>
                  <a:cubicBezTo>
                    <a:pt x="9089" y="16978"/>
                    <a:pt x="8937" y="16704"/>
                    <a:pt x="8785" y="16431"/>
                  </a:cubicBezTo>
                  <a:cubicBezTo>
                    <a:pt x="8460" y="15922"/>
                    <a:pt x="8066" y="15659"/>
                    <a:pt x="7604" y="15659"/>
                  </a:cubicBezTo>
                  <a:cubicBezTo>
                    <a:pt x="7376" y="15659"/>
                    <a:pt x="7131" y="15723"/>
                    <a:pt x="6870" y="15853"/>
                  </a:cubicBezTo>
                  <a:cubicBezTo>
                    <a:pt x="6794" y="15892"/>
                    <a:pt x="6733" y="15908"/>
                    <a:pt x="6680" y="15908"/>
                  </a:cubicBezTo>
                  <a:cubicBezTo>
                    <a:pt x="6606" y="15908"/>
                    <a:pt x="6546" y="15876"/>
                    <a:pt x="6475" y="15823"/>
                  </a:cubicBezTo>
                  <a:cubicBezTo>
                    <a:pt x="6238" y="15638"/>
                    <a:pt x="6001" y="15477"/>
                    <a:pt x="5704" y="15477"/>
                  </a:cubicBezTo>
                  <a:cubicBezTo>
                    <a:pt x="5658" y="15477"/>
                    <a:pt x="5612" y="15481"/>
                    <a:pt x="5563" y="15489"/>
                  </a:cubicBezTo>
                  <a:cubicBezTo>
                    <a:pt x="5542" y="15494"/>
                    <a:pt x="5523" y="15497"/>
                    <a:pt x="5507" y="15497"/>
                  </a:cubicBezTo>
                  <a:cubicBezTo>
                    <a:pt x="5431" y="15497"/>
                    <a:pt x="5406" y="15442"/>
                    <a:pt x="5381" y="15367"/>
                  </a:cubicBezTo>
                  <a:cubicBezTo>
                    <a:pt x="5229" y="14759"/>
                    <a:pt x="5016" y="14151"/>
                    <a:pt x="5138" y="13513"/>
                  </a:cubicBezTo>
                  <a:cubicBezTo>
                    <a:pt x="5199" y="13148"/>
                    <a:pt x="5350" y="12905"/>
                    <a:pt x="5715" y="12662"/>
                  </a:cubicBezTo>
                  <a:cubicBezTo>
                    <a:pt x="6323" y="12206"/>
                    <a:pt x="6961" y="11689"/>
                    <a:pt x="7326" y="10960"/>
                  </a:cubicBezTo>
                  <a:cubicBezTo>
                    <a:pt x="7417" y="10747"/>
                    <a:pt x="7387" y="10565"/>
                    <a:pt x="7326" y="10352"/>
                  </a:cubicBezTo>
                  <a:cubicBezTo>
                    <a:pt x="7235" y="9957"/>
                    <a:pt x="7053" y="9592"/>
                    <a:pt x="7387" y="9197"/>
                  </a:cubicBezTo>
                  <a:cubicBezTo>
                    <a:pt x="7509" y="9075"/>
                    <a:pt x="7417" y="8802"/>
                    <a:pt x="7417" y="8589"/>
                  </a:cubicBezTo>
                  <a:cubicBezTo>
                    <a:pt x="7417" y="8163"/>
                    <a:pt x="7569" y="7859"/>
                    <a:pt x="8025" y="7799"/>
                  </a:cubicBezTo>
                  <a:cubicBezTo>
                    <a:pt x="8451" y="7707"/>
                    <a:pt x="8724" y="7495"/>
                    <a:pt x="8785" y="7008"/>
                  </a:cubicBezTo>
                  <a:cubicBezTo>
                    <a:pt x="8842" y="6697"/>
                    <a:pt x="8925" y="6333"/>
                    <a:pt x="9377" y="6333"/>
                  </a:cubicBezTo>
                  <a:close/>
                  <a:moveTo>
                    <a:pt x="5680" y="15965"/>
                  </a:moveTo>
                  <a:cubicBezTo>
                    <a:pt x="5750" y="15965"/>
                    <a:pt x="5833" y="15988"/>
                    <a:pt x="5928" y="16036"/>
                  </a:cubicBezTo>
                  <a:cubicBezTo>
                    <a:pt x="6050" y="16066"/>
                    <a:pt x="6141" y="16127"/>
                    <a:pt x="6202" y="16218"/>
                  </a:cubicBezTo>
                  <a:cubicBezTo>
                    <a:pt x="6373" y="16372"/>
                    <a:pt x="6524" y="16449"/>
                    <a:pt x="6689" y="16449"/>
                  </a:cubicBezTo>
                  <a:cubicBezTo>
                    <a:pt x="6818" y="16449"/>
                    <a:pt x="6954" y="16402"/>
                    <a:pt x="7113" y="16309"/>
                  </a:cubicBezTo>
                  <a:cubicBezTo>
                    <a:pt x="7243" y="16219"/>
                    <a:pt x="7373" y="16179"/>
                    <a:pt x="7501" y="16179"/>
                  </a:cubicBezTo>
                  <a:cubicBezTo>
                    <a:pt x="7762" y="16179"/>
                    <a:pt x="8014" y="16348"/>
                    <a:pt x="8238" y="16613"/>
                  </a:cubicBezTo>
                  <a:cubicBezTo>
                    <a:pt x="8572" y="17008"/>
                    <a:pt x="8572" y="17556"/>
                    <a:pt x="8937" y="17951"/>
                  </a:cubicBezTo>
                  <a:cubicBezTo>
                    <a:pt x="8937" y="17981"/>
                    <a:pt x="8937" y="18042"/>
                    <a:pt x="8907" y="18072"/>
                  </a:cubicBezTo>
                  <a:cubicBezTo>
                    <a:pt x="8694" y="18559"/>
                    <a:pt x="8481" y="19045"/>
                    <a:pt x="8238" y="19592"/>
                  </a:cubicBezTo>
                  <a:cubicBezTo>
                    <a:pt x="8019" y="19175"/>
                    <a:pt x="7768" y="18933"/>
                    <a:pt x="7439" y="18933"/>
                  </a:cubicBezTo>
                  <a:cubicBezTo>
                    <a:pt x="7313" y="18933"/>
                    <a:pt x="7175" y="18969"/>
                    <a:pt x="7022" y="19045"/>
                  </a:cubicBezTo>
                  <a:cubicBezTo>
                    <a:pt x="6987" y="19059"/>
                    <a:pt x="6957" y="19065"/>
                    <a:pt x="6930" y="19065"/>
                  </a:cubicBezTo>
                  <a:cubicBezTo>
                    <a:pt x="6840" y="19065"/>
                    <a:pt x="6788" y="19000"/>
                    <a:pt x="6718" y="18954"/>
                  </a:cubicBezTo>
                  <a:cubicBezTo>
                    <a:pt x="6498" y="18843"/>
                    <a:pt x="6309" y="18701"/>
                    <a:pt x="6083" y="18701"/>
                  </a:cubicBezTo>
                  <a:cubicBezTo>
                    <a:pt x="5997" y="18701"/>
                    <a:pt x="5906" y="18721"/>
                    <a:pt x="5806" y="18771"/>
                  </a:cubicBezTo>
                  <a:cubicBezTo>
                    <a:pt x="5784" y="18779"/>
                    <a:pt x="5763" y="18782"/>
                    <a:pt x="5742" y="18782"/>
                  </a:cubicBezTo>
                  <a:cubicBezTo>
                    <a:pt x="5594" y="18782"/>
                    <a:pt x="5488" y="18608"/>
                    <a:pt x="5381" y="18528"/>
                  </a:cubicBezTo>
                  <a:cubicBezTo>
                    <a:pt x="4720" y="18052"/>
                    <a:pt x="4036" y="17715"/>
                    <a:pt x="3209" y="17715"/>
                  </a:cubicBezTo>
                  <a:cubicBezTo>
                    <a:pt x="3085" y="17715"/>
                    <a:pt x="2958" y="17722"/>
                    <a:pt x="2828" y="17738"/>
                  </a:cubicBezTo>
                  <a:cubicBezTo>
                    <a:pt x="2858" y="17252"/>
                    <a:pt x="2919" y="16765"/>
                    <a:pt x="3375" y="16522"/>
                  </a:cubicBezTo>
                  <a:cubicBezTo>
                    <a:pt x="3612" y="16389"/>
                    <a:pt x="3855" y="16321"/>
                    <a:pt x="4100" y="16321"/>
                  </a:cubicBezTo>
                  <a:cubicBezTo>
                    <a:pt x="4357" y="16321"/>
                    <a:pt x="4615" y="16397"/>
                    <a:pt x="4864" y="16553"/>
                  </a:cubicBezTo>
                  <a:cubicBezTo>
                    <a:pt x="5008" y="16661"/>
                    <a:pt x="5114" y="16716"/>
                    <a:pt x="5194" y="16716"/>
                  </a:cubicBezTo>
                  <a:cubicBezTo>
                    <a:pt x="5315" y="16716"/>
                    <a:pt x="5374" y="16585"/>
                    <a:pt x="5411" y="16309"/>
                  </a:cubicBezTo>
                  <a:cubicBezTo>
                    <a:pt x="5432" y="16079"/>
                    <a:pt x="5525" y="15965"/>
                    <a:pt x="5680" y="15965"/>
                  </a:cubicBezTo>
                  <a:close/>
                  <a:moveTo>
                    <a:pt x="39235" y="20500"/>
                  </a:moveTo>
                  <a:cubicBezTo>
                    <a:pt x="39246" y="20500"/>
                    <a:pt x="39259" y="20501"/>
                    <a:pt x="39272" y="20504"/>
                  </a:cubicBezTo>
                  <a:cubicBezTo>
                    <a:pt x="39363" y="20504"/>
                    <a:pt x="39394" y="20565"/>
                    <a:pt x="39454" y="20656"/>
                  </a:cubicBezTo>
                  <a:cubicBezTo>
                    <a:pt x="39515" y="20747"/>
                    <a:pt x="39454" y="20838"/>
                    <a:pt x="39394" y="20899"/>
                  </a:cubicBezTo>
                  <a:cubicBezTo>
                    <a:pt x="39333" y="20960"/>
                    <a:pt x="39242" y="21021"/>
                    <a:pt x="39181" y="21051"/>
                  </a:cubicBezTo>
                  <a:cubicBezTo>
                    <a:pt x="38938" y="21233"/>
                    <a:pt x="38938" y="21416"/>
                    <a:pt x="39211" y="21568"/>
                  </a:cubicBezTo>
                  <a:cubicBezTo>
                    <a:pt x="39576" y="21750"/>
                    <a:pt x="39546" y="21993"/>
                    <a:pt x="39302" y="22236"/>
                  </a:cubicBezTo>
                  <a:cubicBezTo>
                    <a:pt x="39151" y="22388"/>
                    <a:pt x="39090" y="22510"/>
                    <a:pt x="39181" y="22753"/>
                  </a:cubicBezTo>
                  <a:cubicBezTo>
                    <a:pt x="39302" y="23118"/>
                    <a:pt x="39059" y="23392"/>
                    <a:pt x="38816" y="23604"/>
                  </a:cubicBezTo>
                  <a:cubicBezTo>
                    <a:pt x="38695" y="23726"/>
                    <a:pt x="38543" y="23787"/>
                    <a:pt x="38421" y="23878"/>
                  </a:cubicBezTo>
                  <a:cubicBezTo>
                    <a:pt x="38391" y="23847"/>
                    <a:pt x="38360" y="23847"/>
                    <a:pt x="38299" y="23817"/>
                  </a:cubicBezTo>
                  <a:cubicBezTo>
                    <a:pt x="38573" y="22784"/>
                    <a:pt x="38847" y="21750"/>
                    <a:pt x="39090" y="20717"/>
                  </a:cubicBezTo>
                  <a:cubicBezTo>
                    <a:pt x="39117" y="20634"/>
                    <a:pt x="39120" y="20500"/>
                    <a:pt x="39235" y="20500"/>
                  </a:cubicBezTo>
                  <a:close/>
                  <a:moveTo>
                    <a:pt x="3075" y="18127"/>
                  </a:moveTo>
                  <a:cubicBezTo>
                    <a:pt x="3093" y="18127"/>
                    <a:pt x="3112" y="18129"/>
                    <a:pt x="3132" y="18133"/>
                  </a:cubicBezTo>
                  <a:cubicBezTo>
                    <a:pt x="3861" y="18163"/>
                    <a:pt x="4499" y="18376"/>
                    <a:pt x="5107" y="18802"/>
                  </a:cubicBezTo>
                  <a:cubicBezTo>
                    <a:pt x="5315" y="18963"/>
                    <a:pt x="5522" y="19229"/>
                    <a:pt x="5809" y="19229"/>
                  </a:cubicBezTo>
                  <a:cubicBezTo>
                    <a:pt x="5901" y="19229"/>
                    <a:pt x="6000" y="19202"/>
                    <a:pt x="6110" y="19136"/>
                  </a:cubicBezTo>
                  <a:cubicBezTo>
                    <a:pt x="6119" y="19132"/>
                    <a:pt x="6128" y="19130"/>
                    <a:pt x="6138" y="19130"/>
                  </a:cubicBezTo>
                  <a:cubicBezTo>
                    <a:pt x="6204" y="19130"/>
                    <a:pt x="6305" y="19205"/>
                    <a:pt x="6384" y="19258"/>
                  </a:cubicBezTo>
                  <a:cubicBezTo>
                    <a:pt x="6570" y="19382"/>
                    <a:pt x="6771" y="19492"/>
                    <a:pt x="6995" y="19492"/>
                  </a:cubicBezTo>
                  <a:cubicBezTo>
                    <a:pt x="7100" y="19492"/>
                    <a:pt x="7210" y="19468"/>
                    <a:pt x="7326" y="19410"/>
                  </a:cubicBezTo>
                  <a:cubicBezTo>
                    <a:pt x="7366" y="19395"/>
                    <a:pt x="7402" y="19388"/>
                    <a:pt x="7436" y="19388"/>
                  </a:cubicBezTo>
                  <a:cubicBezTo>
                    <a:pt x="7607" y="19388"/>
                    <a:pt x="7696" y="19566"/>
                    <a:pt x="7721" y="19744"/>
                  </a:cubicBezTo>
                  <a:cubicBezTo>
                    <a:pt x="7843" y="20139"/>
                    <a:pt x="7721" y="20504"/>
                    <a:pt x="7630" y="20899"/>
                  </a:cubicBezTo>
                  <a:cubicBezTo>
                    <a:pt x="7113" y="22328"/>
                    <a:pt x="6627" y="23787"/>
                    <a:pt x="5928" y="25185"/>
                  </a:cubicBezTo>
                  <a:cubicBezTo>
                    <a:pt x="5561" y="25918"/>
                    <a:pt x="4940" y="26198"/>
                    <a:pt x="4325" y="26198"/>
                  </a:cubicBezTo>
                  <a:cubicBezTo>
                    <a:pt x="3920" y="26198"/>
                    <a:pt x="3518" y="26077"/>
                    <a:pt x="3192" y="25884"/>
                  </a:cubicBezTo>
                  <a:cubicBezTo>
                    <a:pt x="2402" y="25398"/>
                    <a:pt x="1825" y="24699"/>
                    <a:pt x="1277" y="23969"/>
                  </a:cubicBezTo>
                  <a:cubicBezTo>
                    <a:pt x="1095" y="23695"/>
                    <a:pt x="1004" y="23331"/>
                    <a:pt x="852" y="22996"/>
                  </a:cubicBezTo>
                  <a:cubicBezTo>
                    <a:pt x="700" y="22662"/>
                    <a:pt x="943" y="22449"/>
                    <a:pt x="1277" y="22358"/>
                  </a:cubicBezTo>
                  <a:cubicBezTo>
                    <a:pt x="1399" y="22328"/>
                    <a:pt x="1551" y="22328"/>
                    <a:pt x="1581" y="22176"/>
                  </a:cubicBezTo>
                  <a:cubicBezTo>
                    <a:pt x="1612" y="22024"/>
                    <a:pt x="1490" y="21963"/>
                    <a:pt x="1399" y="21872"/>
                  </a:cubicBezTo>
                  <a:cubicBezTo>
                    <a:pt x="1156" y="21689"/>
                    <a:pt x="1186" y="21294"/>
                    <a:pt x="1429" y="21142"/>
                  </a:cubicBezTo>
                  <a:cubicBezTo>
                    <a:pt x="1673" y="21021"/>
                    <a:pt x="1733" y="20899"/>
                    <a:pt x="1642" y="20656"/>
                  </a:cubicBezTo>
                  <a:cubicBezTo>
                    <a:pt x="1551" y="20291"/>
                    <a:pt x="1612" y="20018"/>
                    <a:pt x="1977" y="19866"/>
                  </a:cubicBezTo>
                  <a:cubicBezTo>
                    <a:pt x="2189" y="19805"/>
                    <a:pt x="2220" y="19653"/>
                    <a:pt x="2129" y="19470"/>
                  </a:cubicBezTo>
                  <a:cubicBezTo>
                    <a:pt x="1946" y="19015"/>
                    <a:pt x="2159" y="18711"/>
                    <a:pt x="2645" y="18619"/>
                  </a:cubicBezTo>
                  <a:cubicBezTo>
                    <a:pt x="2797" y="18589"/>
                    <a:pt x="2858" y="18528"/>
                    <a:pt x="2858" y="18376"/>
                  </a:cubicBezTo>
                  <a:cubicBezTo>
                    <a:pt x="2858" y="18217"/>
                    <a:pt x="2951" y="18127"/>
                    <a:pt x="3075" y="18127"/>
                  </a:cubicBezTo>
                  <a:close/>
                  <a:moveTo>
                    <a:pt x="27086" y="4420"/>
                  </a:moveTo>
                  <a:cubicBezTo>
                    <a:pt x="27675" y="4420"/>
                    <a:pt x="28270" y="4473"/>
                    <a:pt x="28877" y="4577"/>
                  </a:cubicBezTo>
                  <a:cubicBezTo>
                    <a:pt x="31643" y="5063"/>
                    <a:pt x="33953" y="6461"/>
                    <a:pt x="35959" y="8346"/>
                  </a:cubicBezTo>
                  <a:cubicBezTo>
                    <a:pt x="37540" y="9865"/>
                    <a:pt x="38482" y="11780"/>
                    <a:pt x="39029" y="13908"/>
                  </a:cubicBezTo>
                  <a:cubicBezTo>
                    <a:pt x="39637" y="16157"/>
                    <a:pt x="39151" y="18255"/>
                    <a:pt x="38573" y="20413"/>
                  </a:cubicBezTo>
                  <a:cubicBezTo>
                    <a:pt x="38269" y="21568"/>
                    <a:pt x="38026" y="22753"/>
                    <a:pt x="37692" y="23939"/>
                  </a:cubicBezTo>
                  <a:cubicBezTo>
                    <a:pt x="37600" y="24303"/>
                    <a:pt x="37540" y="24699"/>
                    <a:pt x="37236" y="25002"/>
                  </a:cubicBezTo>
                  <a:cubicBezTo>
                    <a:pt x="36992" y="25246"/>
                    <a:pt x="36688" y="25398"/>
                    <a:pt x="36324" y="25428"/>
                  </a:cubicBezTo>
                  <a:cubicBezTo>
                    <a:pt x="32494" y="25762"/>
                    <a:pt x="28694" y="26097"/>
                    <a:pt x="24895" y="26431"/>
                  </a:cubicBezTo>
                  <a:cubicBezTo>
                    <a:pt x="19728" y="26917"/>
                    <a:pt x="14560" y="27252"/>
                    <a:pt x="9363" y="27525"/>
                  </a:cubicBezTo>
                  <a:cubicBezTo>
                    <a:pt x="8851" y="27548"/>
                    <a:pt x="8335" y="27562"/>
                    <a:pt x="7820" y="27562"/>
                  </a:cubicBezTo>
                  <a:cubicBezTo>
                    <a:pt x="6927" y="27562"/>
                    <a:pt x="6035" y="27519"/>
                    <a:pt x="5168" y="27404"/>
                  </a:cubicBezTo>
                  <a:cubicBezTo>
                    <a:pt x="3679" y="27191"/>
                    <a:pt x="2432" y="26461"/>
                    <a:pt x="1369" y="25398"/>
                  </a:cubicBezTo>
                  <a:cubicBezTo>
                    <a:pt x="1034" y="25063"/>
                    <a:pt x="791" y="24638"/>
                    <a:pt x="426" y="24364"/>
                  </a:cubicBezTo>
                  <a:cubicBezTo>
                    <a:pt x="274" y="24243"/>
                    <a:pt x="335" y="24151"/>
                    <a:pt x="366" y="24060"/>
                  </a:cubicBezTo>
                  <a:cubicBezTo>
                    <a:pt x="457" y="23847"/>
                    <a:pt x="518" y="23665"/>
                    <a:pt x="609" y="23483"/>
                  </a:cubicBezTo>
                  <a:cubicBezTo>
                    <a:pt x="639" y="23452"/>
                    <a:pt x="670" y="23452"/>
                    <a:pt x="730" y="23452"/>
                  </a:cubicBezTo>
                  <a:cubicBezTo>
                    <a:pt x="548" y="24030"/>
                    <a:pt x="852" y="24303"/>
                    <a:pt x="1277" y="24547"/>
                  </a:cubicBezTo>
                  <a:cubicBezTo>
                    <a:pt x="1399" y="24607"/>
                    <a:pt x="1490" y="24790"/>
                    <a:pt x="1551" y="24911"/>
                  </a:cubicBezTo>
                  <a:cubicBezTo>
                    <a:pt x="2286" y="26087"/>
                    <a:pt x="3390" y="26524"/>
                    <a:pt x="4699" y="26524"/>
                  </a:cubicBezTo>
                  <a:cubicBezTo>
                    <a:pt x="4744" y="26524"/>
                    <a:pt x="4789" y="26523"/>
                    <a:pt x="4834" y="26522"/>
                  </a:cubicBezTo>
                  <a:cubicBezTo>
                    <a:pt x="5472" y="26492"/>
                    <a:pt x="5898" y="26066"/>
                    <a:pt x="6232" y="25550"/>
                  </a:cubicBezTo>
                  <a:cubicBezTo>
                    <a:pt x="6901" y="24516"/>
                    <a:pt x="7265" y="23361"/>
                    <a:pt x="7691" y="22236"/>
                  </a:cubicBezTo>
                  <a:cubicBezTo>
                    <a:pt x="9180" y="18255"/>
                    <a:pt x="10943" y="14425"/>
                    <a:pt x="13770" y="11203"/>
                  </a:cubicBezTo>
                  <a:cubicBezTo>
                    <a:pt x="15685" y="9014"/>
                    <a:pt x="17995" y="7312"/>
                    <a:pt x="20640" y="6127"/>
                  </a:cubicBezTo>
                  <a:cubicBezTo>
                    <a:pt x="21947" y="5549"/>
                    <a:pt x="23314" y="5124"/>
                    <a:pt x="24713" y="4729"/>
                  </a:cubicBezTo>
                  <a:cubicBezTo>
                    <a:pt x="25500" y="4519"/>
                    <a:pt x="26287" y="4420"/>
                    <a:pt x="27086" y="4420"/>
                  </a:cubicBezTo>
                  <a:close/>
                  <a:moveTo>
                    <a:pt x="19587" y="1"/>
                  </a:moveTo>
                  <a:cubicBezTo>
                    <a:pt x="19500" y="1"/>
                    <a:pt x="19413" y="28"/>
                    <a:pt x="19333" y="109"/>
                  </a:cubicBezTo>
                  <a:cubicBezTo>
                    <a:pt x="19150" y="321"/>
                    <a:pt x="19302" y="504"/>
                    <a:pt x="19393" y="686"/>
                  </a:cubicBezTo>
                  <a:cubicBezTo>
                    <a:pt x="19515" y="960"/>
                    <a:pt x="19697" y="1233"/>
                    <a:pt x="19697" y="1567"/>
                  </a:cubicBezTo>
                  <a:cubicBezTo>
                    <a:pt x="18902" y="1511"/>
                    <a:pt x="18134" y="1321"/>
                    <a:pt x="17343" y="1321"/>
                  </a:cubicBezTo>
                  <a:cubicBezTo>
                    <a:pt x="17287" y="1321"/>
                    <a:pt x="17231" y="1322"/>
                    <a:pt x="17174" y="1324"/>
                  </a:cubicBezTo>
                  <a:cubicBezTo>
                    <a:pt x="17146" y="1327"/>
                    <a:pt x="17116" y="1329"/>
                    <a:pt x="17085" y="1329"/>
                  </a:cubicBezTo>
                  <a:cubicBezTo>
                    <a:pt x="16993" y="1329"/>
                    <a:pt x="16892" y="1318"/>
                    <a:pt x="16795" y="1318"/>
                  </a:cubicBezTo>
                  <a:cubicBezTo>
                    <a:pt x="16613" y="1318"/>
                    <a:pt x="16442" y="1355"/>
                    <a:pt x="16354" y="1567"/>
                  </a:cubicBezTo>
                  <a:cubicBezTo>
                    <a:pt x="16202" y="1902"/>
                    <a:pt x="16536" y="2084"/>
                    <a:pt x="16779" y="2358"/>
                  </a:cubicBezTo>
                  <a:cubicBezTo>
                    <a:pt x="16627" y="2388"/>
                    <a:pt x="16536" y="2388"/>
                    <a:pt x="16415" y="2388"/>
                  </a:cubicBezTo>
                  <a:cubicBezTo>
                    <a:pt x="16232" y="2358"/>
                    <a:pt x="16050" y="2327"/>
                    <a:pt x="15898" y="2297"/>
                  </a:cubicBezTo>
                  <a:cubicBezTo>
                    <a:pt x="15836" y="2288"/>
                    <a:pt x="15774" y="2282"/>
                    <a:pt x="15715" y="2282"/>
                  </a:cubicBezTo>
                  <a:cubicBezTo>
                    <a:pt x="15569" y="2282"/>
                    <a:pt x="15437" y="2319"/>
                    <a:pt x="15351" y="2449"/>
                  </a:cubicBezTo>
                  <a:cubicBezTo>
                    <a:pt x="15261" y="2641"/>
                    <a:pt x="15187" y="2715"/>
                    <a:pt x="15121" y="2715"/>
                  </a:cubicBezTo>
                  <a:cubicBezTo>
                    <a:pt x="15030" y="2715"/>
                    <a:pt x="14952" y="2577"/>
                    <a:pt x="14864" y="2419"/>
                  </a:cubicBezTo>
                  <a:cubicBezTo>
                    <a:pt x="14705" y="2179"/>
                    <a:pt x="14553" y="2057"/>
                    <a:pt x="14392" y="2057"/>
                  </a:cubicBezTo>
                  <a:cubicBezTo>
                    <a:pt x="14247" y="2057"/>
                    <a:pt x="14095" y="2156"/>
                    <a:pt x="13922" y="2358"/>
                  </a:cubicBezTo>
                  <a:cubicBezTo>
                    <a:pt x="13588" y="2723"/>
                    <a:pt x="13436" y="3178"/>
                    <a:pt x="13223" y="3604"/>
                  </a:cubicBezTo>
                  <a:cubicBezTo>
                    <a:pt x="13147" y="3756"/>
                    <a:pt x="13071" y="3930"/>
                    <a:pt x="12906" y="3930"/>
                  </a:cubicBezTo>
                  <a:cubicBezTo>
                    <a:pt x="12874" y="3930"/>
                    <a:pt x="12838" y="3923"/>
                    <a:pt x="12797" y="3908"/>
                  </a:cubicBezTo>
                  <a:cubicBezTo>
                    <a:pt x="12524" y="3817"/>
                    <a:pt x="12341" y="3634"/>
                    <a:pt x="12372" y="3330"/>
                  </a:cubicBezTo>
                  <a:cubicBezTo>
                    <a:pt x="12372" y="3239"/>
                    <a:pt x="12433" y="3178"/>
                    <a:pt x="12463" y="3087"/>
                  </a:cubicBezTo>
                  <a:cubicBezTo>
                    <a:pt x="12524" y="2844"/>
                    <a:pt x="12402" y="2723"/>
                    <a:pt x="12159" y="2723"/>
                  </a:cubicBezTo>
                  <a:cubicBezTo>
                    <a:pt x="11338" y="2814"/>
                    <a:pt x="10153" y="4090"/>
                    <a:pt x="10123" y="4911"/>
                  </a:cubicBezTo>
                  <a:cubicBezTo>
                    <a:pt x="10092" y="5093"/>
                    <a:pt x="10335" y="5397"/>
                    <a:pt x="9971" y="5458"/>
                  </a:cubicBezTo>
                  <a:cubicBezTo>
                    <a:pt x="9667" y="5458"/>
                    <a:pt x="9636" y="5823"/>
                    <a:pt x="9393" y="5823"/>
                  </a:cubicBezTo>
                  <a:cubicBezTo>
                    <a:pt x="8664" y="5853"/>
                    <a:pt x="8451" y="6370"/>
                    <a:pt x="8268" y="6948"/>
                  </a:cubicBezTo>
                  <a:cubicBezTo>
                    <a:pt x="8238" y="7130"/>
                    <a:pt x="8147" y="7282"/>
                    <a:pt x="7934" y="7312"/>
                  </a:cubicBezTo>
                  <a:cubicBezTo>
                    <a:pt x="7205" y="7434"/>
                    <a:pt x="6901" y="7920"/>
                    <a:pt x="6901" y="8619"/>
                  </a:cubicBezTo>
                  <a:cubicBezTo>
                    <a:pt x="6901" y="8802"/>
                    <a:pt x="6931" y="8984"/>
                    <a:pt x="6688" y="9045"/>
                  </a:cubicBezTo>
                  <a:cubicBezTo>
                    <a:pt x="5654" y="9288"/>
                    <a:pt x="5259" y="10048"/>
                    <a:pt x="5199" y="11021"/>
                  </a:cubicBezTo>
                  <a:cubicBezTo>
                    <a:pt x="5168" y="11264"/>
                    <a:pt x="5047" y="11446"/>
                    <a:pt x="4895" y="11598"/>
                  </a:cubicBezTo>
                  <a:cubicBezTo>
                    <a:pt x="4347" y="12176"/>
                    <a:pt x="3983" y="12875"/>
                    <a:pt x="3831" y="13665"/>
                  </a:cubicBezTo>
                  <a:cubicBezTo>
                    <a:pt x="3709" y="14182"/>
                    <a:pt x="3588" y="14698"/>
                    <a:pt x="3496" y="15185"/>
                  </a:cubicBezTo>
                  <a:cubicBezTo>
                    <a:pt x="3436" y="15337"/>
                    <a:pt x="3405" y="15489"/>
                    <a:pt x="3253" y="15580"/>
                  </a:cubicBezTo>
                  <a:cubicBezTo>
                    <a:pt x="2949" y="15732"/>
                    <a:pt x="2797" y="15975"/>
                    <a:pt x="2736" y="16309"/>
                  </a:cubicBezTo>
                  <a:cubicBezTo>
                    <a:pt x="2645" y="16796"/>
                    <a:pt x="2493" y="17252"/>
                    <a:pt x="2524" y="17768"/>
                  </a:cubicBezTo>
                  <a:cubicBezTo>
                    <a:pt x="2554" y="17981"/>
                    <a:pt x="2493" y="18133"/>
                    <a:pt x="2281" y="18255"/>
                  </a:cubicBezTo>
                  <a:cubicBezTo>
                    <a:pt x="1855" y="18498"/>
                    <a:pt x="1612" y="18893"/>
                    <a:pt x="1642" y="19410"/>
                  </a:cubicBezTo>
                  <a:cubicBezTo>
                    <a:pt x="1642" y="19531"/>
                    <a:pt x="1581" y="19562"/>
                    <a:pt x="1521" y="19683"/>
                  </a:cubicBezTo>
                  <a:cubicBezTo>
                    <a:pt x="1156" y="20322"/>
                    <a:pt x="974" y="21051"/>
                    <a:pt x="822" y="21781"/>
                  </a:cubicBezTo>
                  <a:cubicBezTo>
                    <a:pt x="822" y="21841"/>
                    <a:pt x="852" y="21872"/>
                    <a:pt x="882" y="21933"/>
                  </a:cubicBezTo>
                  <a:cubicBezTo>
                    <a:pt x="882" y="21993"/>
                    <a:pt x="943" y="22054"/>
                    <a:pt x="882" y="22085"/>
                  </a:cubicBezTo>
                  <a:cubicBezTo>
                    <a:pt x="274" y="22328"/>
                    <a:pt x="487" y="22996"/>
                    <a:pt x="274" y="23422"/>
                  </a:cubicBezTo>
                  <a:cubicBezTo>
                    <a:pt x="1" y="23969"/>
                    <a:pt x="122" y="24516"/>
                    <a:pt x="518" y="25063"/>
                  </a:cubicBezTo>
                  <a:cubicBezTo>
                    <a:pt x="1703" y="26826"/>
                    <a:pt x="3375" y="27860"/>
                    <a:pt x="5472" y="28072"/>
                  </a:cubicBezTo>
                  <a:cubicBezTo>
                    <a:pt x="6306" y="28159"/>
                    <a:pt x="7153" y="28191"/>
                    <a:pt x="8004" y="28191"/>
                  </a:cubicBezTo>
                  <a:cubicBezTo>
                    <a:pt x="8953" y="28191"/>
                    <a:pt x="9907" y="28151"/>
                    <a:pt x="10852" y="28103"/>
                  </a:cubicBezTo>
                  <a:cubicBezTo>
                    <a:pt x="17874" y="27768"/>
                    <a:pt x="24895" y="27100"/>
                    <a:pt x="31916" y="26492"/>
                  </a:cubicBezTo>
                  <a:cubicBezTo>
                    <a:pt x="33467" y="26340"/>
                    <a:pt x="35017" y="26218"/>
                    <a:pt x="36567" y="26066"/>
                  </a:cubicBezTo>
                  <a:cubicBezTo>
                    <a:pt x="37418" y="25975"/>
                    <a:pt x="38056" y="25337"/>
                    <a:pt x="38178" y="24547"/>
                  </a:cubicBezTo>
                  <a:cubicBezTo>
                    <a:pt x="38208" y="24334"/>
                    <a:pt x="38299" y="24334"/>
                    <a:pt x="38451" y="24273"/>
                  </a:cubicBezTo>
                  <a:cubicBezTo>
                    <a:pt x="38999" y="24151"/>
                    <a:pt x="39394" y="23787"/>
                    <a:pt x="39546" y="23270"/>
                  </a:cubicBezTo>
                  <a:cubicBezTo>
                    <a:pt x="39667" y="22844"/>
                    <a:pt x="39667" y="22358"/>
                    <a:pt x="39880" y="21933"/>
                  </a:cubicBezTo>
                  <a:cubicBezTo>
                    <a:pt x="39941" y="21781"/>
                    <a:pt x="39850" y="21598"/>
                    <a:pt x="39728" y="21446"/>
                  </a:cubicBezTo>
                  <a:cubicBezTo>
                    <a:pt x="39637" y="21325"/>
                    <a:pt x="39606" y="21264"/>
                    <a:pt x="39728" y="21112"/>
                  </a:cubicBezTo>
                  <a:cubicBezTo>
                    <a:pt x="39971" y="20777"/>
                    <a:pt x="39910" y="20413"/>
                    <a:pt x="39485" y="20261"/>
                  </a:cubicBezTo>
                  <a:cubicBezTo>
                    <a:pt x="39242" y="20170"/>
                    <a:pt x="39302" y="20078"/>
                    <a:pt x="39333" y="19896"/>
                  </a:cubicBezTo>
                  <a:cubicBezTo>
                    <a:pt x="39485" y="19197"/>
                    <a:pt x="39637" y="18528"/>
                    <a:pt x="39758" y="17829"/>
                  </a:cubicBezTo>
                  <a:cubicBezTo>
                    <a:pt x="40002" y="16796"/>
                    <a:pt x="40032" y="15762"/>
                    <a:pt x="39758" y="14729"/>
                  </a:cubicBezTo>
                  <a:cubicBezTo>
                    <a:pt x="39576" y="14121"/>
                    <a:pt x="39819" y="13756"/>
                    <a:pt x="40214" y="13422"/>
                  </a:cubicBezTo>
                  <a:cubicBezTo>
                    <a:pt x="40761" y="12905"/>
                    <a:pt x="40761" y="12905"/>
                    <a:pt x="40214" y="12449"/>
                  </a:cubicBezTo>
                  <a:cubicBezTo>
                    <a:pt x="40184" y="12449"/>
                    <a:pt x="40184" y="12419"/>
                    <a:pt x="40184" y="12388"/>
                  </a:cubicBezTo>
                  <a:cubicBezTo>
                    <a:pt x="40212" y="12384"/>
                    <a:pt x="40241" y="12383"/>
                    <a:pt x="40270" y="12383"/>
                  </a:cubicBezTo>
                  <a:cubicBezTo>
                    <a:pt x="40336" y="12383"/>
                    <a:pt x="40405" y="12390"/>
                    <a:pt x="40472" y="12390"/>
                  </a:cubicBezTo>
                  <a:cubicBezTo>
                    <a:pt x="40602" y="12390"/>
                    <a:pt x="40722" y="12363"/>
                    <a:pt x="40792" y="12206"/>
                  </a:cubicBezTo>
                  <a:cubicBezTo>
                    <a:pt x="40913" y="11932"/>
                    <a:pt x="40610" y="11841"/>
                    <a:pt x="40458" y="11689"/>
                  </a:cubicBezTo>
                  <a:cubicBezTo>
                    <a:pt x="40123" y="11385"/>
                    <a:pt x="39819" y="11051"/>
                    <a:pt x="39515" y="10686"/>
                  </a:cubicBezTo>
                  <a:cubicBezTo>
                    <a:pt x="39698" y="10625"/>
                    <a:pt x="39850" y="10717"/>
                    <a:pt x="39971" y="10534"/>
                  </a:cubicBezTo>
                  <a:cubicBezTo>
                    <a:pt x="40002" y="10443"/>
                    <a:pt x="40002" y="10352"/>
                    <a:pt x="39910" y="10291"/>
                  </a:cubicBezTo>
                  <a:cubicBezTo>
                    <a:pt x="39272" y="9805"/>
                    <a:pt x="38634" y="9288"/>
                    <a:pt x="37813" y="9197"/>
                  </a:cubicBezTo>
                  <a:cubicBezTo>
                    <a:pt x="37388" y="9136"/>
                    <a:pt x="37266" y="9045"/>
                    <a:pt x="37327" y="8619"/>
                  </a:cubicBezTo>
                  <a:cubicBezTo>
                    <a:pt x="37418" y="7768"/>
                    <a:pt x="36901" y="7191"/>
                    <a:pt x="36020" y="7160"/>
                  </a:cubicBezTo>
                  <a:cubicBezTo>
                    <a:pt x="35959" y="7160"/>
                    <a:pt x="35898" y="7175"/>
                    <a:pt x="35841" y="7175"/>
                  </a:cubicBezTo>
                  <a:cubicBezTo>
                    <a:pt x="35784" y="7175"/>
                    <a:pt x="35731" y="7160"/>
                    <a:pt x="35685" y="7099"/>
                  </a:cubicBezTo>
                  <a:cubicBezTo>
                    <a:pt x="36111" y="6279"/>
                    <a:pt x="36050" y="6188"/>
                    <a:pt x="35077" y="6036"/>
                  </a:cubicBezTo>
                  <a:cubicBezTo>
                    <a:pt x="35169" y="5944"/>
                    <a:pt x="35351" y="5914"/>
                    <a:pt x="35321" y="5732"/>
                  </a:cubicBezTo>
                  <a:cubicBezTo>
                    <a:pt x="35290" y="5580"/>
                    <a:pt x="35138" y="5580"/>
                    <a:pt x="34986" y="5519"/>
                  </a:cubicBezTo>
                  <a:cubicBezTo>
                    <a:pt x="34591" y="5397"/>
                    <a:pt x="34166" y="5306"/>
                    <a:pt x="33740" y="5245"/>
                  </a:cubicBezTo>
                  <a:cubicBezTo>
                    <a:pt x="33601" y="5245"/>
                    <a:pt x="33452" y="5265"/>
                    <a:pt x="33316" y="5265"/>
                  </a:cubicBezTo>
                  <a:cubicBezTo>
                    <a:pt x="33214" y="5265"/>
                    <a:pt x="33119" y="5254"/>
                    <a:pt x="33041" y="5215"/>
                  </a:cubicBezTo>
                  <a:cubicBezTo>
                    <a:pt x="32828" y="5063"/>
                    <a:pt x="32919" y="4759"/>
                    <a:pt x="32859" y="4516"/>
                  </a:cubicBezTo>
                  <a:cubicBezTo>
                    <a:pt x="32717" y="4052"/>
                    <a:pt x="32133" y="3748"/>
                    <a:pt x="31606" y="3748"/>
                  </a:cubicBezTo>
                  <a:cubicBezTo>
                    <a:pt x="31339" y="3748"/>
                    <a:pt x="31087" y="3826"/>
                    <a:pt x="30913" y="3999"/>
                  </a:cubicBezTo>
                  <a:cubicBezTo>
                    <a:pt x="30822" y="4060"/>
                    <a:pt x="30761" y="4151"/>
                    <a:pt x="30761" y="4242"/>
                  </a:cubicBezTo>
                  <a:cubicBezTo>
                    <a:pt x="30726" y="4418"/>
                    <a:pt x="30664" y="4472"/>
                    <a:pt x="30592" y="4472"/>
                  </a:cubicBezTo>
                  <a:cubicBezTo>
                    <a:pt x="30478" y="4472"/>
                    <a:pt x="30338" y="4333"/>
                    <a:pt x="30245" y="4333"/>
                  </a:cubicBezTo>
                  <a:cubicBezTo>
                    <a:pt x="30001" y="4333"/>
                    <a:pt x="30123" y="4182"/>
                    <a:pt x="30153" y="4060"/>
                  </a:cubicBezTo>
                  <a:cubicBezTo>
                    <a:pt x="30457" y="3270"/>
                    <a:pt x="30153" y="2814"/>
                    <a:pt x="29333" y="2783"/>
                  </a:cubicBezTo>
                  <a:cubicBezTo>
                    <a:pt x="29120" y="2783"/>
                    <a:pt x="29059" y="2631"/>
                    <a:pt x="28998" y="2479"/>
                  </a:cubicBezTo>
                  <a:cubicBezTo>
                    <a:pt x="28797" y="2026"/>
                    <a:pt x="28658" y="1886"/>
                    <a:pt x="28270" y="1886"/>
                  </a:cubicBezTo>
                  <a:cubicBezTo>
                    <a:pt x="28190" y="1886"/>
                    <a:pt x="28099" y="1891"/>
                    <a:pt x="27995" y="1902"/>
                  </a:cubicBezTo>
                  <a:cubicBezTo>
                    <a:pt x="27813" y="1932"/>
                    <a:pt x="27661" y="1963"/>
                    <a:pt x="27479" y="1993"/>
                  </a:cubicBezTo>
                  <a:cubicBezTo>
                    <a:pt x="27393" y="2012"/>
                    <a:pt x="27313" y="2028"/>
                    <a:pt x="27244" y="2028"/>
                  </a:cubicBezTo>
                  <a:cubicBezTo>
                    <a:pt x="27093" y="2028"/>
                    <a:pt x="26992" y="1951"/>
                    <a:pt x="26992" y="1659"/>
                  </a:cubicBezTo>
                  <a:cubicBezTo>
                    <a:pt x="26992" y="1567"/>
                    <a:pt x="26901" y="1446"/>
                    <a:pt x="26810" y="1355"/>
                  </a:cubicBezTo>
                  <a:cubicBezTo>
                    <a:pt x="26441" y="903"/>
                    <a:pt x="26154" y="715"/>
                    <a:pt x="25755" y="715"/>
                  </a:cubicBezTo>
                  <a:cubicBezTo>
                    <a:pt x="25563" y="715"/>
                    <a:pt x="25344" y="759"/>
                    <a:pt x="25077" y="838"/>
                  </a:cubicBezTo>
                  <a:cubicBezTo>
                    <a:pt x="24957" y="874"/>
                    <a:pt x="24846" y="901"/>
                    <a:pt x="24744" y="901"/>
                  </a:cubicBezTo>
                  <a:cubicBezTo>
                    <a:pt x="24590" y="901"/>
                    <a:pt x="24458" y="839"/>
                    <a:pt x="24348" y="656"/>
                  </a:cubicBezTo>
                  <a:cubicBezTo>
                    <a:pt x="24227" y="487"/>
                    <a:pt x="24049" y="433"/>
                    <a:pt x="23875" y="433"/>
                  </a:cubicBezTo>
                  <a:cubicBezTo>
                    <a:pt x="23829" y="433"/>
                    <a:pt x="23784" y="437"/>
                    <a:pt x="23740" y="443"/>
                  </a:cubicBezTo>
                  <a:cubicBezTo>
                    <a:pt x="23314" y="504"/>
                    <a:pt x="22889" y="564"/>
                    <a:pt x="22554" y="868"/>
                  </a:cubicBezTo>
                  <a:cubicBezTo>
                    <a:pt x="22465" y="940"/>
                    <a:pt x="22387" y="969"/>
                    <a:pt x="22306" y="969"/>
                  </a:cubicBezTo>
                  <a:cubicBezTo>
                    <a:pt x="22250" y="969"/>
                    <a:pt x="22192" y="954"/>
                    <a:pt x="22129" y="929"/>
                  </a:cubicBezTo>
                  <a:cubicBezTo>
                    <a:pt x="21399" y="625"/>
                    <a:pt x="20670" y="352"/>
                    <a:pt x="19910" y="78"/>
                  </a:cubicBezTo>
                  <a:cubicBezTo>
                    <a:pt x="19808" y="44"/>
                    <a:pt x="19697" y="1"/>
                    <a:pt x="19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1722175" y="2344550"/>
              <a:ext cx="26625" cy="306250"/>
            </a:xfrm>
            <a:custGeom>
              <a:avLst/>
              <a:gdLst/>
              <a:ahLst/>
              <a:cxnLst/>
              <a:rect l="l" t="t" r="r" b="b"/>
              <a:pathLst>
                <a:path w="1065" h="12250" extrusionOk="0">
                  <a:moveTo>
                    <a:pt x="31" y="0"/>
                  </a:moveTo>
                  <a:cubicBezTo>
                    <a:pt x="426" y="1216"/>
                    <a:pt x="487" y="2371"/>
                    <a:pt x="518" y="3557"/>
                  </a:cubicBezTo>
                  <a:cubicBezTo>
                    <a:pt x="578" y="5198"/>
                    <a:pt x="335" y="6839"/>
                    <a:pt x="244" y="8481"/>
                  </a:cubicBezTo>
                  <a:cubicBezTo>
                    <a:pt x="153" y="9697"/>
                    <a:pt x="1" y="10913"/>
                    <a:pt x="1" y="12250"/>
                  </a:cubicBezTo>
                  <a:cubicBezTo>
                    <a:pt x="305" y="10973"/>
                    <a:pt x="457" y="9788"/>
                    <a:pt x="670" y="8633"/>
                  </a:cubicBezTo>
                  <a:cubicBezTo>
                    <a:pt x="821" y="7782"/>
                    <a:pt x="852" y="6931"/>
                    <a:pt x="943" y="6110"/>
                  </a:cubicBezTo>
                  <a:cubicBezTo>
                    <a:pt x="1065" y="4408"/>
                    <a:pt x="973" y="2766"/>
                    <a:pt x="548" y="1125"/>
                  </a:cubicBezTo>
                  <a:cubicBezTo>
                    <a:pt x="457" y="760"/>
                    <a:pt x="366" y="365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1310325" y="2573275"/>
              <a:ext cx="62325" cy="202150"/>
            </a:xfrm>
            <a:custGeom>
              <a:avLst/>
              <a:gdLst/>
              <a:ahLst/>
              <a:cxnLst/>
              <a:rect l="l" t="t" r="r" b="b"/>
              <a:pathLst>
                <a:path w="2493" h="8086" extrusionOk="0">
                  <a:moveTo>
                    <a:pt x="2493" y="1"/>
                  </a:moveTo>
                  <a:cubicBezTo>
                    <a:pt x="2219" y="1"/>
                    <a:pt x="2128" y="213"/>
                    <a:pt x="2037" y="426"/>
                  </a:cubicBezTo>
                  <a:cubicBezTo>
                    <a:pt x="1824" y="943"/>
                    <a:pt x="1702" y="1490"/>
                    <a:pt x="1824" y="2037"/>
                  </a:cubicBezTo>
                  <a:cubicBezTo>
                    <a:pt x="1946" y="2645"/>
                    <a:pt x="1824" y="3253"/>
                    <a:pt x="1642" y="3830"/>
                  </a:cubicBezTo>
                  <a:cubicBezTo>
                    <a:pt x="1490" y="4286"/>
                    <a:pt x="1277" y="4773"/>
                    <a:pt x="1095" y="5229"/>
                  </a:cubicBezTo>
                  <a:cubicBezTo>
                    <a:pt x="730" y="6171"/>
                    <a:pt x="304" y="7052"/>
                    <a:pt x="0" y="8086"/>
                  </a:cubicBezTo>
                  <a:cubicBezTo>
                    <a:pt x="304" y="7873"/>
                    <a:pt x="456" y="7630"/>
                    <a:pt x="608" y="7387"/>
                  </a:cubicBezTo>
                  <a:cubicBezTo>
                    <a:pt x="973" y="6779"/>
                    <a:pt x="1186" y="6110"/>
                    <a:pt x="1490" y="5472"/>
                  </a:cubicBezTo>
                  <a:cubicBezTo>
                    <a:pt x="2006" y="4256"/>
                    <a:pt x="2493" y="3040"/>
                    <a:pt x="2098" y="1642"/>
                  </a:cubicBezTo>
                  <a:cubicBezTo>
                    <a:pt x="1976" y="1095"/>
                    <a:pt x="2067" y="487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1536775" y="2444850"/>
              <a:ext cx="38025" cy="167200"/>
            </a:xfrm>
            <a:custGeom>
              <a:avLst/>
              <a:gdLst/>
              <a:ahLst/>
              <a:cxnLst/>
              <a:rect l="l" t="t" r="r" b="b"/>
              <a:pathLst>
                <a:path w="1521" h="6688" extrusionOk="0">
                  <a:moveTo>
                    <a:pt x="1277" y="1"/>
                  </a:moveTo>
                  <a:cubicBezTo>
                    <a:pt x="1368" y="396"/>
                    <a:pt x="1246" y="730"/>
                    <a:pt x="1095" y="1065"/>
                  </a:cubicBezTo>
                  <a:cubicBezTo>
                    <a:pt x="882" y="1612"/>
                    <a:pt x="669" y="2159"/>
                    <a:pt x="487" y="2706"/>
                  </a:cubicBezTo>
                  <a:cubicBezTo>
                    <a:pt x="0" y="4074"/>
                    <a:pt x="0" y="5381"/>
                    <a:pt x="791" y="6688"/>
                  </a:cubicBezTo>
                  <a:cubicBezTo>
                    <a:pt x="851" y="6445"/>
                    <a:pt x="791" y="6201"/>
                    <a:pt x="760" y="5989"/>
                  </a:cubicBezTo>
                  <a:cubicBezTo>
                    <a:pt x="517" y="4651"/>
                    <a:pt x="608" y="3375"/>
                    <a:pt x="1064" y="2098"/>
                  </a:cubicBezTo>
                  <a:cubicBezTo>
                    <a:pt x="1216" y="1703"/>
                    <a:pt x="1307" y="1308"/>
                    <a:pt x="1429" y="913"/>
                  </a:cubicBezTo>
                  <a:cubicBezTo>
                    <a:pt x="1520" y="609"/>
                    <a:pt x="1520" y="274"/>
                    <a:pt x="1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1127950" y="2681175"/>
              <a:ext cx="72975" cy="142900"/>
            </a:xfrm>
            <a:custGeom>
              <a:avLst/>
              <a:gdLst/>
              <a:ahLst/>
              <a:cxnLst/>
              <a:rect l="l" t="t" r="r" b="b"/>
              <a:pathLst>
                <a:path w="2919" h="5716" extrusionOk="0">
                  <a:moveTo>
                    <a:pt x="2584" y="1"/>
                  </a:moveTo>
                  <a:lnTo>
                    <a:pt x="2584" y="1"/>
                  </a:lnTo>
                  <a:cubicBezTo>
                    <a:pt x="2432" y="821"/>
                    <a:pt x="2158" y="1551"/>
                    <a:pt x="1855" y="2311"/>
                  </a:cubicBezTo>
                  <a:cubicBezTo>
                    <a:pt x="1338" y="3496"/>
                    <a:pt x="487" y="4499"/>
                    <a:pt x="0" y="5715"/>
                  </a:cubicBezTo>
                  <a:cubicBezTo>
                    <a:pt x="1186" y="5107"/>
                    <a:pt x="2918" y="1338"/>
                    <a:pt x="2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1862775" y="2463100"/>
              <a:ext cx="17500" cy="126925"/>
            </a:xfrm>
            <a:custGeom>
              <a:avLst/>
              <a:gdLst/>
              <a:ahLst/>
              <a:cxnLst/>
              <a:rect l="l" t="t" r="r" b="b"/>
              <a:pathLst>
                <a:path w="700" h="5077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365"/>
                    <a:pt x="395" y="730"/>
                    <a:pt x="395" y="1094"/>
                  </a:cubicBezTo>
                  <a:cubicBezTo>
                    <a:pt x="395" y="2097"/>
                    <a:pt x="365" y="3070"/>
                    <a:pt x="365" y="4073"/>
                  </a:cubicBezTo>
                  <a:cubicBezTo>
                    <a:pt x="365" y="4408"/>
                    <a:pt x="243" y="4742"/>
                    <a:pt x="395" y="5076"/>
                  </a:cubicBezTo>
                  <a:cubicBezTo>
                    <a:pt x="456" y="4560"/>
                    <a:pt x="517" y="4012"/>
                    <a:pt x="578" y="3496"/>
                  </a:cubicBezTo>
                  <a:cubicBezTo>
                    <a:pt x="669" y="2614"/>
                    <a:pt x="699" y="1733"/>
                    <a:pt x="638" y="851"/>
                  </a:cubicBezTo>
                  <a:cubicBezTo>
                    <a:pt x="608" y="517"/>
                    <a:pt x="517" y="15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1480525" y="2717650"/>
              <a:ext cx="23600" cy="85150"/>
            </a:xfrm>
            <a:custGeom>
              <a:avLst/>
              <a:gdLst/>
              <a:ahLst/>
              <a:cxnLst/>
              <a:rect l="l" t="t" r="r" b="b"/>
              <a:pathLst>
                <a:path w="944" h="3406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00" y="1186"/>
                    <a:pt x="1" y="2220"/>
                    <a:pt x="366" y="3405"/>
                  </a:cubicBezTo>
                  <a:cubicBezTo>
                    <a:pt x="609" y="2493"/>
                    <a:pt x="852" y="1612"/>
                    <a:pt x="913" y="700"/>
                  </a:cubicBezTo>
                  <a:cubicBezTo>
                    <a:pt x="913" y="457"/>
                    <a:pt x="943" y="213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1640875" y="2569475"/>
              <a:ext cx="20550" cy="78300"/>
            </a:xfrm>
            <a:custGeom>
              <a:avLst/>
              <a:gdLst/>
              <a:ahLst/>
              <a:cxnLst/>
              <a:rect l="l" t="t" r="r" b="b"/>
              <a:pathLst>
                <a:path w="822" h="3132" extrusionOk="0">
                  <a:moveTo>
                    <a:pt x="791" y="1"/>
                  </a:moveTo>
                  <a:lnTo>
                    <a:pt x="791" y="1"/>
                  </a:lnTo>
                  <a:cubicBezTo>
                    <a:pt x="578" y="1034"/>
                    <a:pt x="0" y="2037"/>
                    <a:pt x="122" y="3131"/>
                  </a:cubicBezTo>
                  <a:cubicBezTo>
                    <a:pt x="396" y="2098"/>
                    <a:pt x="821" y="1095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1754100" y="2510975"/>
              <a:ext cx="12950" cy="79050"/>
            </a:xfrm>
            <a:custGeom>
              <a:avLst/>
              <a:gdLst/>
              <a:ahLst/>
              <a:cxnLst/>
              <a:rect l="l" t="t" r="r" b="b"/>
              <a:pathLst>
                <a:path w="518" h="3162" extrusionOk="0">
                  <a:moveTo>
                    <a:pt x="456" y="0"/>
                  </a:moveTo>
                  <a:lnTo>
                    <a:pt x="456" y="0"/>
                  </a:lnTo>
                  <a:cubicBezTo>
                    <a:pt x="31" y="1368"/>
                    <a:pt x="0" y="2401"/>
                    <a:pt x="335" y="3161"/>
                  </a:cubicBezTo>
                  <a:cubicBezTo>
                    <a:pt x="426" y="2766"/>
                    <a:pt x="517" y="304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1678100" y="2543650"/>
              <a:ext cx="13700" cy="72200"/>
            </a:xfrm>
            <a:custGeom>
              <a:avLst/>
              <a:gdLst/>
              <a:ahLst/>
              <a:cxnLst/>
              <a:rect l="l" t="t" r="r" b="b"/>
              <a:pathLst>
                <a:path w="548" h="2888" extrusionOk="0">
                  <a:moveTo>
                    <a:pt x="274" y="0"/>
                  </a:moveTo>
                  <a:lnTo>
                    <a:pt x="274" y="0"/>
                  </a:lnTo>
                  <a:cubicBezTo>
                    <a:pt x="305" y="973"/>
                    <a:pt x="62" y="1885"/>
                    <a:pt x="1" y="2888"/>
                  </a:cubicBezTo>
                  <a:cubicBezTo>
                    <a:pt x="396" y="2401"/>
                    <a:pt x="548" y="456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1811100" y="2703225"/>
              <a:ext cx="19775" cy="40300"/>
            </a:xfrm>
            <a:custGeom>
              <a:avLst/>
              <a:gdLst/>
              <a:ahLst/>
              <a:cxnLst/>
              <a:rect l="l" t="t" r="r" b="b"/>
              <a:pathLst>
                <a:path w="791" h="1612" extrusionOk="0">
                  <a:moveTo>
                    <a:pt x="790" y="0"/>
                  </a:moveTo>
                  <a:cubicBezTo>
                    <a:pt x="365" y="426"/>
                    <a:pt x="182" y="973"/>
                    <a:pt x="0" y="1611"/>
                  </a:cubicBezTo>
                  <a:cubicBezTo>
                    <a:pt x="608" y="1186"/>
                    <a:pt x="790" y="639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1407575" y="2381775"/>
              <a:ext cx="42600" cy="31950"/>
            </a:xfrm>
            <a:custGeom>
              <a:avLst/>
              <a:gdLst/>
              <a:ahLst/>
              <a:cxnLst/>
              <a:rect l="l" t="t" r="r" b="b"/>
              <a:pathLst>
                <a:path w="1704" h="1278" extrusionOk="0">
                  <a:moveTo>
                    <a:pt x="1673" y="1"/>
                  </a:moveTo>
                  <a:cubicBezTo>
                    <a:pt x="974" y="244"/>
                    <a:pt x="366" y="609"/>
                    <a:pt x="1" y="1277"/>
                  </a:cubicBezTo>
                  <a:cubicBezTo>
                    <a:pt x="579" y="882"/>
                    <a:pt x="1156" y="487"/>
                    <a:pt x="1703" y="92"/>
                  </a:cubicBezTo>
                  <a:cubicBezTo>
                    <a:pt x="1703" y="62"/>
                    <a:pt x="1673" y="31"/>
                    <a:pt x="1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1298175" y="2625700"/>
              <a:ext cx="22050" cy="42575"/>
            </a:xfrm>
            <a:custGeom>
              <a:avLst/>
              <a:gdLst/>
              <a:ahLst/>
              <a:cxnLst/>
              <a:rect l="l" t="t" r="r" b="b"/>
              <a:pathLst>
                <a:path w="882" h="1703" extrusionOk="0">
                  <a:moveTo>
                    <a:pt x="730" y="1"/>
                  </a:moveTo>
                  <a:cubicBezTo>
                    <a:pt x="638" y="548"/>
                    <a:pt x="0" y="1095"/>
                    <a:pt x="578" y="1703"/>
                  </a:cubicBezTo>
                  <a:cubicBezTo>
                    <a:pt x="608" y="1125"/>
                    <a:pt x="881" y="578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767025" y="2718975"/>
              <a:ext cx="13700" cy="35175"/>
            </a:xfrm>
            <a:custGeom>
              <a:avLst/>
              <a:gdLst/>
              <a:ahLst/>
              <a:cxnLst/>
              <a:rect l="l" t="t" r="r" b="b"/>
              <a:pathLst>
                <a:path w="548" h="1407" extrusionOk="0">
                  <a:moveTo>
                    <a:pt x="243" y="0"/>
                  </a:moveTo>
                  <a:cubicBezTo>
                    <a:pt x="203" y="0"/>
                    <a:pt x="183" y="50"/>
                    <a:pt x="183" y="100"/>
                  </a:cubicBezTo>
                  <a:cubicBezTo>
                    <a:pt x="0" y="464"/>
                    <a:pt x="91" y="1072"/>
                    <a:pt x="426" y="1407"/>
                  </a:cubicBezTo>
                  <a:cubicBezTo>
                    <a:pt x="547" y="981"/>
                    <a:pt x="547" y="586"/>
                    <a:pt x="426" y="191"/>
                  </a:cubicBezTo>
                  <a:cubicBezTo>
                    <a:pt x="426" y="100"/>
                    <a:pt x="365" y="9"/>
                    <a:pt x="274" y="9"/>
                  </a:cubicBezTo>
                  <a:cubicBezTo>
                    <a:pt x="263" y="3"/>
                    <a:pt x="252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599850" y="2413700"/>
              <a:ext cx="63075" cy="11150"/>
            </a:xfrm>
            <a:custGeom>
              <a:avLst/>
              <a:gdLst/>
              <a:ahLst/>
              <a:cxnLst/>
              <a:rect l="l" t="t" r="r" b="b"/>
              <a:pathLst>
                <a:path w="2523" h="446" extrusionOk="0">
                  <a:moveTo>
                    <a:pt x="0" y="0"/>
                  </a:moveTo>
                  <a:cubicBezTo>
                    <a:pt x="675" y="234"/>
                    <a:pt x="1394" y="446"/>
                    <a:pt x="2139" y="446"/>
                  </a:cubicBezTo>
                  <a:cubicBezTo>
                    <a:pt x="2266" y="446"/>
                    <a:pt x="2394" y="439"/>
                    <a:pt x="2523" y="426"/>
                  </a:cubicBezTo>
                  <a:cubicBezTo>
                    <a:pt x="1672" y="304"/>
                    <a:pt x="85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1563375" y="2719925"/>
              <a:ext cx="10650" cy="26625"/>
            </a:xfrm>
            <a:custGeom>
              <a:avLst/>
              <a:gdLst/>
              <a:ahLst/>
              <a:cxnLst/>
              <a:rect l="l" t="t" r="r" b="b"/>
              <a:pathLst>
                <a:path w="426" h="1065" extrusionOk="0">
                  <a:moveTo>
                    <a:pt x="426" y="1"/>
                  </a:moveTo>
                  <a:lnTo>
                    <a:pt x="426" y="1"/>
                  </a:lnTo>
                  <a:cubicBezTo>
                    <a:pt x="213" y="274"/>
                    <a:pt x="0" y="518"/>
                    <a:pt x="31" y="852"/>
                  </a:cubicBezTo>
                  <a:cubicBezTo>
                    <a:pt x="31" y="943"/>
                    <a:pt x="61" y="1065"/>
                    <a:pt x="152" y="1065"/>
                  </a:cubicBezTo>
                  <a:cubicBezTo>
                    <a:pt x="274" y="1065"/>
                    <a:pt x="274" y="974"/>
                    <a:pt x="274" y="882"/>
                  </a:cubicBezTo>
                  <a:cubicBezTo>
                    <a:pt x="334" y="609"/>
                    <a:pt x="395" y="305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1834650" y="2538325"/>
              <a:ext cx="10650" cy="25100"/>
            </a:xfrm>
            <a:custGeom>
              <a:avLst/>
              <a:gdLst/>
              <a:ahLst/>
              <a:cxnLst/>
              <a:rect l="l" t="t" r="r" b="b"/>
              <a:pathLst>
                <a:path w="426" h="1004" extrusionOk="0">
                  <a:moveTo>
                    <a:pt x="183" y="0"/>
                  </a:moveTo>
                  <a:cubicBezTo>
                    <a:pt x="92" y="426"/>
                    <a:pt x="0" y="730"/>
                    <a:pt x="335" y="1003"/>
                  </a:cubicBezTo>
                  <a:cubicBezTo>
                    <a:pt x="426" y="669"/>
                    <a:pt x="365" y="365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1191025" y="2808700"/>
              <a:ext cx="12925" cy="9475"/>
            </a:xfrm>
            <a:custGeom>
              <a:avLst/>
              <a:gdLst/>
              <a:ahLst/>
              <a:cxnLst/>
              <a:rect l="l" t="t" r="r" b="b"/>
              <a:pathLst>
                <a:path w="517" h="379" extrusionOk="0">
                  <a:moveTo>
                    <a:pt x="305" y="0"/>
                  </a:moveTo>
                  <a:cubicBezTo>
                    <a:pt x="175" y="0"/>
                    <a:pt x="57" y="83"/>
                    <a:pt x="31" y="189"/>
                  </a:cubicBezTo>
                  <a:cubicBezTo>
                    <a:pt x="0" y="280"/>
                    <a:pt x="152" y="341"/>
                    <a:pt x="243" y="371"/>
                  </a:cubicBezTo>
                  <a:cubicBezTo>
                    <a:pt x="264" y="376"/>
                    <a:pt x="284" y="379"/>
                    <a:pt x="303" y="379"/>
                  </a:cubicBezTo>
                  <a:cubicBezTo>
                    <a:pt x="395" y="379"/>
                    <a:pt x="467" y="320"/>
                    <a:pt x="517" y="219"/>
                  </a:cubicBezTo>
                  <a:cubicBezTo>
                    <a:pt x="487" y="128"/>
                    <a:pt x="456" y="37"/>
                    <a:pt x="365" y="6"/>
                  </a:cubicBezTo>
                  <a:cubicBezTo>
                    <a:pt x="345" y="2"/>
                    <a:pt x="325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1870350" y="2591525"/>
              <a:ext cx="1550" cy="6850"/>
            </a:xfrm>
            <a:custGeom>
              <a:avLst/>
              <a:gdLst/>
              <a:ahLst/>
              <a:cxnLst/>
              <a:rect l="l" t="t" r="r" b="b"/>
              <a:pathLst>
                <a:path w="62" h="274" extrusionOk="0">
                  <a:moveTo>
                    <a:pt x="62" y="0"/>
                  </a:moveTo>
                  <a:lnTo>
                    <a:pt x="50" y="105"/>
                  </a:lnTo>
                  <a:lnTo>
                    <a:pt x="50" y="105"/>
                  </a:lnTo>
                  <a:cubicBezTo>
                    <a:pt x="57" y="70"/>
                    <a:pt x="62" y="35"/>
                    <a:pt x="62" y="0"/>
                  </a:cubicBezTo>
                  <a:close/>
                  <a:moveTo>
                    <a:pt x="50" y="105"/>
                  </a:moveTo>
                  <a:cubicBezTo>
                    <a:pt x="39" y="161"/>
                    <a:pt x="20" y="217"/>
                    <a:pt x="1" y="274"/>
                  </a:cubicBezTo>
                  <a:lnTo>
                    <a:pt x="31" y="274"/>
                  </a:lnTo>
                  <a:lnTo>
                    <a:pt x="50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1871875" y="2590000"/>
              <a:ext cx="800" cy="1550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1" y="31"/>
                    <a:pt x="1" y="6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1083875" y="2488925"/>
              <a:ext cx="60825" cy="42275"/>
            </a:xfrm>
            <a:custGeom>
              <a:avLst/>
              <a:gdLst/>
              <a:ahLst/>
              <a:cxnLst/>
              <a:rect l="l" t="t" r="r" b="b"/>
              <a:pathLst>
                <a:path w="2433" h="1691" extrusionOk="0">
                  <a:moveTo>
                    <a:pt x="1159" y="289"/>
                  </a:moveTo>
                  <a:cubicBezTo>
                    <a:pt x="1399" y="289"/>
                    <a:pt x="1627" y="396"/>
                    <a:pt x="1763" y="609"/>
                  </a:cubicBezTo>
                  <a:cubicBezTo>
                    <a:pt x="1946" y="852"/>
                    <a:pt x="1915" y="1095"/>
                    <a:pt x="1611" y="1216"/>
                  </a:cubicBezTo>
                  <a:cubicBezTo>
                    <a:pt x="1415" y="1304"/>
                    <a:pt x="1204" y="1375"/>
                    <a:pt x="988" y="1375"/>
                  </a:cubicBezTo>
                  <a:cubicBezTo>
                    <a:pt x="902" y="1375"/>
                    <a:pt x="816" y="1364"/>
                    <a:pt x="730" y="1338"/>
                  </a:cubicBezTo>
                  <a:cubicBezTo>
                    <a:pt x="304" y="1216"/>
                    <a:pt x="213" y="913"/>
                    <a:pt x="487" y="609"/>
                  </a:cubicBezTo>
                  <a:cubicBezTo>
                    <a:pt x="669" y="396"/>
                    <a:pt x="920" y="289"/>
                    <a:pt x="1159" y="289"/>
                  </a:cubicBezTo>
                  <a:close/>
                  <a:moveTo>
                    <a:pt x="1642" y="1"/>
                  </a:moveTo>
                  <a:cubicBezTo>
                    <a:pt x="1247" y="1"/>
                    <a:pt x="851" y="61"/>
                    <a:pt x="517" y="274"/>
                  </a:cubicBezTo>
                  <a:cubicBezTo>
                    <a:pt x="213" y="457"/>
                    <a:pt x="0" y="700"/>
                    <a:pt x="92" y="1095"/>
                  </a:cubicBezTo>
                  <a:cubicBezTo>
                    <a:pt x="152" y="1429"/>
                    <a:pt x="396" y="1581"/>
                    <a:pt x="730" y="1642"/>
                  </a:cubicBezTo>
                  <a:cubicBezTo>
                    <a:pt x="877" y="1673"/>
                    <a:pt x="1024" y="1690"/>
                    <a:pt x="1168" y="1690"/>
                  </a:cubicBezTo>
                  <a:cubicBezTo>
                    <a:pt x="1442" y="1690"/>
                    <a:pt x="1707" y="1629"/>
                    <a:pt x="1946" y="1490"/>
                  </a:cubicBezTo>
                  <a:cubicBezTo>
                    <a:pt x="2280" y="1308"/>
                    <a:pt x="2432" y="1034"/>
                    <a:pt x="2341" y="669"/>
                  </a:cubicBezTo>
                  <a:cubicBezTo>
                    <a:pt x="2250" y="274"/>
                    <a:pt x="2007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995725" y="2681425"/>
              <a:ext cx="47150" cy="88625"/>
            </a:xfrm>
            <a:custGeom>
              <a:avLst/>
              <a:gdLst/>
              <a:ahLst/>
              <a:cxnLst/>
              <a:rect l="l" t="t" r="r" b="b"/>
              <a:pathLst>
                <a:path w="1886" h="3545" extrusionOk="0">
                  <a:moveTo>
                    <a:pt x="1465" y="1"/>
                  </a:moveTo>
                  <a:cubicBezTo>
                    <a:pt x="1272" y="1"/>
                    <a:pt x="1106" y="135"/>
                    <a:pt x="1034" y="386"/>
                  </a:cubicBezTo>
                  <a:cubicBezTo>
                    <a:pt x="973" y="599"/>
                    <a:pt x="882" y="720"/>
                    <a:pt x="730" y="872"/>
                  </a:cubicBezTo>
                  <a:cubicBezTo>
                    <a:pt x="122" y="1419"/>
                    <a:pt x="1" y="2514"/>
                    <a:pt x="487" y="3182"/>
                  </a:cubicBezTo>
                  <a:cubicBezTo>
                    <a:pt x="663" y="3422"/>
                    <a:pt x="855" y="3544"/>
                    <a:pt x="1056" y="3544"/>
                  </a:cubicBezTo>
                  <a:cubicBezTo>
                    <a:pt x="1237" y="3544"/>
                    <a:pt x="1424" y="3445"/>
                    <a:pt x="1611" y="3243"/>
                  </a:cubicBezTo>
                  <a:cubicBezTo>
                    <a:pt x="1034" y="3061"/>
                    <a:pt x="791" y="2818"/>
                    <a:pt x="669" y="2362"/>
                  </a:cubicBezTo>
                  <a:cubicBezTo>
                    <a:pt x="639" y="2149"/>
                    <a:pt x="882" y="2027"/>
                    <a:pt x="791" y="1875"/>
                  </a:cubicBezTo>
                  <a:cubicBezTo>
                    <a:pt x="578" y="1359"/>
                    <a:pt x="943" y="1207"/>
                    <a:pt x="1277" y="1024"/>
                  </a:cubicBezTo>
                  <a:cubicBezTo>
                    <a:pt x="1399" y="994"/>
                    <a:pt x="1490" y="903"/>
                    <a:pt x="1429" y="781"/>
                  </a:cubicBezTo>
                  <a:cubicBezTo>
                    <a:pt x="1216" y="325"/>
                    <a:pt x="1581" y="325"/>
                    <a:pt x="1885" y="203"/>
                  </a:cubicBezTo>
                  <a:cubicBezTo>
                    <a:pt x="1748" y="66"/>
                    <a:pt x="1600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1064875" y="2693500"/>
              <a:ext cx="53225" cy="42425"/>
            </a:xfrm>
            <a:custGeom>
              <a:avLst/>
              <a:gdLst/>
              <a:ahLst/>
              <a:cxnLst/>
              <a:rect l="l" t="t" r="r" b="b"/>
              <a:pathLst>
                <a:path w="2129" h="1697" extrusionOk="0">
                  <a:moveTo>
                    <a:pt x="613" y="1"/>
                  </a:moveTo>
                  <a:cubicBezTo>
                    <a:pt x="353" y="1"/>
                    <a:pt x="187" y="169"/>
                    <a:pt x="61" y="420"/>
                  </a:cubicBezTo>
                  <a:cubicBezTo>
                    <a:pt x="31" y="511"/>
                    <a:pt x="1" y="632"/>
                    <a:pt x="122" y="724"/>
                  </a:cubicBezTo>
                  <a:cubicBezTo>
                    <a:pt x="149" y="744"/>
                    <a:pt x="171" y="752"/>
                    <a:pt x="191" y="752"/>
                  </a:cubicBezTo>
                  <a:cubicBezTo>
                    <a:pt x="259" y="752"/>
                    <a:pt x="288" y="649"/>
                    <a:pt x="335" y="602"/>
                  </a:cubicBezTo>
                  <a:cubicBezTo>
                    <a:pt x="406" y="507"/>
                    <a:pt x="496" y="431"/>
                    <a:pt x="619" y="431"/>
                  </a:cubicBezTo>
                  <a:cubicBezTo>
                    <a:pt x="653" y="431"/>
                    <a:pt x="690" y="437"/>
                    <a:pt x="730" y="450"/>
                  </a:cubicBezTo>
                  <a:cubicBezTo>
                    <a:pt x="1399" y="663"/>
                    <a:pt x="1429" y="724"/>
                    <a:pt x="1490" y="1423"/>
                  </a:cubicBezTo>
                  <a:cubicBezTo>
                    <a:pt x="1490" y="1514"/>
                    <a:pt x="1520" y="1605"/>
                    <a:pt x="1520" y="1696"/>
                  </a:cubicBezTo>
                  <a:cubicBezTo>
                    <a:pt x="1976" y="1423"/>
                    <a:pt x="2128" y="693"/>
                    <a:pt x="1824" y="298"/>
                  </a:cubicBezTo>
                  <a:cubicBezTo>
                    <a:pt x="1772" y="219"/>
                    <a:pt x="1696" y="140"/>
                    <a:pt x="1618" y="140"/>
                  </a:cubicBezTo>
                  <a:cubicBezTo>
                    <a:pt x="1606" y="140"/>
                    <a:pt x="1593" y="142"/>
                    <a:pt x="1581" y="146"/>
                  </a:cubicBezTo>
                  <a:cubicBezTo>
                    <a:pt x="1521" y="164"/>
                    <a:pt x="1464" y="171"/>
                    <a:pt x="1408" y="171"/>
                  </a:cubicBezTo>
                  <a:cubicBezTo>
                    <a:pt x="1181" y="171"/>
                    <a:pt x="986" y="49"/>
                    <a:pt x="791" y="24"/>
                  </a:cubicBezTo>
                  <a:cubicBezTo>
                    <a:pt x="727" y="8"/>
                    <a:pt x="668" y="1"/>
                    <a:pt x="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1055000" y="2742000"/>
              <a:ext cx="25850" cy="31900"/>
            </a:xfrm>
            <a:custGeom>
              <a:avLst/>
              <a:gdLst/>
              <a:ahLst/>
              <a:cxnLst/>
              <a:rect l="l" t="t" r="r" b="b"/>
              <a:pathLst>
                <a:path w="1034" h="1276" extrusionOk="0">
                  <a:moveTo>
                    <a:pt x="713" y="0"/>
                  </a:moveTo>
                  <a:cubicBezTo>
                    <a:pt x="671" y="0"/>
                    <a:pt x="626" y="11"/>
                    <a:pt x="578" y="30"/>
                  </a:cubicBezTo>
                  <a:cubicBezTo>
                    <a:pt x="304" y="121"/>
                    <a:pt x="152" y="303"/>
                    <a:pt x="92" y="577"/>
                  </a:cubicBezTo>
                  <a:cubicBezTo>
                    <a:pt x="0" y="942"/>
                    <a:pt x="183" y="1276"/>
                    <a:pt x="456" y="1276"/>
                  </a:cubicBezTo>
                  <a:cubicBezTo>
                    <a:pt x="548" y="1276"/>
                    <a:pt x="639" y="1276"/>
                    <a:pt x="699" y="1215"/>
                  </a:cubicBezTo>
                  <a:cubicBezTo>
                    <a:pt x="791" y="1124"/>
                    <a:pt x="699" y="1063"/>
                    <a:pt x="639" y="1002"/>
                  </a:cubicBezTo>
                  <a:cubicBezTo>
                    <a:pt x="426" y="729"/>
                    <a:pt x="548" y="546"/>
                    <a:pt x="760" y="364"/>
                  </a:cubicBezTo>
                  <a:cubicBezTo>
                    <a:pt x="851" y="303"/>
                    <a:pt x="1034" y="303"/>
                    <a:pt x="943" y="151"/>
                  </a:cubicBezTo>
                  <a:cubicBezTo>
                    <a:pt x="880" y="47"/>
                    <a:pt x="80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1083875" y="2663900"/>
              <a:ext cx="39525" cy="17300"/>
            </a:xfrm>
            <a:custGeom>
              <a:avLst/>
              <a:gdLst/>
              <a:ahLst/>
              <a:cxnLst/>
              <a:rect l="l" t="t" r="r" b="b"/>
              <a:pathLst>
                <a:path w="1581" h="692" extrusionOk="0">
                  <a:moveTo>
                    <a:pt x="787" y="0"/>
                  </a:moveTo>
                  <a:cubicBezTo>
                    <a:pt x="719" y="0"/>
                    <a:pt x="650" y="8"/>
                    <a:pt x="578" y="23"/>
                  </a:cubicBezTo>
                  <a:cubicBezTo>
                    <a:pt x="244" y="114"/>
                    <a:pt x="31" y="297"/>
                    <a:pt x="0" y="692"/>
                  </a:cubicBezTo>
                  <a:cubicBezTo>
                    <a:pt x="321" y="514"/>
                    <a:pt x="454" y="440"/>
                    <a:pt x="716" y="440"/>
                  </a:cubicBezTo>
                  <a:cubicBezTo>
                    <a:pt x="902" y="440"/>
                    <a:pt x="1153" y="477"/>
                    <a:pt x="1581" y="540"/>
                  </a:cubicBezTo>
                  <a:cubicBezTo>
                    <a:pt x="1404" y="186"/>
                    <a:pt x="1122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1397700" y="2237650"/>
              <a:ext cx="54750" cy="35325"/>
            </a:xfrm>
            <a:custGeom>
              <a:avLst/>
              <a:gdLst/>
              <a:ahLst/>
              <a:cxnLst/>
              <a:rect l="l" t="t" r="r" b="b"/>
              <a:pathLst>
                <a:path w="2190" h="1413" extrusionOk="0">
                  <a:moveTo>
                    <a:pt x="979" y="366"/>
                  </a:moveTo>
                  <a:cubicBezTo>
                    <a:pt x="1088" y="366"/>
                    <a:pt x="1207" y="384"/>
                    <a:pt x="1338" y="416"/>
                  </a:cubicBezTo>
                  <a:cubicBezTo>
                    <a:pt x="1429" y="477"/>
                    <a:pt x="1673" y="477"/>
                    <a:pt x="1673" y="720"/>
                  </a:cubicBezTo>
                  <a:cubicBezTo>
                    <a:pt x="1642" y="903"/>
                    <a:pt x="1460" y="994"/>
                    <a:pt x="1277" y="1024"/>
                  </a:cubicBezTo>
                  <a:cubicBezTo>
                    <a:pt x="1156" y="1055"/>
                    <a:pt x="1042" y="1070"/>
                    <a:pt x="932" y="1070"/>
                  </a:cubicBezTo>
                  <a:cubicBezTo>
                    <a:pt x="822" y="1070"/>
                    <a:pt x="715" y="1055"/>
                    <a:pt x="609" y="1024"/>
                  </a:cubicBezTo>
                  <a:cubicBezTo>
                    <a:pt x="487" y="994"/>
                    <a:pt x="366" y="963"/>
                    <a:pt x="335" y="842"/>
                  </a:cubicBezTo>
                  <a:cubicBezTo>
                    <a:pt x="335" y="720"/>
                    <a:pt x="396" y="629"/>
                    <a:pt x="487" y="538"/>
                  </a:cubicBezTo>
                  <a:cubicBezTo>
                    <a:pt x="624" y="421"/>
                    <a:pt x="785" y="366"/>
                    <a:pt x="979" y="366"/>
                  </a:cubicBezTo>
                  <a:close/>
                  <a:moveTo>
                    <a:pt x="1219" y="0"/>
                  </a:moveTo>
                  <a:cubicBezTo>
                    <a:pt x="992" y="0"/>
                    <a:pt x="776" y="48"/>
                    <a:pt x="548" y="143"/>
                  </a:cubicBezTo>
                  <a:cubicBezTo>
                    <a:pt x="183" y="264"/>
                    <a:pt x="1" y="507"/>
                    <a:pt x="31" y="842"/>
                  </a:cubicBezTo>
                  <a:cubicBezTo>
                    <a:pt x="62" y="1176"/>
                    <a:pt x="335" y="1298"/>
                    <a:pt x="578" y="1359"/>
                  </a:cubicBezTo>
                  <a:cubicBezTo>
                    <a:pt x="742" y="1395"/>
                    <a:pt x="902" y="1412"/>
                    <a:pt x="1054" y="1412"/>
                  </a:cubicBezTo>
                  <a:cubicBezTo>
                    <a:pt x="1410" y="1412"/>
                    <a:pt x="1715" y="1316"/>
                    <a:pt x="1885" y="1146"/>
                  </a:cubicBezTo>
                  <a:cubicBezTo>
                    <a:pt x="2098" y="963"/>
                    <a:pt x="2189" y="720"/>
                    <a:pt x="2129" y="447"/>
                  </a:cubicBezTo>
                  <a:cubicBezTo>
                    <a:pt x="2068" y="203"/>
                    <a:pt x="1885" y="112"/>
                    <a:pt x="1642" y="52"/>
                  </a:cubicBezTo>
                  <a:cubicBezTo>
                    <a:pt x="1494" y="17"/>
                    <a:pt x="1354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2">
  <p:cSld name="CUSTOM_1_1"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3" name="Google Shape;1943;p23"/>
          <p:cNvSpPr txBox="1">
            <a:spLocks noGrp="1"/>
          </p:cNvSpPr>
          <p:nvPr>
            <p:ph type="subTitle" idx="1"/>
          </p:nvPr>
        </p:nvSpPr>
        <p:spPr>
          <a:xfrm>
            <a:off x="974838" y="1745785"/>
            <a:ext cx="2574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4" name="Google Shape;1944;p23"/>
          <p:cNvSpPr txBox="1">
            <a:spLocks noGrp="1"/>
          </p:cNvSpPr>
          <p:nvPr>
            <p:ph type="subTitle" idx="2"/>
          </p:nvPr>
        </p:nvSpPr>
        <p:spPr>
          <a:xfrm>
            <a:off x="974838" y="1374988"/>
            <a:ext cx="2574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5" name="Google Shape;1945;p23"/>
          <p:cNvSpPr txBox="1">
            <a:spLocks noGrp="1"/>
          </p:cNvSpPr>
          <p:nvPr>
            <p:ph type="subTitle" idx="3"/>
          </p:nvPr>
        </p:nvSpPr>
        <p:spPr>
          <a:xfrm>
            <a:off x="4093061" y="1745786"/>
            <a:ext cx="2574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6" name="Google Shape;1946;p23"/>
          <p:cNvSpPr txBox="1">
            <a:spLocks noGrp="1"/>
          </p:cNvSpPr>
          <p:nvPr>
            <p:ph type="subTitle" idx="4"/>
          </p:nvPr>
        </p:nvSpPr>
        <p:spPr>
          <a:xfrm>
            <a:off x="4093061" y="1374988"/>
            <a:ext cx="2574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7" name="Google Shape;1947;p23"/>
          <p:cNvSpPr txBox="1">
            <a:spLocks noGrp="1"/>
          </p:cNvSpPr>
          <p:nvPr>
            <p:ph type="subTitle" idx="5"/>
          </p:nvPr>
        </p:nvSpPr>
        <p:spPr>
          <a:xfrm>
            <a:off x="2409413" y="3694900"/>
            <a:ext cx="2574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8" name="Google Shape;1948;p23"/>
          <p:cNvSpPr txBox="1">
            <a:spLocks noGrp="1"/>
          </p:cNvSpPr>
          <p:nvPr>
            <p:ph type="subTitle" idx="6"/>
          </p:nvPr>
        </p:nvSpPr>
        <p:spPr>
          <a:xfrm>
            <a:off x="2409413" y="3324102"/>
            <a:ext cx="2574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9" name="Google Shape;1949;p23"/>
          <p:cNvSpPr txBox="1">
            <a:spLocks noGrp="1"/>
          </p:cNvSpPr>
          <p:nvPr>
            <p:ph type="subTitle" idx="7"/>
          </p:nvPr>
        </p:nvSpPr>
        <p:spPr>
          <a:xfrm>
            <a:off x="5533636" y="3669827"/>
            <a:ext cx="2574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0" name="Google Shape;1950;p23"/>
          <p:cNvSpPr txBox="1">
            <a:spLocks noGrp="1"/>
          </p:cNvSpPr>
          <p:nvPr>
            <p:ph type="subTitle" idx="8"/>
          </p:nvPr>
        </p:nvSpPr>
        <p:spPr>
          <a:xfrm>
            <a:off x="5533636" y="3299029"/>
            <a:ext cx="2574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951" name="Google Shape;1951;p23"/>
          <p:cNvGrpSpPr/>
          <p:nvPr/>
        </p:nvGrpSpPr>
        <p:grpSpPr>
          <a:xfrm>
            <a:off x="476230" y="483656"/>
            <a:ext cx="360956" cy="304487"/>
            <a:chOff x="2188750" y="2161800"/>
            <a:chExt cx="230275" cy="194250"/>
          </a:xfrm>
        </p:grpSpPr>
        <p:sp>
          <p:nvSpPr>
            <p:cNvPr id="1952" name="Google Shape;1952;p23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6" name="Google Shape;1956;p23"/>
          <p:cNvGrpSpPr/>
          <p:nvPr/>
        </p:nvGrpSpPr>
        <p:grpSpPr>
          <a:xfrm>
            <a:off x="8250430" y="4556431"/>
            <a:ext cx="360956" cy="304487"/>
            <a:chOff x="2188750" y="2161800"/>
            <a:chExt cx="230275" cy="194250"/>
          </a:xfrm>
        </p:grpSpPr>
        <p:sp>
          <p:nvSpPr>
            <p:cNvPr id="1957" name="Google Shape;1957;p23"/>
            <p:cNvSpPr/>
            <p:nvPr/>
          </p:nvSpPr>
          <p:spPr>
            <a:xfrm>
              <a:off x="2287550" y="2229050"/>
              <a:ext cx="57000" cy="55275"/>
            </a:xfrm>
            <a:custGeom>
              <a:avLst/>
              <a:gdLst/>
              <a:ahLst/>
              <a:cxnLst/>
              <a:rect l="l" t="t" r="r" b="b"/>
              <a:pathLst>
                <a:path w="2280" h="2211" extrusionOk="0">
                  <a:moveTo>
                    <a:pt x="1141" y="308"/>
                  </a:moveTo>
                  <a:cubicBezTo>
                    <a:pt x="1237" y="308"/>
                    <a:pt x="1333" y="324"/>
                    <a:pt x="1429" y="365"/>
                  </a:cubicBezTo>
                  <a:cubicBezTo>
                    <a:pt x="1581" y="426"/>
                    <a:pt x="1733" y="547"/>
                    <a:pt x="1824" y="730"/>
                  </a:cubicBezTo>
                  <a:cubicBezTo>
                    <a:pt x="1854" y="730"/>
                    <a:pt x="1854" y="760"/>
                    <a:pt x="1854" y="791"/>
                  </a:cubicBezTo>
                  <a:cubicBezTo>
                    <a:pt x="2037" y="1186"/>
                    <a:pt x="1854" y="1642"/>
                    <a:pt x="1459" y="1824"/>
                  </a:cubicBezTo>
                  <a:cubicBezTo>
                    <a:pt x="1349" y="1875"/>
                    <a:pt x="1231" y="1900"/>
                    <a:pt x="1115" y="1900"/>
                  </a:cubicBezTo>
                  <a:cubicBezTo>
                    <a:pt x="816" y="1900"/>
                    <a:pt x="527" y="1735"/>
                    <a:pt x="395" y="1429"/>
                  </a:cubicBezTo>
                  <a:cubicBezTo>
                    <a:pt x="304" y="1247"/>
                    <a:pt x="304" y="1034"/>
                    <a:pt x="395" y="821"/>
                  </a:cubicBezTo>
                  <a:cubicBezTo>
                    <a:pt x="456" y="639"/>
                    <a:pt x="608" y="456"/>
                    <a:pt x="791" y="365"/>
                  </a:cubicBezTo>
                  <a:cubicBezTo>
                    <a:pt x="907" y="332"/>
                    <a:pt x="1024" y="308"/>
                    <a:pt x="1141" y="308"/>
                  </a:cubicBezTo>
                  <a:close/>
                  <a:moveTo>
                    <a:pt x="1094" y="0"/>
                  </a:moveTo>
                  <a:cubicBezTo>
                    <a:pt x="950" y="0"/>
                    <a:pt x="806" y="31"/>
                    <a:pt x="669" y="92"/>
                  </a:cubicBezTo>
                  <a:cubicBezTo>
                    <a:pt x="395" y="213"/>
                    <a:pt x="213" y="456"/>
                    <a:pt x="91" y="730"/>
                  </a:cubicBezTo>
                  <a:cubicBezTo>
                    <a:pt x="0" y="1003"/>
                    <a:pt x="0" y="1307"/>
                    <a:pt x="122" y="1551"/>
                  </a:cubicBezTo>
                  <a:cubicBezTo>
                    <a:pt x="152" y="1581"/>
                    <a:pt x="152" y="1611"/>
                    <a:pt x="152" y="1642"/>
                  </a:cubicBezTo>
                  <a:cubicBezTo>
                    <a:pt x="354" y="2000"/>
                    <a:pt x="754" y="2210"/>
                    <a:pt x="1158" y="2210"/>
                  </a:cubicBezTo>
                  <a:cubicBezTo>
                    <a:pt x="1301" y="2210"/>
                    <a:pt x="1445" y="2184"/>
                    <a:pt x="1581" y="2128"/>
                  </a:cubicBezTo>
                  <a:cubicBezTo>
                    <a:pt x="1854" y="2006"/>
                    <a:pt x="2067" y="1763"/>
                    <a:pt x="2158" y="1490"/>
                  </a:cubicBezTo>
                  <a:cubicBezTo>
                    <a:pt x="2280" y="1216"/>
                    <a:pt x="2249" y="912"/>
                    <a:pt x="2128" y="669"/>
                  </a:cubicBezTo>
                  <a:cubicBezTo>
                    <a:pt x="2006" y="396"/>
                    <a:pt x="1794" y="183"/>
                    <a:pt x="1520" y="92"/>
                  </a:cubicBezTo>
                  <a:cubicBezTo>
                    <a:pt x="1383" y="31"/>
                    <a:pt x="123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2344525" y="2161800"/>
              <a:ext cx="28900" cy="28200"/>
            </a:xfrm>
            <a:custGeom>
              <a:avLst/>
              <a:gdLst/>
              <a:ahLst/>
              <a:cxnLst/>
              <a:rect l="l" t="t" r="r" b="b"/>
              <a:pathLst>
                <a:path w="1156" h="1128" extrusionOk="0">
                  <a:moveTo>
                    <a:pt x="606" y="148"/>
                  </a:moveTo>
                  <a:cubicBezTo>
                    <a:pt x="650" y="148"/>
                    <a:pt x="693" y="155"/>
                    <a:pt x="730" y="168"/>
                  </a:cubicBezTo>
                  <a:cubicBezTo>
                    <a:pt x="822" y="228"/>
                    <a:pt x="913" y="289"/>
                    <a:pt x="943" y="380"/>
                  </a:cubicBezTo>
                  <a:lnTo>
                    <a:pt x="974" y="380"/>
                  </a:lnTo>
                  <a:cubicBezTo>
                    <a:pt x="1065" y="593"/>
                    <a:pt x="974" y="836"/>
                    <a:pt x="761" y="927"/>
                  </a:cubicBezTo>
                  <a:cubicBezTo>
                    <a:pt x="705" y="951"/>
                    <a:pt x="650" y="963"/>
                    <a:pt x="596" y="963"/>
                  </a:cubicBezTo>
                  <a:cubicBezTo>
                    <a:pt x="443" y="963"/>
                    <a:pt x="303" y="872"/>
                    <a:pt x="214" y="715"/>
                  </a:cubicBezTo>
                  <a:cubicBezTo>
                    <a:pt x="183" y="623"/>
                    <a:pt x="183" y="532"/>
                    <a:pt x="214" y="411"/>
                  </a:cubicBezTo>
                  <a:cubicBezTo>
                    <a:pt x="244" y="320"/>
                    <a:pt x="335" y="228"/>
                    <a:pt x="426" y="198"/>
                  </a:cubicBezTo>
                  <a:cubicBezTo>
                    <a:pt x="480" y="162"/>
                    <a:pt x="544" y="148"/>
                    <a:pt x="606" y="148"/>
                  </a:cubicBezTo>
                  <a:close/>
                  <a:moveTo>
                    <a:pt x="567" y="0"/>
                  </a:moveTo>
                  <a:cubicBezTo>
                    <a:pt x="495" y="0"/>
                    <a:pt x="426" y="16"/>
                    <a:pt x="366" y="46"/>
                  </a:cubicBezTo>
                  <a:cubicBezTo>
                    <a:pt x="214" y="107"/>
                    <a:pt x="122" y="228"/>
                    <a:pt x="62" y="380"/>
                  </a:cubicBezTo>
                  <a:cubicBezTo>
                    <a:pt x="1" y="502"/>
                    <a:pt x="31" y="654"/>
                    <a:pt x="92" y="806"/>
                  </a:cubicBezTo>
                  <a:cubicBezTo>
                    <a:pt x="92" y="806"/>
                    <a:pt x="92" y="836"/>
                    <a:pt x="92" y="836"/>
                  </a:cubicBezTo>
                  <a:cubicBezTo>
                    <a:pt x="203" y="1014"/>
                    <a:pt x="396" y="1127"/>
                    <a:pt x="599" y="1127"/>
                  </a:cubicBezTo>
                  <a:cubicBezTo>
                    <a:pt x="673" y="1127"/>
                    <a:pt x="748" y="1112"/>
                    <a:pt x="822" y="1079"/>
                  </a:cubicBezTo>
                  <a:cubicBezTo>
                    <a:pt x="974" y="1019"/>
                    <a:pt x="1065" y="897"/>
                    <a:pt x="1126" y="775"/>
                  </a:cubicBezTo>
                  <a:cubicBezTo>
                    <a:pt x="1156" y="623"/>
                    <a:pt x="1156" y="471"/>
                    <a:pt x="1095" y="320"/>
                  </a:cubicBezTo>
                  <a:cubicBezTo>
                    <a:pt x="1034" y="198"/>
                    <a:pt x="943" y="107"/>
                    <a:pt x="791" y="46"/>
                  </a:cubicBezTo>
                  <a:cubicBezTo>
                    <a:pt x="715" y="16"/>
                    <a:pt x="639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2380250" y="2318525"/>
              <a:ext cx="38775" cy="37525"/>
            </a:xfrm>
            <a:custGeom>
              <a:avLst/>
              <a:gdLst/>
              <a:ahLst/>
              <a:cxnLst/>
              <a:rect l="l" t="t" r="r" b="b"/>
              <a:pathLst>
                <a:path w="1551" h="1501" extrusionOk="0">
                  <a:moveTo>
                    <a:pt x="749" y="206"/>
                  </a:moveTo>
                  <a:cubicBezTo>
                    <a:pt x="821" y="206"/>
                    <a:pt x="897" y="221"/>
                    <a:pt x="973" y="251"/>
                  </a:cubicBezTo>
                  <a:cubicBezTo>
                    <a:pt x="1095" y="282"/>
                    <a:pt x="1186" y="373"/>
                    <a:pt x="1247" y="494"/>
                  </a:cubicBezTo>
                  <a:cubicBezTo>
                    <a:pt x="1247" y="494"/>
                    <a:pt x="1277" y="525"/>
                    <a:pt x="1277" y="525"/>
                  </a:cubicBezTo>
                  <a:cubicBezTo>
                    <a:pt x="1399" y="798"/>
                    <a:pt x="1277" y="1133"/>
                    <a:pt x="1004" y="1254"/>
                  </a:cubicBezTo>
                  <a:cubicBezTo>
                    <a:pt x="932" y="1286"/>
                    <a:pt x="855" y="1301"/>
                    <a:pt x="780" y="1301"/>
                  </a:cubicBezTo>
                  <a:cubicBezTo>
                    <a:pt x="569" y="1301"/>
                    <a:pt x="364" y="1182"/>
                    <a:pt x="274" y="981"/>
                  </a:cubicBezTo>
                  <a:cubicBezTo>
                    <a:pt x="213" y="859"/>
                    <a:pt x="213" y="707"/>
                    <a:pt x="274" y="555"/>
                  </a:cubicBezTo>
                  <a:cubicBezTo>
                    <a:pt x="304" y="434"/>
                    <a:pt x="426" y="312"/>
                    <a:pt x="548" y="251"/>
                  </a:cubicBezTo>
                  <a:cubicBezTo>
                    <a:pt x="608" y="221"/>
                    <a:pt x="677" y="206"/>
                    <a:pt x="749" y="206"/>
                  </a:cubicBezTo>
                  <a:close/>
                  <a:moveTo>
                    <a:pt x="745" y="0"/>
                  </a:moveTo>
                  <a:cubicBezTo>
                    <a:pt x="646" y="0"/>
                    <a:pt x="548" y="23"/>
                    <a:pt x="456" y="69"/>
                  </a:cubicBezTo>
                  <a:cubicBezTo>
                    <a:pt x="274" y="160"/>
                    <a:pt x="152" y="312"/>
                    <a:pt x="61" y="494"/>
                  </a:cubicBezTo>
                  <a:cubicBezTo>
                    <a:pt x="0" y="677"/>
                    <a:pt x="0" y="890"/>
                    <a:pt x="92" y="1072"/>
                  </a:cubicBezTo>
                  <a:cubicBezTo>
                    <a:pt x="92" y="1072"/>
                    <a:pt x="122" y="1102"/>
                    <a:pt x="122" y="1102"/>
                  </a:cubicBezTo>
                  <a:cubicBezTo>
                    <a:pt x="253" y="1364"/>
                    <a:pt x="509" y="1501"/>
                    <a:pt x="778" y="1501"/>
                  </a:cubicBezTo>
                  <a:cubicBezTo>
                    <a:pt x="884" y="1501"/>
                    <a:pt x="992" y="1480"/>
                    <a:pt x="1095" y="1437"/>
                  </a:cubicBezTo>
                  <a:cubicBezTo>
                    <a:pt x="1277" y="1345"/>
                    <a:pt x="1399" y="1193"/>
                    <a:pt x="1490" y="1011"/>
                  </a:cubicBezTo>
                  <a:cubicBezTo>
                    <a:pt x="1551" y="829"/>
                    <a:pt x="1551" y="616"/>
                    <a:pt x="1459" y="434"/>
                  </a:cubicBezTo>
                  <a:cubicBezTo>
                    <a:pt x="1368" y="251"/>
                    <a:pt x="1216" y="130"/>
                    <a:pt x="1034" y="69"/>
                  </a:cubicBezTo>
                  <a:cubicBezTo>
                    <a:pt x="943" y="23"/>
                    <a:pt x="844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2188750" y="2292500"/>
              <a:ext cx="31950" cy="30925"/>
            </a:xfrm>
            <a:custGeom>
              <a:avLst/>
              <a:gdLst/>
              <a:ahLst/>
              <a:cxnLst/>
              <a:rect l="l" t="t" r="r" b="b"/>
              <a:pathLst>
                <a:path w="1278" h="1237" extrusionOk="0">
                  <a:moveTo>
                    <a:pt x="661" y="163"/>
                  </a:moveTo>
                  <a:cubicBezTo>
                    <a:pt x="709" y="163"/>
                    <a:pt x="753" y="172"/>
                    <a:pt x="791" y="198"/>
                  </a:cubicBezTo>
                  <a:cubicBezTo>
                    <a:pt x="913" y="228"/>
                    <a:pt x="973" y="289"/>
                    <a:pt x="1034" y="411"/>
                  </a:cubicBezTo>
                  <a:cubicBezTo>
                    <a:pt x="1034" y="411"/>
                    <a:pt x="1034" y="411"/>
                    <a:pt x="1065" y="441"/>
                  </a:cubicBezTo>
                  <a:cubicBezTo>
                    <a:pt x="1156" y="654"/>
                    <a:pt x="1065" y="927"/>
                    <a:pt x="821" y="1019"/>
                  </a:cubicBezTo>
                  <a:cubicBezTo>
                    <a:pt x="763" y="1052"/>
                    <a:pt x="701" y="1067"/>
                    <a:pt x="638" y="1067"/>
                  </a:cubicBezTo>
                  <a:cubicBezTo>
                    <a:pt x="473" y="1067"/>
                    <a:pt x="310" y="960"/>
                    <a:pt x="244" y="806"/>
                  </a:cubicBezTo>
                  <a:cubicBezTo>
                    <a:pt x="183" y="684"/>
                    <a:pt x="183" y="563"/>
                    <a:pt x="214" y="441"/>
                  </a:cubicBezTo>
                  <a:cubicBezTo>
                    <a:pt x="274" y="350"/>
                    <a:pt x="335" y="259"/>
                    <a:pt x="457" y="198"/>
                  </a:cubicBezTo>
                  <a:cubicBezTo>
                    <a:pt x="527" y="180"/>
                    <a:pt x="597" y="163"/>
                    <a:pt x="661" y="163"/>
                  </a:cubicBezTo>
                  <a:close/>
                  <a:moveTo>
                    <a:pt x="624" y="0"/>
                  </a:moveTo>
                  <a:cubicBezTo>
                    <a:pt x="548" y="0"/>
                    <a:pt x="472" y="16"/>
                    <a:pt x="396" y="46"/>
                  </a:cubicBezTo>
                  <a:cubicBezTo>
                    <a:pt x="244" y="107"/>
                    <a:pt x="122" y="228"/>
                    <a:pt x="62" y="380"/>
                  </a:cubicBezTo>
                  <a:cubicBezTo>
                    <a:pt x="1" y="532"/>
                    <a:pt x="1" y="715"/>
                    <a:pt x="92" y="867"/>
                  </a:cubicBezTo>
                  <a:cubicBezTo>
                    <a:pt x="92" y="897"/>
                    <a:pt x="92" y="897"/>
                    <a:pt x="92" y="897"/>
                  </a:cubicBezTo>
                  <a:cubicBezTo>
                    <a:pt x="200" y="1112"/>
                    <a:pt x="414" y="1236"/>
                    <a:pt x="638" y="1236"/>
                  </a:cubicBezTo>
                  <a:cubicBezTo>
                    <a:pt x="730" y="1236"/>
                    <a:pt x="824" y="1215"/>
                    <a:pt x="913" y="1171"/>
                  </a:cubicBezTo>
                  <a:cubicBezTo>
                    <a:pt x="1034" y="1110"/>
                    <a:pt x="1156" y="988"/>
                    <a:pt x="1217" y="836"/>
                  </a:cubicBezTo>
                  <a:cubicBezTo>
                    <a:pt x="1277" y="684"/>
                    <a:pt x="1277" y="502"/>
                    <a:pt x="1217" y="350"/>
                  </a:cubicBezTo>
                  <a:cubicBezTo>
                    <a:pt x="1125" y="198"/>
                    <a:pt x="1004" y="76"/>
                    <a:pt x="852" y="46"/>
                  </a:cubicBezTo>
                  <a:cubicBezTo>
                    <a:pt x="776" y="16"/>
                    <a:pt x="700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1" name="Google Shape;1961;p23"/>
          <p:cNvGrpSpPr/>
          <p:nvPr/>
        </p:nvGrpSpPr>
        <p:grpSpPr>
          <a:xfrm rot="1078572">
            <a:off x="426342" y="3986227"/>
            <a:ext cx="986144" cy="644608"/>
            <a:chOff x="4305050" y="4174075"/>
            <a:chExt cx="1212050" cy="792275"/>
          </a:xfrm>
        </p:grpSpPr>
        <p:sp>
          <p:nvSpPr>
            <p:cNvPr id="1962" name="Google Shape;1962;p23"/>
            <p:cNvSpPr/>
            <p:nvPr/>
          </p:nvSpPr>
          <p:spPr>
            <a:xfrm>
              <a:off x="4305050" y="4174075"/>
              <a:ext cx="1212050" cy="792275"/>
            </a:xfrm>
            <a:custGeom>
              <a:avLst/>
              <a:gdLst/>
              <a:ahLst/>
              <a:cxnLst/>
              <a:rect l="l" t="t" r="r" b="b"/>
              <a:pathLst>
                <a:path w="48482" h="31691" extrusionOk="0">
                  <a:moveTo>
                    <a:pt x="27352" y="487"/>
                  </a:moveTo>
                  <a:cubicBezTo>
                    <a:pt x="27798" y="487"/>
                    <a:pt x="28254" y="501"/>
                    <a:pt x="28725" y="529"/>
                  </a:cubicBezTo>
                  <a:cubicBezTo>
                    <a:pt x="28938" y="522"/>
                    <a:pt x="29152" y="518"/>
                    <a:pt x="29367" y="518"/>
                  </a:cubicBezTo>
                  <a:cubicBezTo>
                    <a:pt x="31906" y="518"/>
                    <a:pt x="34538" y="995"/>
                    <a:pt x="37144" y="1471"/>
                  </a:cubicBezTo>
                  <a:cubicBezTo>
                    <a:pt x="39637" y="1927"/>
                    <a:pt x="41947" y="2748"/>
                    <a:pt x="44166" y="3933"/>
                  </a:cubicBezTo>
                  <a:cubicBezTo>
                    <a:pt x="45503" y="4632"/>
                    <a:pt x="46537" y="5666"/>
                    <a:pt x="47297" y="6973"/>
                  </a:cubicBezTo>
                  <a:cubicBezTo>
                    <a:pt x="48026" y="8219"/>
                    <a:pt x="48056" y="9587"/>
                    <a:pt x="47813" y="11015"/>
                  </a:cubicBezTo>
                  <a:cubicBezTo>
                    <a:pt x="47297" y="13842"/>
                    <a:pt x="45929" y="16122"/>
                    <a:pt x="43740" y="18006"/>
                  </a:cubicBezTo>
                  <a:cubicBezTo>
                    <a:pt x="41825" y="19678"/>
                    <a:pt x="39789" y="21137"/>
                    <a:pt x="37722" y="22596"/>
                  </a:cubicBezTo>
                  <a:cubicBezTo>
                    <a:pt x="36992" y="23113"/>
                    <a:pt x="36172" y="23477"/>
                    <a:pt x="35321" y="23751"/>
                  </a:cubicBezTo>
                  <a:cubicBezTo>
                    <a:pt x="33862" y="24268"/>
                    <a:pt x="32403" y="24784"/>
                    <a:pt x="30913" y="25210"/>
                  </a:cubicBezTo>
                  <a:cubicBezTo>
                    <a:pt x="29424" y="25666"/>
                    <a:pt x="27843" y="25818"/>
                    <a:pt x="26293" y="26031"/>
                  </a:cubicBezTo>
                  <a:cubicBezTo>
                    <a:pt x="25028" y="26195"/>
                    <a:pt x="23763" y="26304"/>
                    <a:pt x="22484" y="26304"/>
                  </a:cubicBezTo>
                  <a:cubicBezTo>
                    <a:pt x="22104" y="26304"/>
                    <a:pt x="21722" y="26295"/>
                    <a:pt x="21339" y="26274"/>
                  </a:cubicBezTo>
                  <a:cubicBezTo>
                    <a:pt x="18360" y="26061"/>
                    <a:pt x="15351" y="25879"/>
                    <a:pt x="12493" y="24876"/>
                  </a:cubicBezTo>
                  <a:cubicBezTo>
                    <a:pt x="11186" y="24420"/>
                    <a:pt x="9849" y="24177"/>
                    <a:pt x="8542" y="23751"/>
                  </a:cubicBezTo>
                  <a:cubicBezTo>
                    <a:pt x="6718" y="23173"/>
                    <a:pt x="4955" y="22383"/>
                    <a:pt x="3314" y="21380"/>
                  </a:cubicBezTo>
                  <a:cubicBezTo>
                    <a:pt x="2645" y="20985"/>
                    <a:pt x="2220" y="20347"/>
                    <a:pt x="1794" y="19739"/>
                  </a:cubicBezTo>
                  <a:cubicBezTo>
                    <a:pt x="548" y="17885"/>
                    <a:pt x="305" y="15848"/>
                    <a:pt x="761" y="13660"/>
                  </a:cubicBezTo>
                  <a:cubicBezTo>
                    <a:pt x="1004" y="12687"/>
                    <a:pt x="1247" y="11714"/>
                    <a:pt x="1764" y="10833"/>
                  </a:cubicBezTo>
                  <a:cubicBezTo>
                    <a:pt x="2280" y="9951"/>
                    <a:pt x="2888" y="9131"/>
                    <a:pt x="3648" y="8401"/>
                  </a:cubicBezTo>
                  <a:cubicBezTo>
                    <a:pt x="5654" y="6547"/>
                    <a:pt x="8086" y="5362"/>
                    <a:pt x="10579" y="4328"/>
                  </a:cubicBezTo>
                  <a:cubicBezTo>
                    <a:pt x="12615" y="3477"/>
                    <a:pt x="14743" y="2960"/>
                    <a:pt x="16840" y="2261"/>
                  </a:cubicBezTo>
                  <a:cubicBezTo>
                    <a:pt x="19332" y="1441"/>
                    <a:pt x="21886" y="1015"/>
                    <a:pt x="24469" y="681"/>
                  </a:cubicBezTo>
                  <a:cubicBezTo>
                    <a:pt x="25414" y="555"/>
                    <a:pt x="26358" y="487"/>
                    <a:pt x="27352" y="487"/>
                  </a:cubicBezTo>
                  <a:close/>
                  <a:moveTo>
                    <a:pt x="47175" y="14450"/>
                  </a:moveTo>
                  <a:cubicBezTo>
                    <a:pt x="47205" y="14480"/>
                    <a:pt x="47236" y="14480"/>
                    <a:pt x="47236" y="14480"/>
                  </a:cubicBezTo>
                  <a:cubicBezTo>
                    <a:pt x="47145" y="14784"/>
                    <a:pt x="47084" y="15088"/>
                    <a:pt x="46993" y="15392"/>
                  </a:cubicBezTo>
                  <a:cubicBezTo>
                    <a:pt x="46202" y="18128"/>
                    <a:pt x="45230" y="20742"/>
                    <a:pt x="43467" y="22991"/>
                  </a:cubicBezTo>
                  <a:cubicBezTo>
                    <a:pt x="41157" y="26031"/>
                    <a:pt x="38239" y="28128"/>
                    <a:pt x="34561" y="29192"/>
                  </a:cubicBezTo>
                  <a:cubicBezTo>
                    <a:pt x="31643" y="30043"/>
                    <a:pt x="28664" y="30742"/>
                    <a:pt x="25624" y="31046"/>
                  </a:cubicBezTo>
                  <a:cubicBezTo>
                    <a:pt x="24704" y="31130"/>
                    <a:pt x="23772" y="31168"/>
                    <a:pt x="22835" y="31168"/>
                  </a:cubicBezTo>
                  <a:cubicBezTo>
                    <a:pt x="21729" y="31168"/>
                    <a:pt x="20617" y="31114"/>
                    <a:pt x="19515" y="31016"/>
                  </a:cubicBezTo>
                  <a:cubicBezTo>
                    <a:pt x="17873" y="30894"/>
                    <a:pt x="16202" y="30772"/>
                    <a:pt x="14591" y="30438"/>
                  </a:cubicBezTo>
                  <a:cubicBezTo>
                    <a:pt x="12737" y="30073"/>
                    <a:pt x="11065" y="29283"/>
                    <a:pt x="9454" y="28341"/>
                  </a:cubicBezTo>
                  <a:lnTo>
                    <a:pt x="9454" y="28341"/>
                  </a:lnTo>
                  <a:cubicBezTo>
                    <a:pt x="9819" y="28432"/>
                    <a:pt x="10153" y="28553"/>
                    <a:pt x="10518" y="28645"/>
                  </a:cubicBezTo>
                  <a:cubicBezTo>
                    <a:pt x="9575" y="28067"/>
                    <a:pt x="8390" y="27915"/>
                    <a:pt x="7539" y="27003"/>
                  </a:cubicBezTo>
                  <a:lnTo>
                    <a:pt x="7539" y="27003"/>
                  </a:lnTo>
                  <a:cubicBezTo>
                    <a:pt x="8572" y="27429"/>
                    <a:pt x="9515" y="28006"/>
                    <a:pt x="10700" y="28128"/>
                  </a:cubicBezTo>
                  <a:cubicBezTo>
                    <a:pt x="10275" y="27824"/>
                    <a:pt x="9849" y="27672"/>
                    <a:pt x="9454" y="27520"/>
                  </a:cubicBezTo>
                  <a:cubicBezTo>
                    <a:pt x="8572" y="27094"/>
                    <a:pt x="7691" y="26699"/>
                    <a:pt x="6779" y="26304"/>
                  </a:cubicBezTo>
                  <a:cubicBezTo>
                    <a:pt x="6475" y="26152"/>
                    <a:pt x="6232" y="25939"/>
                    <a:pt x="5958" y="25575"/>
                  </a:cubicBezTo>
                  <a:lnTo>
                    <a:pt x="5958" y="25575"/>
                  </a:lnTo>
                  <a:cubicBezTo>
                    <a:pt x="7539" y="26365"/>
                    <a:pt x="9028" y="27064"/>
                    <a:pt x="10700" y="27277"/>
                  </a:cubicBezTo>
                  <a:cubicBezTo>
                    <a:pt x="9697" y="26882"/>
                    <a:pt x="8694" y="26487"/>
                    <a:pt x="7691" y="26091"/>
                  </a:cubicBezTo>
                  <a:cubicBezTo>
                    <a:pt x="7053" y="25848"/>
                    <a:pt x="6414" y="25514"/>
                    <a:pt x="5806" y="25180"/>
                  </a:cubicBezTo>
                  <a:cubicBezTo>
                    <a:pt x="5411" y="24967"/>
                    <a:pt x="5077" y="24663"/>
                    <a:pt x="4773" y="24207"/>
                  </a:cubicBezTo>
                  <a:lnTo>
                    <a:pt x="4773" y="24207"/>
                  </a:lnTo>
                  <a:cubicBezTo>
                    <a:pt x="7357" y="25727"/>
                    <a:pt x="9971" y="26882"/>
                    <a:pt x="12889" y="27246"/>
                  </a:cubicBezTo>
                  <a:cubicBezTo>
                    <a:pt x="12098" y="26912"/>
                    <a:pt x="11247" y="26669"/>
                    <a:pt x="10427" y="26395"/>
                  </a:cubicBezTo>
                  <a:cubicBezTo>
                    <a:pt x="8390" y="25757"/>
                    <a:pt x="6414" y="24906"/>
                    <a:pt x="4591" y="23751"/>
                  </a:cubicBezTo>
                  <a:cubicBezTo>
                    <a:pt x="4165" y="23508"/>
                    <a:pt x="3952" y="23113"/>
                    <a:pt x="3648" y="22657"/>
                  </a:cubicBezTo>
                  <a:lnTo>
                    <a:pt x="3648" y="22657"/>
                  </a:lnTo>
                  <a:cubicBezTo>
                    <a:pt x="6475" y="24541"/>
                    <a:pt x="9484" y="25727"/>
                    <a:pt x="12645" y="26517"/>
                  </a:cubicBezTo>
                  <a:cubicBezTo>
                    <a:pt x="13496" y="26730"/>
                    <a:pt x="14378" y="26851"/>
                    <a:pt x="15351" y="26943"/>
                  </a:cubicBezTo>
                  <a:cubicBezTo>
                    <a:pt x="13071" y="26243"/>
                    <a:pt x="10852" y="25696"/>
                    <a:pt x="8724" y="24876"/>
                  </a:cubicBezTo>
                  <a:cubicBezTo>
                    <a:pt x="6931" y="24146"/>
                    <a:pt x="5229" y="23295"/>
                    <a:pt x="3588" y="22322"/>
                  </a:cubicBezTo>
                  <a:cubicBezTo>
                    <a:pt x="3192" y="22079"/>
                    <a:pt x="3010" y="21866"/>
                    <a:pt x="2736" y="21319"/>
                  </a:cubicBezTo>
                  <a:lnTo>
                    <a:pt x="2736" y="21319"/>
                  </a:lnTo>
                  <a:cubicBezTo>
                    <a:pt x="2949" y="21471"/>
                    <a:pt x="3071" y="21563"/>
                    <a:pt x="3223" y="21684"/>
                  </a:cubicBezTo>
                  <a:cubicBezTo>
                    <a:pt x="4347" y="22505"/>
                    <a:pt x="5654" y="23021"/>
                    <a:pt x="6931" y="23599"/>
                  </a:cubicBezTo>
                  <a:cubicBezTo>
                    <a:pt x="8481" y="24298"/>
                    <a:pt x="10123" y="24632"/>
                    <a:pt x="11764" y="25088"/>
                  </a:cubicBezTo>
                  <a:cubicBezTo>
                    <a:pt x="12828" y="25392"/>
                    <a:pt x="13892" y="25727"/>
                    <a:pt x="14986" y="26000"/>
                  </a:cubicBezTo>
                  <a:cubicBezTo>
                    <a:pt x="16323" y="26365"/>
                    <a:pt x="17691" y="26395"/>
                    <a:pt x="19059" y="26517"/>
                  </a:cubicBezTo>
                  <a:cubicBezTo>
                    <a:pt x="20158" y="26636"/>
                    <a:pt x="21277" y="26718"/>
                    <a:pt x="22414" y="26718"/>
                  </a:cubicBezTo>
                  <a:cubicBezTo>
                    <a:pt x="22723" y="26718"/>
                    <a:pt x="23033" y="26712"/>
                    <a:pt x="23345" y="26699"/>
                  </a:cubicBezTo>
                  <a:cubicBezTo>
                    <a:pt x="25260" y="26639"/>
                    <a:pt x="27175" y="26365"/>
                    <a:pt x="29059" y="26031"/>
                  </a:cubicBezTo>
                  <a:cubicBezTo>
                    <a:pt x="31856" y="25544"/>
                    <a:pt x="34500" y="24602"/>
                    <a:pt x="37084" y="23447"/>
                  </a:cubicBezTo>
                  <a:cubicBezTo>
                    <a:pt x="38299" y="22900"/>
                    <a:pt x="39272" y="21988"/>
                    <a:pt x="40366" y="21259"/>
                  </a:cubicBezTo>
                  <a:cubicBezTo>
                    <a:pt x="41947" y="20225"/>
                    <a:pt x="43345" y="18948"/>
                    <a:pt x="44743" y="17702"/>
                  </a:cubicBezTo>
                  <a:cubicBezTo>
                    <a:pt x="45686" y="16912"/>
                    <a:pt x="46385" y="15879"/>
                    <a:pt x="46993" y="14815"/>
                  </a:cubicBezTo>
                  <a:cubicBezTo>
                    <a:pt x="47053" y="14693"/>
                    <a:pt x="47114" y="14572"/>
                    <a:pt x="47175" y="14450"/>
                  </a:cubicBezTo>
                  <a:close/>
                  <a:moveTo>
                    <a:pt x="27276" y="1"/>
                  </a:moveTo>
                  <a:cubicBezTo>
                    <a:pt x="25631" y="1"/>
                    <a:pt x="23971" y="312"/>
                    <a:pt x="22311" y="529"/>
                  </a:cubicBezTo>
                  <a:cubicBezTo>
                    <a:pt x="20305" y="772"/>
                    <a:pt x="18390" y="1380"/>
                    <a:pt x="16445" y="1927"/>
                  </a:cubicBezTo>
                  <a:cubicBezTo>
                    <a:pt x="14074" y="2626"/>
                    <a:pt x="11673" y="3295"/>
                    <a:pt x="9423" y="4359"/>
                  </a:cubicBezTo>
                  <a:cubicBezTo>
                    <a:pt x="8056" y="4997"/>
                    <a:pt x="6627" y="5514"/>
                    <a:pt x="5442" y="6456"/>
                  </a:cubicBezTo>
                  <a:cubicBezTo>
                    <a:pt x="4469" y="7185"/>
                    <a:pt x="3436" y="7854"/>
                    <a:pt x="2676" y="8857"/>
                  </a:cubicBezTo>
                  <a:cubicBezTo>
                    <a:pt x="2250" y="9374"/>
                    <a:pt x="2007" y="9982"/>
                    <a:pt x="1673" y="10559"/>
                  </a:cubicBezTo>
                  <a:cubicBezTo>
                    <a:pt x="1125" y="11654"/>
                    <a:pt x="639" y="12748"/>
                    <a:pt x="396" y="13964"/>
                  </a:cubicBezTo>
                  <a:cubicBezTo>
                    <a:pt x="1" y="16061"/>
                    <a:pt x="244" y="17976"/>
                    <a:pt x="1338" y="19830"/>
                  </a:cubicBezTo>
                  <a:cubicBezTo>
                    <a:pt x="2250" y="21319"/>
                    <a:pt x="3162" y="22809"/>
                    <a:pt x="4195" y="24237"/>
                  </a:cubicBezTo>
                  <a:cubicBezTo>
                    <a:pt x="5138" y="25544"/>
                    <a:pt x="6232" y="26699"/>
                    <a:pt x="7509" y="27672"/>
                  </a:cubicBezTo>
                  <a:cubicBezTo>
                    <a:pt x="9758" y="29405"/>
                    <a:pt x="12281" y="30590"/>
                    <a:pt x="15077" y="31076"/>
                  </a:cubicBezTo>
                  <a:cubicBezTo>
                    <a:pt x="16810" y="31380"/>
                    <a:pt x="18573" y="31532"/>
                    <a:pt x="20336" y="31623"/>
                  </a:cubicBezTo>
                  <a:cubicBezTo>
                    <a:pt x="21234" y="31663"/>
                    <a:pt x="22128" y="31690"/>
                    <a:pt x="23018" y="31690"/>
                  </a:cubicBezTo>
                  <a:cubicBezTo>
                    <a:pt x="24204" y="31690"/>
                    <a:pt x="25386" y="31641"/>
                    <a:pt x="26567" y="31502"/>
                  </a:cubicBezTo>
                  <a:cubicBezTo>
                    <a:pt x="29333" y="31137"/>
                    <a:pt x="32007" y="30499"/>
                    <a:pt x="34682" y="29739"/>
                  </a:cubicBezTo>
                  <a:cubicBezTo>
                    <a:pt x="36688" y="29131"/>
                    <a:pt x="38573" y="28250"/>
                    <a:pt x="40275" y="27034"/>
                  </a:cubicBezTo>
                  <a:cubicBezTo>
                    <a:pt x="41278" y="26304"/>
                    <a:pt x="42099" y="25423"/>
                    <a:pt x="42920" y="24511"/>
                  </a:cubicBezTo>
                  <a:cubicBezTo>
                    <a:pt x="44470" y="22839"/>
                    <a:pt x="45686" y="20924"/>
                    <a:pt x="46476" y="18766"/>
                  </a:cubicBezTo>
                  <a:cubicBezTo>
                    <a:pt x="47114" y="16942"/>
                    <a:pt x="47844" y="15088"/>
                    <a:pt x="48056" y="13143"/>
                  </a:cubicBezTo>
                  <a:cubicBezTo>
                    <a:pt x="48208" y="12079"/>
                    <a:pt x="48269" y="10985"/>
                    <a:pt x="48391" y="9921"/>
                  </a:cubicBezTo>
                  <a:cubicBezTo>
                    <a:pt x="48482" y="8796"/>
                    <a:pt x="48239" y="7733"/>
                    <a:pt x="47692" y="6790"/>
                  </a:cubicBezTo>
                  <a:cubicBezTo>
                    <a:pt x="46932" y="5453"/>
                    <a:pt x="45868" y="4328"/>
                    <a:pt x="44470" y="3568"/>
                  </a:cubicBezTo>
                  <a:cubicBezTo>
                    <a:pt x="42220" y="2352"/>
                    <a:pt x="39819" y="1501"/>
                    <a:pt x="37266" y="1045"/>
                  </a:cubicBezTo>
                  <a:cubicBezTo>
                    <a:pt x="34631" y="541"/>
                    <a:pt x="31997" y="62"/>
                    <a:pt x="29267" y="62"/>
                  </a:cubicBezTo>
                  <a:cubicBezTo>
                    <a:pt x="29036" y="62"/>
                    <a:pt x="28805" y="66"/>
                    <a:pt x="28573" y="73"/>
                  </a:cubicBezTo>
                  <a:cubicBezTo>
                    <a:pt x="28142" y="22"/>
                    <a:pt x="27710" y="1"/>
                    <a:pt x="2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4765550" y="4879550"/>
              <a:ext cx="424800" cy="66075"/>
            </a:xfrm>
            <a:custGeom>
              <a:avLst/>
              <a:gdLst/>
              <a:ahLst/>
              <a:cxnLst/>
              <a:rect l="l" t="t" r="r" b="b"/>
              <a:pathLst>
                <a:path w="16992" h="2643" extrusionOk="0">
                  <a:moveTo>
                    <a:pt x="16992" y="0"/>
                  </a:moveTo>
                  <a:lnTo>
                    <a:pt x="16992" y="0"/>
                  </a:lnTo>
                  <a:cubicBezTo>
                    <a:pt x="12063" y="1807"/>
                    <a:pt x="6937" y="2233"/>
                    <a:pt x="1724" y="2233"/>
                  </a:cubicBezTo>
                  <a:cubicBezTo>
                    <a:pt x="1151" y="2233"/>
                    <a:pt x="576" y="2228"/>
                    <a:pt x="1" y="2219"/>
                  </a:cubicBezTo>
                  <a:lnTo>
                    <a:pt x="1" y="2219"/>
                  </a:lnTo>
                  <a:cubicBezTo>
                    <a:pt x="1670" y="2494"/>
                    <a:pt x="3309" y="2643"/>
                    <a:pt x="4942" y="2643"/>
                  </a:cubicBezTo>
                  <a:cubicBezTo>
                    <a:pt x="6194" y="2643"/>
                    <a:pt x="7441" y="2556"/>
                    <a:pt x="8694" y="2371"/>
                  </a:cubicBezTo>
                  <a:cubicBezTo>
                    <a:pt x="11551" y="1945"/>
                    <a:pt x="14408" y="1368"/>
                    <a:pt x="16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4816475" y="4874225"/>
              <a:ext cx="335125" cy="49950"/>
            </a:xfrm>
            <a:custGeom>
              <a:avLst/>
              <a:gdLst/>
              <a:ahLst/>
              <a:cxnLst/>
              <a:rect l="l" t="t" r="r" b="b"/>
              <a:pathLst>
                <a:path w="13405" h="1998" extrusionOk="0">
                  <a:moveTo>
                    <a:pt x="13405" y="0"/>
                  </a:moveTo>
                  <a:cubicBezTo>
                    <a:pt x="11216" y="578"/>
                    <a:pt x="8997" y="1003"/>
                    <a:pt x="6718" y="1277"/>
                  </a:cubicBezTo>
                  <a:cubicBezTo>
                    <a:pt x="4499" y="1581"/>
                    <a:pt x="2249" y="1611"/>
                    <a:pt x="0" y="1854"/>
                  </a:cubicBezTo>
                  <a:cubicBezTo>
                    <a:pt x="968" y="1950"/>
                    <a:pt x="1930" y="1998"/>
                    <a:pt x="2885" y="1998"/>
                  </a:cubicBezTo>
                  <a:cubicBezTo>
                    <a:pt x="6486" y="1998"/>
                    <a:pt x="9993" y="1322"/>
                    <a:pt x="1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4898525" y="4855975"/>
              <a:ext cx="210525" cy="40050"/>
            </a:xfrm>
            <a:custGeom>
              <a:avLst/>
              <a:gdLst/>
              <a:ahLst/>
              <a:cxnLst/>
              <a:rect l="l" t="t" r="r" b="b"/>
              <a:pathLst>
                <a:path w="8421" h="1602" extrusionOk="0">
                  <a:moveTo>
                    <a:pt x="8420" y="1"/>
                  </a:moveTo>
                  <a:cubicBezTo>
                    <a:pt x="5685" y="882"/>
                    <a:pt x="2828" y="1186"/>
                    <a:pt x="1" y="1581"/>
                  </a:cubicBezTo>
                  <a:cubicBezTo>
                    <a:pt x="316" y="1595"/>
                    <a:pt x="629" y="1601"/>
                    <a:pt x="942" y="1601"/>
                  </a:cubicBezTo>
                  <a:cubicBezTo>
                    <a:pt x="3527" y="1601"/>
                    <a:pt x="6034" y="1140"/>
                    <a:pt x="8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4931200" y="4857500"/>
              <a:ext cx="110225" cy="20475"/>
            </a:xfrm>
            <a:custGeom>
              <a:avLst/>
              <a:gdLst/>
              <a:ahLst/>
              <a:cxnLst/>
              <a:rect l="l" t="t" r="r" b="b"/>
              <a:pathLst>
                <a:path w="4409" h="819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2949" y="244"/>
                    <a:pt x="1521" y="487"/>
                    <a:pt x="1" y="761"/>
                  </a:cubicBezTo>
                  <a:cubicBezTo>
                    <a:pt x="217" y="800"/>
                    <a:pt x="472" y="819"/>
                    <a:pt x="750" y="819"/>
                  </a:cubicBezTo>
                  <a:cubicBezTo>
                    <a:pt x="1955" y="819"/>
                    <a:pt x="3593" y="470"/>
                    <a:pt x="4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4947925" y="4842300"/>
              <a:ext cx="72225" cy="13700"/>
            </a:xfrm>
            <a:custGeom>
              <a:avLst/>
              <a:gdLst/>
              <a:ahLst/>
              <a:cxnLst/>
              <a:rect l="l" t="t" r="r" b="b"/>
              <a:pathLst>
                <a:path w="2889" h="548" extrusionOk="0">
                  <a:moveTo>
                    <a:pt x="2888" y="1"/>
                  </a:moveTo>
                  <a:lnTo>
                    <a:pt x="2888" y="1"/>
                  </a:lnTo>
                  <a:cubicBezTo>
                    <a:pt x="1885" y="92"/>
                    <a:pt x="912" y="274"/>
                    <a:pt x="1" y="548"/>
                  </a:cubicBezTo>
                  <a:cubicBezTo>
                    <a:pt x="973" y="548"/>
                    <a:pt x="1946" y="396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4338500" y="4207450"/>
              <a:ext cx="1158850" cy="600675"/>
            </a:xfrm>
            <a:custGeom>
              <a:avLst/>
              <a:gdLst/>
              <a:ahLst/>
              <a:cxnLst/>
              <a:rect l="l" t="t" r="r" b="b"/>
              <a:pathLst>
                <a:path w="46354" h="24027" extrusionOk="0">
                  <a:moveTo>
                    <a:pt x="25963" y="1408"/>
                  </a:moveTo>
                  <a:cubicBezTo>
                    <a:pt x="26177" y="1408"/>
                    <a:pt x="26396" y="1460"/>
                    <a:pt x="26627" y="1595"/>
                  </a:cubicBezTo>
                  <a:cubicBezTo>
                    <a:pt x="26323" y="1931"/>
                    <a:pt x="25994" y="2048"/>
                    <a:pt x="25635" y="2048"/>
                  </a:cubicBezTo>
                  <a:cubicBezTo>
                    <a:pt x="25312" y="2048"/>
                    <a:pt x="24965" y="1953"/>
                    <a:pt x="24590" y="1838"/>
                  </a:cubicBezTo>
                  <a:cubicBezTo>
                    <a:pt x="25068" y="1651"/>
                    <a:pt x="25503" y="1408"/>
                    <a:pt x="25963" y="1408"/>
                  </a:cubicBezTo>
                  <a:close/>
                  <a:moveTo>
                    <a:pt x="24596" y="2314"/>
                  </a:moveTo>
                  <a:cubicBezTo>
                    <a:pt x="24620" y="2314"/>
                    <a:pt x="24649" y="2318"/>
                    <a:pt x="24682" y="2325"/>
                  </a:cubicBezTo>
                  <a:cubicBezTo>
                    <a:pt x="24894" y="2385"/>
                    <a:pt x="25107" y="2416"/>
                    <a:pt x="25320" y="2446"/>
                  </a:cubicBezTo>
                  <a:cubicBezTo>
                    <a:pt x="26049" y="2568"/>
                    <a:pt x="26049" y="2568"/>
                    <a:pt x="25989" y="3267"/>
                  </a:cubicBezTo>
                  <a:cubicBezTo>
                    <a:pt x="25928" y="3692"/>
                    <a:pt x="25897" y="4118"/>
                    <a:pt x="25867" y="4574"/>
                  </a:cubicBezTo>
                  <a:cubicBezTo>
                    <a:pt x="25441" y="4452"/>
                    <a:pt x="25016" y="4361"/>
                    <a:pt x="24590" y="4300"/>
                  </a:cubicBezTo>
                  <a:cubicBezTo>
                    <a:pt x="24408" y="4300"/>
                    <a:pt x="24408" y="4179"/>
                    <a:pt x="24438" y="4057"/>
                  </a:cubicBezTo>
                  <a:cubicBezTo>
                    <a:pt x="24438" y="3540"/>
                    <a:pt x="24469" y="3024"/>
                    <a:pt x="24469" y="2507"/>
                  </a:cubicBezTo>
                  <a:cubicBezTo>
                    <a:pt x="24469" y="2364"/>
                    <a:pt x="24506" y="2314"/>
                    <a:pt x="24596" y="2314"/>
                  </a:cubicBezTo>
                  <a:close/>
                  <a:moveTo>
                    <a:pt x="30743" y="1744"/>
                  </a:moveTo>
                  <a:cubicBezTo>
                    <a:pt x="30954" y="1744"/>
                    <a:pt x="31109" y="1852"/>
                    <a:pt x="31247" y="2081"/>
                  </a:cubicBezTo>
                  <a:cubicBezTo>
                    <a:pt x="31521" y="2568"/>
                    <a:pt x="31825" y="3054"/>
                    <a:pt x="32159" y="3510"/>
                  </a:cubicBezTo>
                  <a:cubicBezTo>
                    <a:pt x="32432" y="3844"/>
                    <a:pt x="32280" y="4179"/>
                    <a:pt x="32220" y="4665"/>
                  </a:cubicBezTo>
                  <a:cubicBezTo>
                    <a:pt x="31612" y="3814"/>
                    <a:pt x="30791" y="3449"/>
                    <a:pt x="29879" y="3267"/>
                  </a:cubicBezTo>
                  <a:cubicBezTo>
                    <a:pt x="29702" y="3228"/>
                    <a:pt x="29530" y="3209"/>
                    <a:pt x="29364" y="3209"/>
                  </a:cubicBezTo>
                  <a:cubicBezTo>
                    <a:pt x="28620" y="3209"/>
                    <a:pt x="27983" y="3582"/>
                    <a:pt x="27387" y="4179"/>
                  </a:cubicBezTo>
                  <a:cubicBezTo>
                    <a:pt x="27387" y="3692"/>
                    <a:pt x="27387" y="3267"/>
                    <a:pt x="27387" y="2872"/>
                  </a:cubicBezTo>
                  <a:cubicBezTo>
                    <a:pt x="27387" y="2689"/>
                    <a:pt x="27417" y="2628"/>
                    <a:pt x="27600" y="2598"/>
                  </a:cubicBezTo>
                  <a:cubicBezTo>
                    <a:pt x="28572" y="2355"/>
                    <a:pt x="29514" y="1990"/>
                    <a:pt x="30518" y="1777"/>
                  </a:cubicBezTo>
                  <a:cubicBezTo>
                    <a:pt x="30599" y="1755"/>
                    <a:pt x="30674" y="1744"/>
                    <a:pt x="30743" y="1744"/>
                  </a:cubicBezTo>
                  <a:close/>
                  <a:moveTo>
                    <a:pt x="27052" y="1929"/>
                  </a:moveTo>
                  <a:cubicBezTo>
                    <a:pt x="27022" y="2689"/>
                    <a:pt x="26961" y="3419"/>
                    <a:pt x="26931" y="4148"/>
                  </a:cubicBezTo>
                  <a:cubicBezTo>
                    <a:pt x="26931" y="4452"/>
                    <a:pt x="26657" y="4513"/>
                    <a:pt x="26475" y="4695"/>
                  </a:cubicBezTo>
                  <a:cubicBezTo>
                    <a:pt x="26536" y="3966"/>
                    <a:pt x="26596" y="3297"/>
                    <a:pt x="26475" y="2598"/>
                  </a:cubicBezTo>
                  <a:cubicBezTo>
                    <a:pt x="26353" y="2112"/>
                    <a:pt x="26718" y="2051"/>
                    <a:pt x="27052" y="1929"/>
                  </a:cubicBezTo>
                  <a:close/>
                  <a:moveTo>
                    <a:pt x="31460" y="1808"/>
                  </a:moveTo>
                  <a:cubicBezTo>
                    <a:pt x="32311" y="2021"/>
                    <a:pt x="33010" y="2416"/>
                    <a:pt x="33709" y="2932"/>
                  </a:cubicBezTo>
                  <a:cubicBezTo>
                    <a:pt x="33800" y="2993"/>
                    <a:pt x="33800" y="3084"/>
                    <a:pt x="33800" y="3206"/>
                  </a:cubicBezTo>
                  <a:cubicBezTo>
                    <a:pt x="33861" y="3905"/>
                    <a:pt x="33891" y="4635"/>
                    <a:pt x="33952" y="5364"/>
                  </a:cubicBezTo>
                  <a:cubicBezTo>
                    <a:pt x="33952" y="5515"/>
                    <a:pt x="33922" y="5574"/>
                    <a:pt x="33839" y="5574"/>
                  </a:cubicBezTo>
                  <a:cubicBezTo>
                    <a:pt x="33805" y="5574"/>
                    <a:pt x="33762" y="5564"/>
                    <a:pt x="33709" y="5546"/>
                  </a:cubicBezTo>
                  <a:cubicBezTo>
                    <a:pt x="33071" y="5394"/>
                    <a:pt x="32797" y="5212"/>
                    <a:pt x="32888" y="4604"/>
                  </a:cubicBezTo>
                  <a:cubicBezTo>
                    <a:pt x="33010" y="3783"/>
                    <a:pt x="32676" y="3176"/>
                    <a:pt x="32128" y="2598"/>
                  </a:cubicBezTo>
                  <a:cubicBezTo>
                    <a:pt x="31885" y="2355"/>
                    <a:pt x="31673" y="2081"/>
                    <a:pt x="31460" y="1808"/>
                  </a:cubicBezTo>
                  <a:close/>
                  <a:moveTo>
                    <a:pt x="35087" y="5642"/>
                  </a:moveTo>
                  <a:cubicBezTo>
                    <a:pt x="35468" y="5642"/>
                    <a:pt x="35795" y="5838"/>
                    <a:pt x="35958" y="6185"/>
                  </a:cubicBezTo>
                  <a:cubicBezTo>
                    <a:pt x="36019" y="6276"/>
                    <a:pt x="36050" y="6367"/>
                    <a:pt x="36080" y="6428"/>
                  </a:cubicBezTo>
                  <a:cubicBezTo>
                    <a:pt x="36110" y="6610"/>
                    <a:pt x="36323" y="6823"/>
                    <a:pt x="36141" y="6975"/>
                  </a:cubicBezTo>
                  <a:cubicBezTo>
                    <a:pt x="36025" y="7091"/>
                    <a:pt x="35873" y="7133"/>
                    <a:pt x="35707" y="7133"/>
                  </a:cubicBezTo>
                  <a:cubicBezTo>
                    <a:pt x="35611" y="7133"/>
                    <a:pt x="35511" y="7119"/>
                    <a:pt x="35411" y="7097"/>
                  </a:cubicBezTo>
                  <a:cubicBezTo>
                    <a:pt x="35198" y="7036"/>
                    <a:pt x="35168" y="6823"/>
                    <a:pt x="35168" y="6641"/>
                  </a:cubicBezTo>
                  <a:cubicBezTo>
                    <a:pt x="35138" y="6215"/>
                    <a:pt x="34925" y="5972"/>
                    <a:pt x="34499" y="5790"/>
                  </a:cubicBezTo>
                  <a:cubicBezTo>
                    <a:pt x="34700" y="5689"/>
                    <a:pt x="34900" y="5642"/>
                    <a:pt x="35087" y="5642"/>
                  </a:cubicBezTo>
                  <a:close/>
                  <a:moveTo>
                    <a:pt x="22432" y="5273"/>
                  </a:moveTo>
                  <a:lnTo>
                    <a:pt x="22432" y="5273"/>
                  </a:lnTo>
                  <a:cubicBezTo>
                    <a:pt x="22979" y="5668"/>
                    <a:pt x="23375" y="6094"/>
                    <a:pt x="23709" y="6580"/>
                  </a:cubicBezTo>
                  <a:cubicBezTo>
                    <a:pt x="23800" y="6732"/>
                    <a:pt x="23800" y="6884"/>
                    <a:pt x="23982" y="6975"/>
                  </a:cubicBezTo>
                  <a:cubicBezTo>
                    <a:pt x="24074" y="7005"/>
                    <a:pt x="24074" y="7127"/>
                    <a:pt x="23982" y="7188"/>
                  </a:cubicBezTo>
                  <a:cubicBezTo>
                    <a:pt x="23587" y="7401"/>
                    <a:pt x="23192" y="7553"/>
                    <a:pt x="22767" y="7674"/>
                  </a:cubicBezTo>
                  <a:cubicBezTo>
                    <a:pt x="22744" y="7677"/>
                    <a:pt x="22724" y="7679"/>
                    <a:pt x="22707" y="7679"/>
                  </a:cubicBezTo>
                  <a:cubicBezTo>
                    <a:pt x="22566" y="7679"/>
                    <a:pt x="22615" y="7573"/>
                    <a:pt x="22615" y="7492"/>
                  </a:cubicBezTo>
                  <a:cubicBezTo>
                    <a:pt x="22554" y="6762"/>
                    <a:pt x="22493" y="6063"/>
                    <a:pt x="22432" y="5273"/>
                  </a:cubicBezTo>
                  <a:close/>
                  <a:moveTo>
                    <a:pt x="18116" y="5759"/>
                  </a:moveTo>
                  <a:cubicBezTo>
                    <a:pt x="18329" y="6337"/>
                    <a:pt x="18511" y="6914"/>
                    <a:pt x="18724" y="7492"/>
                  </a:cubicBezTo>
                  <a:cubicBezTo>
                    <a:pt x="18785" y="7613"/>
                    <a:pt x="18724" y="7674"/>
                    <a:pt x="18602" y="7674"/>
                  </a:cubicBezTo>
                  <a:cubicBezTo>
                    <a:pt x="18359" y="7705"/>
                    <a:pt x="18086" y="7735"/>
                    <a:pt x="17842" y="7765"/>
                  </a:cubicBezTo>
                  <a:cubicBezTo>
                    <a:pt x="17721" y="7765"/>
                    <a:pt x="17660" y="7735"/>
                    <a:pt x="17691" y="7613"/>
                  </a:cubicBezTo>
                  <a:cubicBezTo>
                    <a:pt x="17812" y="7005"/>
                    <a:pt x="17934" y="6398"/>
                    <a:pt x="18055" y="5759"/>
                  </a:cubicBezTo>
                  <a:close/>
                  <a:moveTo>
                    <a:pt x="17660" y="5972"/>
                  </a:moveTo>
                  <a:cubicBezTo>
                    <a:pt x="17508" y="6580"/>
                    <a:pt x="17356" y="7097"/>
                    <a:pt x="17204" y="7644"/>
                  </a:cubicBezTo>
                  <a:cubicBezTo>
                    <a:pt x="17174" y="7765"/>
                    <a:pt x="17113" y="7826"/>
                    <a:pt x="16961" y="7826"/>
                  </a:cubicBezTo>
                  <a:lnTo>
                    <a:pt x="16414" y="7826"/>
                  </a:lnTo>
                  <a:cubicBezTo>
                    <a:pt x="16323" y="7796"/>
                    <a:pt x="16262" y="7796"/>
                    <a:pt x="16201" y="7705"/>
                  </a:cubicBezTo>
                  <a:cubicBezTo>
                    <a:pt x="15988" y="7309"/>
                    <a:pt x="16080" y="6793"/>
                    <a:pt x="16475" y="6580"/>
                  </a:cubicBezTo>
                  <a:cubicBezTo>
                    <a:pt x="16779" y="6398"/>
                    <a:pt x="17113" y="6215"/>
                    <a:pt x="17447" y="6063"/>
                  </a:cubicBezTo>
                  <a:cubicBezTo>
                    <a:pt x="17508" y="6033"/>
                    <a:pt x="17539" y="6002"/>
                    <a:pt x="17660" y="5972"/>
                  </a:cubicBezTo>
                  <a:close/>
                  <a:moveTo>
                    <a:pt x="22189" y="5455"/>
                  </a:moveTo>
                  <a:cubicBezTo>
                    <a:pt x="22219" y="6276"/>
                    <a:pt x="22037" y="7005"/>
                    <a:pt x="22159" y="7735"/>
                  </a:cubicBezTo>
                  <a:cubicBezTo>
                    <a:pt x="22159" y="7735"/>
                    <a:pt x="22159" y="7765"/>
                    <a:pt x="22128" y="7796"/>
                  </a:cubicBezTo>
                  <a:cubicBezTo>
                    <a:pt x="22078" y="7846"/>
                    <a:pt x="21889" y="7871"/>
                    <a:pt x="21678" y="7871"/>
                  </a:cubicBezTo>
                  <a:cubicBezTo>
                    <a:pt x="21383" y="7871"/>
                    <a:pt x="21044" y="7823"/>
                    <a:pt x="20973" y="7735"/>
                  </a:cubicBezTo>
                  <a:cubicBezTo>
                    <a:pt x="20821" y="7583"/>
                    <a:pt x="20912" y="7461"/>
                    <a:pt x="20973" y="7309"/>
                  </a:cubicBezTo>
                  <a:cubicBezTo>
                    <a:pt x="21338" y="6701"/>
                    <a:pt x="21703" y="6094"/>
                    <a:pt x="22189" y="5455"/>
                  </a:cubicBezTo>
                  <a:close/>
                  <a:moveTo>
                    <a:pt x="38594" y="6940"/>
                  </a:moveTo>
                  <a:cubicBezTo>
                    <a:pt x="38751" y="6940"/>
                    <a:pt x="38869" y="7037"/>
                    <a:pt x="38937" y="7218"/>
                  </a:cubicBezTo>
                  <a:cubicBezTo>
                    <a:pt x="38968" y="7279"/>
                    <a:pt x="38968" y="7309"/>
                    <a:pt x="38998" y="7370"/>
                  </a:cubicBezTo>
                  <a:cubicBezTo>
                    <a:pt x="39180" y="7887"/>
                    <a:pt x="39180" y="7887"/>
                    <a:pt x="38633" y="7887"/>
                  </a:cubicBezTo>
                  <a:lnTo>
                    <a:pt x="38572" y="7887"/>
                  </a:lnTo>
                  <a:cubicBezTo>
                    <a:pt x="38535" y="7891"/>
                    <a:pt x="38498" y="7892"/>
                    <a:pt x="38460" y="7892"/>
                  </a:cubicBezTo>
                  <a:cubicBezTo>
                    <a:pt x="38185" y="7892"/>
                    <a:pt x="37900" y="7793"/>
                    <a:pt x="37873" y="7553"/>
                  </a:cubicBezTo>
                  <a:cubicBezTo>
                    <a:pt x="37812" y="7279"/>
                    <a:pt x="38147" y="7097"/>
                    <a:pt x="38420" y="6975"/>
                  </a:cubicBezTo>
                  <a:cubicBezTo>
                    <a:pt x="38483" y="6952"/>
                    <a:pt x="38541" y="6940"/>
                    <a:pt x="38594" y="6940"/>
                  </a:cubicBezTo>
                  <a:close/>
                  <a:moveTo>
                    <a:pt x="40933" y="6492"/>
                  </a:moveTo>
                  <a:cubicBezTo>
                    <a:pt x="41171" y="6492"/>
                    <a:pt x="41423" y="6622"/>
                    <a:pt x="41855" y="6884"/>
                  </a:cubicBezTo>
                  <a:cubicBezTo>
                    <a:pt x="41551" y="6975"/>
                    <a:pt x="41399" y="7097"/>
                    <a:pt x="41217" y="7218"/>
                  </a:cubicBezTo>
                  <a:cubicBezTo>
                    <a:pt x="40822" y="7461"/>
                    <a:pt x="40578" y="7735"/>
                    <a:pt x="40761" y="8221"/>
                  </a:cubicBezTo>
                  <a:cubicBezTo>
                    <a:pt x="40790" y="8337"/>
                    <a:pt x="40873" y="8588"/>
                    <a:pt x="40675" y="8588"/>
                  </a:cubicBezTo>
                  <a:cubicBezTo>
                    <a:pt x="40664" y="8588"/>
                    <a:pt x="40652" y="8588"/>
                    <a:pt x="40639" y="8586"/>
                  </a:cubicBezTo>
                  <a:cubicBezTo>
                    <a:pt x="40528" y="8586"/>
                    <a:pt x="40392" y="8636"/>
                    <a:pt x="40266" y="8636"/>
                  </a:cubicBezTo>
                  <a:cubicBezTo>
                    <a:pt x="40151" y="8636"/>
                    <a:pt x="40043" y="8594"/>
                    <a:pt x="39971" y="8434"/>
                  </a:cubicBezTo>
                  <a:cubicBezTo>
                    <a:pt x="39849" y="8130"/>
                    <a:pt x="39454" y="8008"/>
                    <a:pt x="39454" y="7613"/>
                  </a:cubicBezTo>
                  <a:cubicBezTo>
                    <a:pt x="39454" y="7431"/>
                    <a:pt x="39423" y="7309"/>
                    <a:pt x="39606" y="7188"/>
                  </a:cubicBezTo>
                  <a:cubicBezTo>
                    <a:pt x="39788" y="7097"/>
                    <a:pt x="39940" y="6975"/>
                    <a:pt x="40123" y="6853"/>
                  </a:cubicBezTo>
                  <a:cubicBezTo>
                    <a:pt x="40482" y="6614"/>
                    <a:pt x="40701" y="6492"/>
                    <a:pt x="40933" y="6492"/>
                  </a:cubicBezTo>
                  <a:close/>
                  <a:moveTo>
                    <a:pt x="11742" y="7690"/>
                  </a:moveTo>
                  <a:cubicBezTo>
                    <a:pt x="12162" y="7690"/>
                    <a:pt x="12459" y="7963"/>
                    <a:pt x="12706" y="8434"/>
                  </a:cubicBezTo>
                  <a:cubicBezTo>
                    <a:pt x="12462" y="8525"/>
                    <a:pt x="12189" y="8586"/>
                    <a:pt x="12037" y="8799"/>
                  </a:cubicBezTo>
                  <a:cubicBezTo>
                    <a:pt x="11987" y="8849"/>
                    <a:pt x="11946" y="8872"/>
                    <a:pt x="11904" y="8872"/>
                  </a:cubicBezTo>
                  <a:cubicBezTo>
                    <a:pt x="11870" y="8872"/>
                    <a:pt x="11835" y="8856"/>
                    <a:pt x="11794" y="8829"/>
                  </a:cubicBezTo>
                  <a:cubicBezTo>
                    <a:pt x="11703" y="8768"/>
                    <a:pt x="11611" y="8738"/>
                    <a:pt x="11520" y="8738"/>
                  </a:cubicBezTo>
                  <a:cubicBezTo>
                    <a:pt x="11468" y="8747"/>
                    <a:pt x="11420" y="8751"/>
                    <a:pt x="11377" y="8751"/>
                  </a:cubicBezTo>
                  <a:cubicBezTo>
                    <a:pt x="11121" y="8751"/>
                    <a:pt x="11021" y="8599"/>
                    <a:pt x="10943" y="8312"/>
                  </a:cubicBezTo>
                  <a:cubicBezTo>
                    <a:pt x="10821" y="7917"/>
                    <a:pt x="10943" y="7887"/>
                    <a:pt x="11247" y="7796"/>
                  </a:cubicBezTo>
                  <a:cubicBezTo>
                    <a:pt x="11429" y="7724"/>
                    <a:pt x="11593" y="7690"/>
                    <a:pt x="11742" y="7690"/>
                  </a:cubicBezTo>
                  <a:close/>
                  <a:moveTo>
                    <a:pt x="41885" y="7097"/>
                  </a:moveTo>
                  <a:lnTo>
                    <a:pt x="41885" y="7097"/>
                  </a:lnTo>
                  <a:cubicBezTo>
                    <a:pt x="41703" y="7553"/>
                    <a:pt x="41916" y="7826"/>
                    <a:pt x="42098" y="8039"/>
                  </a:cubicBezTo>
                  <a:cubicBezTo>
                    <a:pt x="42524" y="8556"/>
                    <a:pt x="42949" y="9012"/>
                    <a:pt x="43375" y="9498"/>
                  </a:cubicBezTo>
                  <a:cubicBezTo>
                    <a:pt x="43618" y="9741"/>
                    <a:pt x="43709" y="9954"/>
                    <a:pt x="43466" y="10258"/>
                  </a:cubicBezTo>
                  <a:cubicBezTo>
                    <a:pt x="43344" y="10440"/>
                    <a:pt x="43223" y="10653"/>
                    <a:pt x="43132" y="10866"/>
                  </a:cubicBezTo>
                  <a:cubicBezTo>
                    <a:pt x="43032" y="11086"/>
                    <a:pt x="42905" y="11188"/>
                    <a:pt x="42734" y="11188"/>
                  </a:cubicBezTo>
                  <a:cubicBezTo>
                    <a:pt x="42646" y="11188"/>
                    <a:pt x="42546" y="11161"/>
                    <a:pt x="42433" y="11109"/>
                  </a:cubicBezTo>
                  <a:cubicBezTo>
                    <a:pt x="42007" y="10866"/>
                    <a:pt x="41673" y="10683"/>
                    <a:pt x="41703" y="10075"/>
                  </a:cubicBezTo>
                  <a:cubicBezTo>
                    <a:pt x="41703" y="9619"/>
                    <a:pt x="41612" y="9103"/>
                    <a:pt x="41186" y="8708"/>
                  </a:cubicBezTo>
                  <a:cubicBezTo>
                    <a:pt x="40913" y="8495"/>
                    <a:pt x="41065" y="7735"/>
                    <a:pt x="41369" y="7492"/>
                  </a:cubicBezTo>
                  <a:cubicBezTo>
                    <a:pt x="41490" y="7401"/>
                    <a:pt x="41642" y="7279"/>
                    <a:pt x="41885" y="7097"/>
                  </a:cubicBezTo>
                  <a:close/>
                  <a:moveTo>
                    <a:pt x="21490" y="5759"/>
                  </a:moveTo>
                  <a:cubicBezTo>
                    <a:pt x="21277" y="6215"/>
                    <a:pt x="21064" y="6610"/>
                    <a:pt x="20852" y="7036"/>
                  </a:cubicBezTo>
                  <a:cubicBezTo>
                    <a:pt x="20821" y="7097"/>
                    <a:pt x="20791" y="7157"/>
                    <a:pt x="20730" y="7188"/>
                  </a:cubicBezTo>
                  <a:cubicBezTo>
                    <a:pt x="20457" y="7309"/>
                    <a:pt x="20305" y="7492"/>
                    <a:pt x="20396" y="7796"/>
                  </a:cubicBezTo>
                  <a:cubicBezTo>
                    <a:pt x="20517" y="8100"/>
                    <a:pt x="20760" y="8404"/>
                    <a:pt x="21095" y="8404"/>
                  </a:cubicBezTo>
                  <a:cubicBezTo>
                    <a:pt x="21160" y="8405"/>
                    <a:pt x="21224" y="8406"/>
                    <a:pt x="21289" y="8406"/>
                  </a:cubicBezTo>
                  <a:cubicBezTo>
                    <a:pt x="22403" y="8406"/>
                    <a:pt x="23461" y="8154"/>
                    <a:pt x="24438" y="7522"/>
                  </a:cubicBezTo>
                  <a:cubicBezTo>
                    <a:pt x="24682" y="7370"/>
                    <a:pt x="24682" y="7279"/>
                    <a:pt x="24621" y="6884"/>
                  </a:cubicBezTo>
                  <a:lnTo>
                    <a:pt x="24621" y="6884"/>
                  </a:lnTo>
                  <a:cubicBezTo>
                    <a:pt x="25411" y="6945"/>
                    <a:pt x="26110" y="7127"/>
                    <a:pt x="26718" y="7674"/>
                  </a:cubicBezTo>
                  <a:cubicBezTo>
                    <a:pt x="27417" y="8343"/>
                    <a:pt x="27569" y="9255"/>
                    <a:pt x="26992" y="10075"/>
                  </a:cubicBezTo>
                  <a:cubicBezTo>
                    <a:pt x="26596" y="10592"/>
                    <a:pt x="26141" y="11048"/>
                    <a:pt x="25563" y="11352"/>
                  </a:cubicBezTo>
                  <a:cubicBezTo>
                    <a:pt x="23931" y="12210"/>
                    <a:pt x="22256" y="12693"/>
                    <a:pt x="20508" y="12693"/>
                  </a:cubicBezTo>
                  <a:cubicBezTo>
                    <a:pt x="19717" y="12693"/>
                    <a:pt x="18910" y="12594"/>
                    <a:pt x="18086" y="12385"/>
                  </a:cubicBezTo>
                  <a:cubicBezTo>
                    <a:pt x="17842" y="12325"/>
                    <a:pt x="17599" y="12264"/>
                    <a:pt x="17326" y="12233"/>
                  </a:cubicBezTo>
                  <a:cubicBezTo>
                    <a:pt x="16627" y="12173"/>
                    <a:pt x="16110" y="11778"/>
                    <a:pt x="15654" y="11291"/>
                  </a:cubicBezTo>
                  <a:cubicBezTo>
                    <a:pt x="15350" y="10896"/>
                    <a:pt x="15198" y="10410"/>
                    <a:pt x="15320" y="9893"/>
                  </a:cubicBezTo>
                  <a:cubicBezTo>
                    <a:pt x="15441" y="9346"/>
                    <a:pt x="15745" y="8860"/>
                    <a:pt x="16080" y="8404"/>
                  </a:cubicBezTo>
                  <a:cubicBezTo>
                    <a:pt x="16171" y="8312"/>
                    <a:pt x="16292" y="8282"/>
                    <a:pt x="16414" y="8282"/>
                  </a:cubicBezTo>
                  <a:cubicBezTo>
                    <a:pt x="16562" y="8293"/>
                    <a:pt x="16710" y="8298"/>
                    <a:pt x="16857" y="8298"/>
                  </a:cubicBezTo>
                  <a:cubicBezTo>
                    <a:pt x="17500" y="8298"/>
                    <a:pt x="18142" y="8204"/>
                    <a:pt x="18785" y="8130"/>
                  </a:cubicBezTo>
                  <a:cubicBezTo>
                    <a:pt x="19210" y="8100"/>
                    <a:pt x="19332" y="7887"/>
                    <a:pt x="19210" y="7461"/>
                  </a:cubicBezTo>
                  <a:cubicBezTo>
                    <a:pt x="19150" y="7309"/>
                    <a:pt x="19089" y="7188"/>
                    <a:pt x="19028" y="7036"/>
                  </a:cubicBezTo>
                  <a:cubicBezTo>
                    <a:pt x="18846" y="6519"/>
                    <a:pt x="18846" y="6519"/>
                    <a:pt x="19332" y="6276"/>
                  </a:cubicBezTo>
                  <a:cubicBezTo>
                    <a:pt x="19580" y="6177"/>
                    <a:pt x="19828" y="6077"/>
                    <a:pt x="20093" y="6077"/>
                  </a:cubicBezTo>
                  <a:cubicBezTo>
                    <a:pt x="20152" y="6077"/>
                    <a:pt x="20213" y="6082"/>
                    <a:pt x="20274" y="6094"/>
                  </a:cubicBezTo>
                  <a:cubicBezTo>
                    <a:pt x="20296" y="6095"/>
                    <a:pt x="20318" y="6096"/>
                    <a:pt x="20340" y="6096"/>
                  </a:cubicBezTo>
                  <a:cubicBezTo>
                    <a:pt x="20735" y="6096"/>
                    <a:pt x="21058" y="5846"/>
                    <a:pt x="21490" y="5759"/>
                  </a:cubicBezTo>
                  <a:close/>
                  <a:moveTo>
                    <a:pt x="10617" y="11510"/>
                  </a:moveTo>
                  <a:cubicBezTo>
                    <a:pt x="10670" y="11510"/>
                    <a:pt x="10708" y="11560"/>
                    <a:pt x="10730" y="11626"/>
                  </a:cubicBezTo>
                  <a:cubicBezTo>
                    <a:pt x="10943" y="11990"/>
                    <a:pt x="11307" y="12294"/>
                    <a:pt x="11611" y="12750"/>
                  </a:cubicBezTo>
                  <a:cubicBezTo>
                    <a:pt x="10851" y="12507"/>
                    <a:pt x="10213" y="12112"/>
                    <a:pt x="9392" y="12021"/>
                  </a:cubicBezTo>
                  <a:cubicBezTo>
                    <a:pt x="9818" y="11747"/>
                    <a:pt x="10213" y="11686"/>
                    <a:pt x="10548" y="11534"/>
                  </a:cubicBezTo>
                  <a:cubicBezTo>
                    <a:pt x="10573" y="11517"/>
                    <a:pt x="10596" y="11510"/>
                    <a:pt x="10617" y="11510"/>
                  </a:cubicBezTo>
                  <a:close/>
                  <a:moveTo>
                    <a:pt x="9636" y="12325"/>
                  </a:moveTo>
                  <a:cubicBezTo>
                    <a:pt x="10092" y="12568"/>
                    <a:pt x="10578" y="12811"/>
                    <a:pt x="11034" y="13085"/>
                  </a:cubicBezTo>
                  <a:cubicBezTo>
                    <a:pt x="11003" y="13115"/>
                    <a:pt x="11003" y="13145"/>
                    <a:pt x="11003" y="13145"/>
                  </a:cubicBezTo>
                  <a:cubicBezTo>
                    <a:pt x="10718" y="13269"/>
                    <a:pt x="10549" y="13343"/>
                    <a:pt x="10420" y="13343"/>
                  </a:cubicBezTo>
                  <a:cubicBezTo>
                    <a:pt x="10233" y="13343"/>
                    <a:pt x="10131" y="13189"/>
                    <a:pt x="9879" y="12811"/>
                  </a:cubicBezTo>
                  <a:cubicBezTo>
                    <a:pt x="9757" y="12689"/>
                    <a:pt x="9666" y="12537"/>
                    <a:pt x="9575" y="12385"/>
                  </a:cubicBezTo>
                  <a:cubicBezTo>
                    <a:pt x="9605" y="12355"/>
                    <a:pt x="9605" y="12355"/>
                    <a:pt x="9636" y="12325"/>
                  </a:cubicBezTo>
                  <a:close/>
                  <a:moveTo>
                    <a:pt x="4772" y="11413"/>
                  </a:moveTo>
                  <a:cubicBezTo>
                    <a:pt x="4712" y="11808"/>
                    <a:pt x="4560" y="12051"/>
                    <a:pt x="4408" y="12294"/>
                  </a:cubicBezTo>
                  <a:cubicBezTo>
                    <a:pt x="4195" y="12720"/>
                    <a:pt x="4225" y="13115"/>
                    <a:pt x="4560" y="13449"/>
                  </a:cubicBezTo>
                  <a:cubicBezTo>
                    <a:pt x="4712" y="13601"/>
                    <a:pt x="4590" y="13601"/>
                    <a:pt x="4499" y="13662"/>
                  </a:cubicBezTo>
                  <a:cubicBezTo>
                    <a:pt x="4316" y="13814"/>
                    <a:pt x="4134" y="13966"/>
                    <a:pt x="3982" y="14148"/>
                  </a:cubicBezTo>
                  <a:cubicBezTo>
                    <a:pt x="3860" y="14270"/>
                    <a:pt x="3739" y="14422"/>
                    <a:pt x="3800" y="14574"/>
                  </a:cubicBezTo>
                  <a:cubicBezTo>
                    <a:pt x="3952" y="14878"/>
                    <a:pt x="3800" y="14999"/>
                    <a:pt x="3587" y="15151"/>
                  </a:cubicBezTo>
                  <a:cubicBezTo>
                    <a:pt x="3344" y="15303"/>
                    <a:pt x="3222" y="15547"/>
                    <a:pt x="3070" y="15851"/>
                  </a:cubicBezTo>
                  <a:cubicBezTo>
                    <a:pt x="2918" y="15668"/>
                    <a:pt x="2797" y="15516"/>
                    <a:pt x="2645" y="15364"/>
                  </a:cubicBezTo>
                  <a:cubicBezTo>
                    <a:pt x="2128" y="14756"/>
                    <a:pt x="2098" y="14209"/>
                    <a:pt x="2736" y="13723"/>
                  </a:cubicBezTo>
                  <a:cubicBezTo>
                    <a:pt x="3496" y="13145"/>
                    <a:pt x="4073" y="12477"/>
                    <a:pt x="4560" y="11686"/>
                  </a:cubicBezTo>
                  <a:cubicBezTo>
                    <a:pt x="4590" y="11626"/>
                    <a:pt x="4651" y="11565"/>
                    <a:pt x="4772" y="11413"/>
                  </a:cubicBezTo>
                  <a:close/>
                  <a:moveTo>
                    <a:pt x="24526" y="456"/>
                  </a:moveTo>
                  <a:cubicBezTo>
                    <a:pt x="25338" y="456"/>
                    <a:pt x="26149" y="502"/>
                    <a:pt x="26961" y="562"/>
                  </a:cubicBezTo>
                  <a:cubicBezTo>
                    <a:pt x="28603" y="653"/>
                    <a:pt x="30244" y="714"/>
                    <a:pt x="31916" y="835"/>
                  </a:cubicBezTo>
                  <a:cubicBezTo>
                    <a:pt x="34803" y="1048"/>
                    <a:pt x="37509" y="1869"/>
                    <a:pt x="40031" y="3206"/>
                  </a:cubicBezTo>
                  <a:cubicBezTo>
                    <a:pt x="40974" y="3692"/>
                    <a:pt x="41946" y="4087"/>
                    <a:pt x="42767" y="4756"/>
                  </a:cubicBezTo>
                  <a:cubicBezTo>
                    <a:pt x="43679" y="5546"/>
                    <a:pt x="44591" y="6367"/>
                    <a:pt x="45047" y="7553"/>
                  </a:cubicBezTo>
                  <a:cubicBezTo>
                    <a:pt x="45746" y="9315"/>
                    <a:pt x="45290" y="11352"/>
                    <a:pt x="43861" y="12598"/>
                  </a:cubicBezTo>
                  <a:cubicBezTo>
                    <a:pt x="43740" y="12720"/>
                    <a:pt x="43618" y="12841"/>
                    <a:pt x="43496" y="12933"/>
                  </a:cubicBezTo>
                  <a:cubicBezTo>
                    <a:pt x="43479" y="12937"/>
                    <a:pt x="43465" y="12939"/>
                    <a:pt x="43452" y="12939"/>
                  </a:cubicBezTo>
                  <a:cubicBezTo>
                    <a:pt x="43375" y="12939"/>
                    <a:pt x="43375" y="12868"/>
                    <a:pt x="43375" y="12841"/>
                  </a:cubicBezTo>
                  <a:cubicBezTo>
                    <a:pt x="43253" y="12629"/>
                    <a:pt x="42919" y="12568"/>
                    <a:pt x="42949" y="12355"/>
                  </a:cubicBezTo>
                  <a:cubicBezTo>
                    <a:pt x="43010" y="12051"/>
                    <a:pt x="43162" y="11778"/>
                    <a:pt x="43284" y="11504"/>
                  </a:cubicBezTo>
                  <a:cubicBezTo>
                    <a:pt x="43466" y="11139"/>
                    <a:pt x="43709" y="10805"/>
                    <a:pt x="43892" y="10471"/>
                  </a:cubicBezTo>
                  <a:cubicBezTo>
                    <a:pt x="44196" y="9984"/>
                    <a:pt x="44165" y="9650"/>
                    <a:pt x="43770" y="9224"/>
                  </a:cubicBezTo>
                  <a:cubicBezTo>
                    <a:pt x="43344" y="8799"/>
                    <a:pt x="42949" y="8343"/>
                    <a:pt x="42554" y="7887"/>
                  </a:cubicBezTo>
                  <a:cubicBezTo>
                    <a:pt x="42341" y="7674"/>
                    <a:pt x="42220" y="7431"/>
                    <a:pt x="42311" y="7127"/>
                  </a:cubicBezTo>
                  <a:cubicBezTo>
                    <a:pt x="42402" y="6823"/>
                    <a:pt x="42281" y="6610"/>
                    <a:pt x="41946" y="6519"/>
                  </a:cubicBezTo>
                  <a:cubicBezTo>
                    <a:pt x="41825" y="6489"/>
                    <a:pt x="41734" y="6428"/>
                    <a:pt x="41612" y="6367"/>
                  </a:cubicBezTo>
                  <a:cubicBezTo>
                    <a:pt x="41380" y="6238"/>
                    <a:pt x="41159" y="6175"/>
                    <a:pt x="40946" y="6175"/>
                  </a:cubicBezTo>
                  <a:cubicBezTo>
                    <a:pt x="40658" y="6175"/>
                    <a:pt x="40385" y="6292"/>
                    <a:pt x="40123" y="6519"/>
                  </a:cubicBezTo>
                  <a:cubicBezTo>
                    <a:pt x="39879" y="6732"/>
                    <a:pt x="39636" y="6945"/>
                    <a:pt x="39363" y="7188"/>
                  </a:cubicBezTo>
                  <a:cubicBezTo>
                    <a:pt x="39190" y="6899"/>
                    <a:pt x="39017" y="6638"/>
                    <a:pt x="38662" y="6638"/>
                  </a:cubicBezTo>
                  <a:cubicBezTo>
                    <a:pt x="38643" y="6638"/>
                    <a:pt x="38623" y="6639"/>
                    <a:pt x="38603" y="6641"/>
                  </a:cubicBezTo>
                  <a:cubicBezTo>
                    <a:pt x="38238" y="6671"/>
                    <a:pt x="37995" y="6884"/>
                    <a:pt x="37782" y="7157"/>
                  </a:cubicBezTo>
                  <a:cubicBezTo>
                    <a:pt x="37747" y="7213"/>
                    <a:pt x="37719" y="7234"/>
                    <a:pt x="37694" y="7234"/>
                  </a:cubicBezTo>
                  <a:cubicBezTo>
                    <a:pt x="37625" y="7234"/>
                    <a:pt x="37586" y="7074"/>
                    <a:pt x="37521" y="7074"/>
                  </a:cubicBezTo>
                  <a:cubicBezTo>
                    <a:pt x="37508" y="7074"/>
                    <a:pt x="37494" y="7081"/>
                    <a:pt x="37478" y="7097"/>
                  </a:cubicBezTo>
                  <a:cubicBezTo>
                    <a:pt x="37387" y="7005"/>
                    <a:pt x="37235" y="6914"/>
                    <a:pt x="37113" y="6914"/>
                  </a:cubicBezTo>
                  <a:cubicBezTo>
                    <a:pt x="37077" y="6919"/>
                    <a:pt x="37042" y="6921"/>
                    <a:pt x="37010" y="6921"/>
                  </a:cubicBezTo>
                  <a:cubicBezTo>
                    <a:pt x="36638" y="6921"/>
                    <a:pt x="36526" y="6614"/>
                    <a:pt x="36414" y="6306"/>
                  </a:cubicBezTo>
                  <a:cubicBezTo>
                    <a:pt x="36180" y="5645"/>
                    <a:pt x="35765" y="5388"/>
                    <a:pt x="35245" y="5388"/>
                  </a:cubicBezTo>
                  <a:cubicBezTo>
                    <a:pt x="35024" y="5388"/>
                    <a:pt x="34784" y="5434"/>
                    <a:pt x="34530" y="5516"/>
                  </a:cubicBezTo>
                  <a:cubicBezTo>
                    <a:pt x="34469" y="4999"/>
                    <a:pt x="34439" y="4483"/>
                    <a:pt x="34408" y="3996"/>
                  </a:cubicBezTo>
                  <a:cubicBezTo>
                    <a:pt x="34347" y="2628"/>
                    <a:pt x="34317" y="2659"/>
                    <a:pt x="33162" y="1929"/>
                  </a:cubicBezTo>
                  <a:cubicBezTo>
                    <a:pt x="32483" y="1501"/>
                    <a:pt x="31804" y="1292"/>
                    <a:pt x="31106" y="1292"/>
                  </a:cubicBezTo>
                  <a:cubicBezTo>
                    <a:pt x="30617" y="1292"/>
                    <a:pt x="30119" y="1395"/>
                    <a:pt x="29606" y="1595"/>
                  </a:cubicBezTo>
                  <a:cubicBezTo>
                    <a:pt x="28876" y="1869"/>
                    <a:pt x="28116" y="2142"/>
                    <a:pt x="27356" y="2507"/>
                  </a:cubicBezTo>
                  <a:cubicBezTo>
                    <a:pt x="27417" y="2142"/>
                    <a:pt x="27083" y="1899"/>
                    <a:pt x="27387" y="1625"/>
                  </a:cubicBezTo>
                  <a:cubicBezTo>
                    <a:pt x="27508" y="1504"/>
                    <a:pt x="27296" y="1382"/>
                    <a:pt x="27144" y="1321"/>
                  </a:cubicBezTo>
                  <a:cubicBezTo>
                    <a:pt x="26797" y="1148"/>
                    <a:pt x="26454" y="1070"/>
                    <a:pt x="26115" y="1070"/>
                  </a:cubicBezTo>
                  <a:cubicBezTo>
                    <a:pt x="25623" y="1070"/>
                    <a:pt x="25137" y="1234"/>
                    <a:pt x="24651" y="1504"/>
                  </a:cubicBezTo>
                  <a:cubicBezTo>
                    <a:pt x="24256" y="1777"/>
                    <a:pt x="23739" y="1899"/>
                    <a:pt x="23982" y="2628"/>
                  </a:cubicBezTo>
                  <a:cubicBezTo>
                    <a:pt x="24104" y="2993"/>
                    <a:pt x="23982" y="3449"/>
                    <a:pt x="24013" y="3875"/>
                  </a:cubicBezTo>
                  <a:cubicBezTo>
                    <a:pt x="24013" y="4179"/>
                    <a:pt x="23891" y="4331"/>
                    <a:pt x="23618" y="4422"/>
                  </a:cubicBezTo>
                  <a:cubicBezTo>
                    <a:pt x="23466" y="4452"/>
                    <a:pt x="23283" y="4543"/>
                    <a:pt x="23192" y="4665"/>
                  </a:cubicBezTo>
                  <a:cubicBezTo>
                    <a:pt x="23044" y="4813"/>
                    <a:pt x="22911" y="4902"/>
                    <a:pt x="22732" y="4902"/>
                  </a:cubicBezTo>
                  <a:cubicBezTo>
                    <a:pt x="22653" y="4902"/>
                    <a:pt x="22565" y="4885"/>
                    <a:pt x="22463" y="4847"/>
                  </a:cubicBezTo>
                  <a:cubicBezTo>
                    <a:pt x="22412" y="4825"/>
                    <a:pt x="22365" y="4815"/>
                    <a:pt x="22322" y="4815"/>
                  </a:cubicBezTo>
                  <a:cubicBezTo>
                    <a:pt x="22133" y="4815"/>
                    <a:pt x="22009" y="5008"/>
                    <a:pt x="21885" y="5182"/>
                  </a:cubicBezTo>
                  <a:cubicBezTo>
                    <a:pt x="21821" y="5288"/>
                    <a:pt x="21757" y="5410"/>
                    <a:pt x="21651" y="5410"/>
                  </a:cubicBezTo>
                  <a:cubicBezTo>
                    <a:pt x="21606" y="5410"/>
                    <a:pt x="21553" y="5388"/>
                    <a:pt x="21490" y="5334"/>
                  </a:cubicBezTo>
                  <a:cubicBezTo>
                    <a:pt x="21475" y="5318"/>
                    <a:pt x="21444" y="5311"/>
                    <a:pt x="21414" y="5311"/>
                  </a:cubicBezTo>
                  <a:cubicBezTo>
                    <a:pt x="21384" y="5311"/>
                    <a:pt x="21353" y="5318"/>
                    <a:pt x="21338" y="5334"/>
                  </a:cubicBezTo>
                  <a:cubicBezTo>
                    <a:pt x="20517" y="5698"/>
                    <a:pt x="19453" y="5425"/>
                    <a:pt x="18724" y="6246"/>
                  </a:cubicBezTo>
                  <a:cubicBezTo>
                    <a:pt x="18633" y="6002"/>
                    <a:pt x="18572" y="5820"/>
                    <a:pt x="18511" y="5638"/>
                  </a:cubicBezTo>
                  <a:cubicBezTo>
                    <a:pt x="18468" y="5444"/>
                    <a:pt x="18379" y="5342"/>
                    <a:pt x="18223" y="5342"/>
                  </a:cubicBezTo>
                  <a:cubicBezTo>
                    <a:pt x="18159" y="5342"/>
                    <a:pt x="18083" y="5359"/>
                    <a:pt x="17994" y="5394"/>
                  </a:cubicBezTo>
                  <a:cubicBezTo>
                    <a:pt x="17326" y="5698"/>
                    <a:pt x="16657" y="6063"/>
                    <a:pt x="16019" y="6458"/>
                  </a:cubicBezTo>
                  <a:cubicBezTo>
                    <a:pt x="15806" y="6580"/>
                    <a:pt x="15684" y="6762"/>
                    <a:pt x="15745" y="7036"/>
                  </a:cubicBezTo>
                  <a:cubicBezTo>
                    <a:pt x="15806" y="7188"/>
                    <a:pt x="15745" y="7279"/>
                    <a:pt x="15563" y="7279"/>
                  </a:cubicBezTo>
                  <a:cubicBezTo>
                    <a:pt x="15536" y="7270"/>
                    <a:pt x="15509" y="7266"/>
                    <a:pt x="15483" y="7266"/>
                  </a:cubicBezTo>
                  <a:cubicBezTo>
                    <a:pt x="15421" y="7266"/>
                    <a:pt x="15363" y="7288"/>
                    <a:pt x="15320" y="7309"/>
                  </a:cubicBezTo>
                  <a:cubicBezTo>
                    <a:pt x="14742" y="7826"/>
                    <a:pt x="13921" y="7765"/>
                    <a:pt x="13314" y="8191"/>
                  </a:cubicBezTo>
                  <a:cubicBezTo>
                    <a:pt x="13266" y="8227"/>
                    <a:pt x="13222" y="8244"/>
                    <a:pt x="13182" y="8244"/>
                  </a:cubicBezTo>
                  <a:cubicBezTo>
                    <a:pt x="13120" y="8244"/>
                    <a:pt x="13065" y="8204"/>
                    <a:pt x="13010" y="8130"/>
                  </a:cubicBezTo>
                  <a:cubicBezTo>
                    <a:pt x="12827" y="7917"/>
                    <a:pt x="12614" y="7735"/>
                    <a:pt x="12462" y="7492"/>
                  </a:cubicBezTo>
                  <a:cubicBezTo>
                    <a:pt x="12370" y="7331"/>
                    <a:pt x="12261" y="7257"/>
                    <a:pt x="12094" y="7257"/>
                  </a:cubicBezTo>
                  <a:cubicBezTo>
                    <a:pt x="12041" y="7257"/>
                    <a:pt x="11982" y="7264"/>
                    <a:pt x="11915" y="7279"/>
                  </a:cubicBezTo>
                  <a:cubicBezTo>
                    <a:pt x="11551" y="7401"/>
                    <a:pt x="11155" y="7492"/>
                    <a:pt x="10760" y="7583"/>
                  </a:cubicBezTo>
                  <a:cubicBezTo>
                    <a:pt x="10456" y="7644"/>
                    <a:pt x="10396" y="7857"/>
                    <a:pt x="10517" y="8100"/>
                  </a:cubicBezTo>
                  <a:cubicBezTo>
                    <a:pt x="10882" y="8951"/>
                    <a:pt x="10882" y="9042"/>
                    <a:pt x="9848" y="9072"/>
                  </a:cubicBezTo>
                  <a:cubicBezTo>
                    <a:pt x="9453" y="9072"/>
                    <a:pt x="9180" y="9255"/>
                    <a:pt x="8967" y="9528"/>
                  </a:cubicBezTo>
                  <a:cubicBezTo>
                    <a:pt x="8815" y="9711"/>
                    <a:pt x="8663" y="9771"/>
                    <a:pt x="8450" y="9771"/>
                  </a:cubicBezTo>
                  <a:cubicBezTo>
                    <a:pt x="8298" y="9771"/>
                    <a:pt x="8116" y="9771"/>
                    <a:pt x="7964" y="9832"/>
                  </a:cubicBezTo>
                  <a:cubicBezTo>
                    <a:pt x="7660" y="9893"/>
                    <a:pt x="7295" y="9832"/>
                    <a:pt x="7204" y="10197"/>
                  </a:cubicBezTo>
                  <a:cubicBezTo>
                    <a:pt x="7113" y="10622"/>
                    <a:pt x="7113" y="11048"/>
                    <a:pt x="7508" y="11322"/>
                  </a:cubicBezTo>
                  <a:cubicBezTo>
                    <a:pt x="7538" y="11352"/>
                    <a:pt x="7569" y="11413"/>
                    <a:pt x="7599" y="11443"/>
                  </a:cubicBezTo>
                  <a:cubicBezTo>
                    <a:pt x="7630" y="11443"/>
                    <a:pt x="7630" y="11474"/>
                    <a:pt x="7630" y="11474"/>
                  </a:cubicBezTo>
                  <a:cubicBezTo>
                    <a:pt x="6839" y="12021"/>
                    <a:pt x="6049" y="12568"/>
                    <a:pt x="5259" y="13145"/>
                  </a:cubicBezTo>
                  <a:cubicBezTo>
                    <a:pt x="5174" y="13202"/>
                    <a:pt x="5096" y="13226"/>
                    <a:pt x="5024" y="13226"/>
                  </a:cubicBezTo>
                  <a:cubicBezTo>
                    <a:pt x="4942" y="13226"/>
                    <a:pt x="4868" y="13194"/>
                    <a:pt x="4803" y="13145"/>
                  </a:cubicBezTo>
                  <a:cubicBezTo>
                    <a:pt x="4620" y="13024"/>
                    <a:pt x="4560" y="12781"/>
                    <a:pt x="4620" y="12598"/>
                  </a:cubicBezTo>
                  <a:cubicBezTo>
                    <a:pt x="4742" y="12233"/>
                    <a:pt x="4924" y="11899"/>
                    <a:pt x="4924" y="11504"/>
                  </a:cubicBezTo>
                  <a:cubicBezTo>
                    <a:pt x="4924" y="11414"/>
                    <a:pt x="4978" y="11388"/>
                    <a:pt x="5040" y="11388"/>
                  </a:cubicBezTo>
                  <a:cubicBezTo>
                    <a:pt x="5083" y="11388"/>
                    <a:pt x="5130" y="11400"/>
                    <a:pt x="5167" y="11413"/>
                  </a:cubicBezTo>
                  <a:cubicBezTo>
                    <a:pt x="5471" y="11443"/>
                    <a:pt x="5745" y="11565"/>
                    <a:pt x="6049" y="11686"/>
                  </a:cubicBezTo>
                  <a:cubicBezTo>
                    <a:pt x="6107" y="11725"/>
                    <a:pt x="6189" y="11763"/>
                    <a:pt x="6256" y="11763"/>
                  </a:cubicBezTo>
                  <a:cubicBezTo>
                    <a:pt x="6296" y="11763"/>
                    <a:pt x="6331" y="11750"/>
                    <a:pt x="6353" y="11717"/>
                  </a:cubicBezTo>
                  <a:cubicBezTo>
                    <a:pt x="6444" y="11595"/>
                    <a:pt x="6323" y="11474"/>
                    <a:pt x="6201" y="11382"/>
                  </a:cubicBezTo>
                  <a:cubicBezTo>
                    <a:pt x="5912" y="11120"/>
                    <a:pt x="5572" y="10993"/>
                    <a:pt x="5239" y="10993"/>
                  </a:cubicBezTo>
                  <a:cubicBezTo>
                    <a:pt x="4803" y="10993"/>
                    <a:pt x="4380" y="11211"/>
                    <a:pt x="4104" y="11626"/>
                  </a:cubicBezTo>
                  <a:cubicBezTo>
                    <a:pt x="3678" y="12294"/>
                    <a:pt x="3222" y="12872"/>
                    <a:pt x="2584" y="13358"/>
                  </a:cubicBezTo>
                  <a:cubicBezTo>
                    <a:pt x="1733" y="13996"/>
                    <a:pt x="1733" y="14847"/>
                    <a:pt x="2493" y="15607"/>
                  </a:cubicBezTo>
                  <a:cubicBezTo>
                    <a:pt x="2766" y="15881"/>
                    <a:pt x="3101" y="16094"/>
                    <a:pt x="3253" y="16519"/>
                  </a:cubicBezTo>
                  <a:cubicBezTo>
                    <a:pt x="3344" y="16884"/>
                    <a:pt x="3678" y="17218"/>
                    <a:pt x="3253" y="17613"/>
                  </a:cubicBezTo>
                  <a:cubicBezTo>
                    <a:pt x="3101" y="17735"/>
                    <a:pt x="3161" y="18009"/>
                    <a:pt x="3192" y="18191"/>
                  </a:cubicBezTo>
                  <a:cubicBezTo>
                    <a:pt x="3222" y="18404"/>
                    <a:pt x="3253" y="18617"/>
                    <a:pt x="3222" y="18860"/>
                  </a:cubicBezTo>
                  <a:cubicBezTo>
                    <a:pt x="2888" y="18343"/>
                    <a:pt x="2523" y="17826"/>
                    <a:pt x="2189" y="17310"/>
                  </a:cubicBezTo>
                  <a:cubicBezTo>
                    <a:pt x="1763" y="16610"/>
                    <a:pt x="1216" y="15972"/>
                    <a:pt x="973" y="15212"/>
                  </a:cubicBezTo>
                  <a:cubicBezTo>
                    <a:pt x="487" y="13662"/>
                    <a:pt x="821" y="12233"/>
                    <a:pt x="1550" y="10835"/>
                  </a:cubicBezTo>
                  <a:cubicBezTo>
                    <a:pt x="2553" y="8829"/>
                    <a:pt x="4195" y="7401"/>
                    <a:pt x="6079" y="6246"/>
                  </a:cubicBezTo>
                  <a:cubicBezTo>
                    <a:pt x="9970" y="3905"/>
                    <a:pt x="14195" y="2325"/>
                    <a:pt x="18602" y="1321"/>
                  </a:cubicBezTo>
                  <a:cubicBezTo>
                    <a:pt x="20122" y="957"/>
                    <a:pt x="21642" y="622"/>
                    <a:pt x="23223" y="501"/>
                  </a:cubicBezTo>
                  <a:cubicBezTo>
                    <a:pt x="23657" y="469"/>
                    <a:pt x="24091" y="456"/>
                    <a:pt x="24526" y="456"/>
                  </a:cubicBezTo>
                  <a:close/>
                  <a:moveTo>
                    <a:pt x="9514" y="20379"/>
                  </a:moveTo>
                  <a:lnTo>
                    <a:pt x="9514" y="20379"/>
                  </a:lnTo>
                  <a:cubicBezTo>
                    <a:pt x="10061" y="20440"/>
                    <a:pt x="10426" y="20835"/>
                    <a:pt x="10548" y="21595"/>
                  </a:cubicBezTo>
                  <a:cubicBezTo>
                    <a:pt x="10031" y="21322"/>
                    <a:pt x="9666" y="20957"/>
                    <a:pt x="9514" y="20379"/>
                  </a:cubicBezTo>
                  <a:close/>
                  <a:moveTo>
                    <a:pt x="29376" y="3672"/>
                  </a:moveTo>
                  <a:cubicBezTo>
                    <a:pt x="30114" y="3672"/>
                    <a:pt x="30797" y="3911"/>
                    <a:pt x="31369" y="4483"/>
                  </a:cubicBezTo>
                  <a:cubicBezTo>
                    <a:pt x="31855" y="4939"/>
                    <a:pt x="32341" y="5394"/>
                    <a:pt x="32888" y="5790"/>
                  </a:cubicBezTo>
                  <a:cubicBezTo>
                    <a:pt x="33162" y="5972"/>
                    <a:pt x="33466" y="6033"/>
                    <a:pt x="33770" y="6094"/>
                  </a:cubicBezTo>
                  <a:cubicBezTo>
                    <a:pt x="34226" y="6185"/>
                    <a:pt x="34591" y="6306"/>
                    <a:pt x="34651" y="6914"/>
                  </a:cubicBezTo>
                  <a:cubicBezTo>
                    <a:pt x="34713" y="7364"/>
                    <a:pt x="34994" y="7608"/>
                    <a:pt x="35357" y="7608"/>
                  </a:cubicBezTo>
                  <a:cubicBezTo>
                    <a:pt x="35534" y="7608"/>
                    <a:pt x="35729" y="7550"/>
                    <a:pt x="35928" y="7431"/>
                  </a:cubicBezTo>
                  <a:cubicBezTo>
                    <a:pt x="36076" y="7346"/>
                    <a:pt x="36247" y="7306"/>
                    <a:pt x="36417" y="7306"/>
                  </a:cubicBezTo>
                  <a:cubicBezTo>
                    <a:pt x="36737" y="7306"/>
                    <a:pt x="37057" y="7447"/>
                    <a:pt x="37235" y="7705"/>
                  </a:cubicBezTo>
                  <a:cubicBezTo>
                    <a:pt x="37580" y="8182"/>
                    <a:pt x="37994" y="8451"/>
                    <a:pt x="38539" y="8451"/>
                  </a:cubicBezTo>
                  <a:cubicBezTo>
                    <a:pt x="38618" y="8451"/>
                    <a:pt x="38700" y="8446"/>
                    <a:pt x="38785" y="8434"/>
                  </a:cubicBezTo>
                  <a:cubicBezTo>
                    <a:pt x="38864" y="8425"/>
                    <a:pt x="38938" y="8416"/>
                    <a:pt x="39008" y="8416"/>
                  </a:cubicBezTo>
                  <a:cubicBezTo>
                    <a:pt x="39179" y="8416"/>
                    <a:pt x="39324" y="8470"/>
                    <a:pt x="39454" y="8708"/>
                  </a:cubicBezTo>
                  <a:cubicBezTo>
                    <a:pt x="39575" y="8951"/>
                    <a:pt x="40001" y="8951"/>
                    <a:pt x="40305" y="9012"/>
                  </a:cubicBezTo>
                  <a:cubicBezTo>
                    <a:pt x="41034" y="9164"/>
                    <a:pt x="41247" y="9467"/>
                    <a:pt x="41186" y="10227"/>
                  </a:cubicBezTo>
                  <a:cubicBezTo>
                    <a:pt x="41156" y="10349"/>
                    <a:pt x="41126" y="10410"/>
                    <a:pt x="40974" y="10440"/>
                  </a:cubicBezTo>
                  <a:cubicBezTo>
                    <a:pt x="40518" y="10531"/>
                    <a:pt x="40062" y="10653"/>
                    <a:pt x="39788" y="11078"/>
                  </a:cubicBezTo>
                  <a:cubicBezTo>
                    <a:pt x="39697" y="11200"/>
                    <a:pt x="39575" y="11200"/>
                    <a:pt x="39423" y="11200"/>
                  </a:cubicBezTo>
                  <a:cubicBezTo>
                    <a:pt x="39089" y="11261"/>
                    <a:pt x="38755" y="11382"/>
                    <a:pt x="38451" y="11534"/>
                  </a:cubicBezTo>
                  <a:cubicBezTo>
                    <a:pt x="38268" y="11595"/>
                    <a:pt x="38116" y="11717"/>
                    <a:pt x="38056" y="11899"/>
                  </a:cubicBezTo>
                  <a:cubicBezTo>
                    <a:pt x="37934" y="12416"/>
                    <a:pt x="37539" y="12477"/>
                    <a:pt x="37083" y="12477"/>
                  </a:cubicBezTo>
                  <a:cubicBezTo>
                    <a:pt x="36961" y="12477"/>
                    <a:pt x="36840" y="12568"/>
                    <a:pt x="36718" y="12689"/>
                  </a:cubicBezTo>
                  <a:cubicBezTo>
                    <a:pt x="36019" y="13510"/>
                    <a:pt x="35320" y="14392"/>
                    <a:pt x="34864" y="15395"/>
                  </a:cubicBezTo>
                  <a:cubicBezTo>
                    <a:pt x="34530" y="16094"/>
                    <a:pt x="34317" y="16793"/>
                    <a:pt x="34591" y="17553"/>
                  </a:cubicBezTo>
                  <a:cubicBezTo>
                    <a:pt x="34651" y="17705"/>
                    <a:pt x="34560" y="17796"/>
                    <a:pt x="34499" y="17887"/>
                  </a:cubicBezTo>
                  <a:cubicBezTo>
                    <a:pt x="34104" y="18465"/>
                    <a:pt x="34256" y="19042"/>
                    <a:pt x="34469" y="19620"/>
                  </a:cubicBezTo>
                  <a:cubicBezTo>
                    <a:pt x="34493" y="19739"/>
                    <a:pt x="34573" y="19821"/>
                    <a:pt x="34695" y="19821"/>
                  </a:cubicBezTo>
                  <a:cubicBezTo>
                    <a:pt x="34728" y="19821"/>
                    <a:pt x="34764" y="19815"/>
                    <a:pt x="34803" y="19802"/>
                  </a:cubicBezTo>
                  <a:cubicBezTo>
                    <a:pt x="34986" y="19741"/>
                    <a:pt x="34986" y="19589"/>
                    <a:pt x="34955" y="19437"/>
                  </a:cubicBezTo>
                  <a:cubicBezTo>
                    <a:pt x="34925" y="19316"/>
                    <a:pt x="34894" y="19164"/>
                    <a:pt x="34834" y="19042"/>
                  </a:cubicBezTo>
                  <a:cubicBezTo>
                    <a:pt x="34712" y="18677"/>
                    <a:pt x="34743" y="18343"/>
                    <a:pt x="34986" y="18009"/>
                  </a:cubicBezTo>
                  <a:cubicBezTo>
                    <a:pt x="35077" y="17857"/>
                    <a:pt x="35168" y="17705"/>
                    <a:pt x="35046" y="17522"/>
                  </a:cubicBezTo>
                  <a:cubicBezTo>
                    <a:pt x="34773" y="17066"/>
                    <a:pt x="34864" y="16580"/>
                    <a:pt x="34986" y="16124"/>
                  </a:cubicBezTo>
                  <a:cubicBezTo>
                    <a:pt x="35290" y="15091"/>
                    <a:pt x="35867" y="14209"/>
                    <a:pt x="36475" y="13358"/>
                  </a:cubicBezTo>
                  <a:cubicBezTo>
                    <a:pt x="36779" y="12933"/>
                    <a:pt x="37296" y="12750"/>
                    <a:pt x="37843" y="12750"/>
                  </a:cubicBezTo>
                  <a:cubicBezTo>
                    <a:pt x="38056" y="12750"/>
                    <a:pt x="38238" y="12720"/>
                    <a:pt x="38299" y="12477"/>
                  </a:cubicBezTo>
                  <a:cubicBezTo>
                    <a:pt x="38420" y="11930"/>
                    <a:pt x="38846" y="11808"/>
                    <a:pt x="39302" y="11717"/>
                  </a:cubicBezTo>
                  <a:cubicBezTo>
                    <a:pt x="39697" y="11656"/>
                    <a:pt x="40031" y="11534"/>
                    <a:pt x="40335" y="11230"/>
                  </a:cubicBezTo>
                  <a:cubicBezTo>
                    <a:pt x="40522" y="11029"/>
                    <a:pt x="40748" y="10938"/>
                    <a:pt x="40973" y="10938"/>
                  </a:cubicBezTo>
                  <a:cubicBezTo>
                    <a:pt x="41188" y="10938"/>
                    <a:pt x="41403" y="11021"/>
                    <a:pt x="41582" y="11170"/>
                  </a:cubicBezTo>
                  <a:cubicBezTo>
                    <a:pt x="41825" y="11382"/>
                    <a:pt x="42098" y="11534"/>
                    <a:pt x="42402" y="11626"/>
                  </a:cubicBezTo>
                  <a:cubicBezTo>
                    <a:pt x="42585" y="11686"/>
                    <a:pt x="42585" y="11778"/>
                    <a:pt x="42524" y="11930"/>
                  </a:cubicBezTo>
                  <a:cubicBezTo>
                    <a:pt x="42281" y="12446"/>
                    <a:pt x="42281" y="12537"/>
                    <a:pt x="42706" y="12933"/>
                  </a:cubicBezTo>
                  <a:cubicBezTo>
                    <a:pt x="43010" y="13237"/>
                    <a:pt x="43010" y="13388"/>
                    <a:pt x="42706" y="13723"/>
                  </a:cubicBezTo>
                  <a:cubicBezTo>
                    <a:pt x="41855" y="14635"/>
                    <a:pt x="41004" y="15547"/>
                    <a:pt x="40153" y="16458"/>
                  </a:cubicBezTo>
                  <a:cubicBezTo>
                    <a:pt x="40062" y="16580"/>
                    <a:pt x="39940" y="16641"/>
                    <a:pt x="40001" y="16854"/>
                  </a:cubicBezTo>
                  <a:cubicBezTo>
                    <a:pt x="40062" y="16975"/>
                    <a:pt x="39910" y="17036"/>
                    <a:pt x="39819" y="17097"/>
                  </a:cubicBezTo>
                  <a:cubicBezTo>
                    <a:pt x="38572" y="18252"/>
                    <a:pt x="37083" y="19012"/>
                    <a:pt x="35502" y="19711"/>
                  </a:cubicBezTo>
                  <a:cubicBezTo>
                    <a:pt x="32220" y="21170"/>
                    <a:pt x="28785" y="22112"/>
                    <a:pt x="25289" y="22933"/>
                  </a:cubicBezTo>
                  <a:cubicBezTo>
                    <a:pt x="23757" y="23299"/>
                    <a:pt x="22208" y="23527"/>
                    <a:pt x="20641" y="23527"/>
                  </a:cubicBezTo>
                  <a:cubicBezTo>
                    <a:pt x="20126" y="23527"/>
                    <a:pt x="19608" y="23502"/>
                    <a:pt x="19089" y="23449"/>
                  </a:cubicBezTo>
                  <a:cubicBezTo>
                    <a:pt x="17751" y="23297"/>
                    <a:pt x="16414" y="23054"/>
                    <a:pt x="15107" y="22811"/>
                  </a:cubicBezTo>
                  <a:cubicBezTo>
                    <a:pt x="13800" y="22598"/>
                    <a:pt x="12462" y="22325"/>
                    <a:pt x="11186" y="21960"/>
                  </a:cubicBezTo>
                  <a:cubicBezTo>
                    <a:pt x="10973" y="21869"/>
                    <a:pt x="10851" y="21838"/>
                    <a:pt x="10851" y="21565"/>
                  </a:cubicBezTo>
                  <a:cubicBezTo>
                    <a:pt x="10821" y="20987"/>
                    <a:pt x="10548" y="20471"/>
                    <a:pt x="10031" y="20167"/>
                  </a:cubicBezTo>
                  <a:cubicBezTo>
                    <a:pt x="9905" y="20113"/>
                    <a:pt x="9769" y="20048"/>
                    <a:pt x="9641" y="20048"/>
                  </a:cubicBezTo>
                  <a:cubicBezTo>
                    <a:pt x="9552" y="20048"/>
                    <a:pt x="9467" y="20080"/>
                    <a:pt x="9392" y="20167"/>
                  </a:cubicBezTo>
                  <a:cubicBezTo>
                    <a:pt x="9210" y="20379"/>
                    <a:pt x="9271" y="20653"/>
                    <a:pt x="9423" y="20866"/>
                  </a:cubicBezTo>
                  <a:cubicBezTo>
                    <a:pt x="9605" y="21109"/>
                    <a:pt x="9818" y="21322"/>
                    <a:pt x="10061" y="21595"/>
                  </a:cubicBezTo>
                  <a:cubicBezTo>
                    <a:pt x="9544" y="21474"/>
                    <a:pt x="9119" y="21352"/>
                    <a:pt x="8693" y="21231"/>
                  </a:cubicBezTo>
                  <a:cubicBezTo>
                    <a:pt x="7174" y="20744"/>
                    <a:pt x="5684" y="20288"/>
                    <a:pt x="4195" y="19741"/>
                  </a:cubicBezTo>
                  <a:cubicBezTo>
                    <a:pt x="4012" y="19680"/>
                    <a:pt x="3891" y="19589"/>
                    <a:pt x="3891" y="19316"/>
                  </a:cubicBezTo>
                  <a:cubicBezTo>
                    <a:pt x="3860" y="18951"/>
                    <a:pt x="3708" y="18586"/>
                    <a:pt x="3617" y="18191"/>
                  </a:cubicBezTo>
                  <a:cubicBezTo>
                    <a:pt x="3557" y="17948"/>
                    <a:pt x="3587" y="17705"/>
                    <a:pt x="3769" y="17522"/>
                  </a:cubicBezTo>
                  <a:cubicBezTo>
                    <a:pt x="3952" y="17340"/>
                    <a:pt x="3952" y="17127"/>
                    <a:pt x="3830" y="16914"/>
                  </a:cubicBezTo>
                  <a:cubicBezTo>
                    <a:pt x="3769" y="16793"/>
                    <a:pt x="3708" y="16641"/>
                    <a:pt x="3648" y="16489"/>
                  </a:cubicBezTo>
                  <a:cubicBezTo>
                    <a:pt x="3374" y="15911"/>
                    <a:pt x="3465" y="15577"/>
                    <a:pt x="3982" y="15212"/>
                  </a:cubicBezTo>
                  <a:cubicBezTo>
                    <a:pt x="4024" y="15170"/>
                    <a:pt x="4052" y="15113"/>
                    <a:pt x="4096" y="15113"/>
                  </a:cubicBezTo>
                  <a:cubicBezTo>
                    <a:pt x="4115" y="15113"/>
                    <a:pt x="4137" y="15124"/>
                    <a:pt x="4164" y="15151"/>
                  </a:cubicBezTo>
                  <a:cubicBezTo>
                    <a:pt x="4367" y="15329"/>
                    <a:pt x="4570" y="15390"/>
                    <a:pt x="4773" y="15390"/>
                  </a:cubicBezTo>
                  <a:cubicBezTo>
                    <a:pt x="5056" y="15390"/>
                    <a:pt x="5340" y="15270"/>
                    <a:pt x="5623" y="15182"/>
                  </a:cubicBezTo>
                  <a:cubicBezTo>
                    <a:pt x="6110" y="15060"/>
                    <a:pt x="6596" y="14847"/>
                    <a:pt x="7082" y="14726"/>
                  </a:cubicBezTo>
                  <a:cubicBezTo>
                    <a:pt x="7196" y="14701"/>
                    <a:pt x="7304" y="14690"/>
                    <a:pt x="7407" y="14690"/>
                  </a:cubicBezTo>
                  <a:cubicBezTo>
                    <a:pt x="7689" y="14690"/>
                    <a:pt x="7940" y="14775"/>
                    <a:pt x="8207" y="14908"/>
                  </a:cubicBezTo>
                  <a:cubicBezTo>
                    <a:pt x="8785" y="15151"/>
                    <a:pt x="9180" y="15577"/>
                    <a:pt x="9605" y="16033"/>
                  </a:cubicBezTo>
                  <a:cubicBezTo>
                    <a:pt x="9947" y="16424"/>
                    <a:pt x="10176" y="16605"/>
                    <a:pt x="10436" y="16605"/>
                  </a:cubicBezTo>
                  <a:cubicBezTo>
                    <a:pt x="10661" y="16605"/>
                    <a:pt x="10910" y="16469"/>
                    <a:pt x="11277" y="16215"/>
                  </a:cubicBezTo>
                  <a:cubicBezTo>
                    <a:pt x="11474" y="16054"/>
                    <a:pt x="11649" y="15946"/>
                    <a:pt x="11841" y="15946"/>
                  </a:cubicBezTo>
                  <a:cubicBezTo>
                    <a:pt x="11975" y="15946"/>
                    <a:pt x="12117" y="15999"/>
                    <a:pt x="12280" y="16124"/>
                  </a:cubicBezTo>
                  <a:cubicBezTo>
                    <a:pt x="12404" y="16211"/>
                    <a:pt x="12533" y="16247"/>
                    <a:pt x="12664" y="16247"/>
                  </a:cubicBezTo>
                  <a:cubicBezTo>
                    <a:pt x="12852" y="16247"/>
                    <a:pt x="13043" y="16171"/>
                    <a:pt x="13222" y="16063"/>
                  </a:cubicBezTo>
                  <a:cubicBezTo>
                    <a:pt x="13466" y="15881"/>
                    <a:pt x="13557" y="15668"/>
                    <a:pt x="13466" y="15395"/>
                  </a:cubicBezTo>
                  <a:cubicBezTo>
                    <a:pt x="13440" y="15369"/>
                    <a:pt x="13420" y="15360"/>
                    <a:pt x="13400" y="15360"/>
                  </a:cubicBezTo>
                  <a:cubicBezTo>
                    <a:pt x="13374" y="15360"/>
                    <a:pt x="13349" y="15377"/>
                    <a:pt x="13314" y="15395"/>
                  </a:cubicBezTo>
                  <a:cubicBezTo>
                    <a:pt x="13111" y="15598"/>
                    <a:pt x="12898" y="15725"/>
                    <a:pt x="12676" y="15725"/>
                  </a:cubicBezTo>
                  <a:cubicBezTo>
                    <a:pt x="12500" y="15725"/>
                    <a:pt x="12317" y="15644"/>
                    <a:pt x="12128" y="15455"/>
                  </a:cubicBezTo>
                  <a:cubicBezTo>
                    <a:pt x="12067" y="15394"/>
                    <a:pt x="11990" y="15372"/>
                    <a:pt x="11909" y="15372"/>
                  </a:cubicBezTo>
                  <a:cubicBezTo>
                    <a:pt x="11789" y="15372"/>
                    <a:pt x="11659" y="15419"/>
                    <a:pt x="11551" y="15455"/>
                  </a:cubicBezTo>
                  <a:cubicBezTo>
                    <a:pt x="11277" y="15577"/>
                    <a:pt x="11064" y="15729"/>
                    <a:pt x="10821" y="15911"/>
                  </a:cubicBezTo>
                  <a:cubicBezTo>
                    <a:pt x="10696" y="16022"/>
                    <a:pt x="10584" y="16076"/>
                    <a:pt x="10476" y="16076"/>
                  </a:cubicBezTo>
                  <a:cubicBezTo>
                    <a:pt x="10347" y="16076"/>
                    <a:pt x="10224" y="15999"/>
                    <a:pt x="10092" y="15851"/>
                  </a:cubicBezTo>
                  <a:cubicBezTo>
                    <a:pt x="9970" y="15699"/>
                    <a:pt x="9788" y="15547"/>
                    <a:pt x="9666" y="15364"/>
                  </a:cubicBezTo>
                  <a:cubicBezTo>
                    <a:pt x="9271" y="14817"/>
                    <a:pt x="8693" y="14604"/>
                    <a:pt x="8116" y="14331"/>
                  </a:cubicBezTo>
                  <a:cubicBezTo>
                    <a:pt x="7910" y="14248"/>
                    <a:pt x="7710" y="14216"/>
                    <a:pt x="7511" y="14216"/>
                  </a:cubicBezTo>
                  <a:cubicBezTo>
                    <a:pt x="7270" y="14216"/>
                    <a:pt x="7029" y="14264"/>
                    <a:pt x="6778" y="14331"/>
                  </a:cubicBezTo>
                  <a:cubicBezTo>
                    <a:pt x="6292" y="14483"/>
                    <a:pt x="5836" y="14696"/>
                    <a:pt x="5380" y="14878"/>
                  </a:cubicBezTo>
                  <a:cubicBezTo>
                    <a:pt x="5189" y="14952"/>
                    <a:pt x="5004" y="15011"/>
                    <a:pt x="4827" y="15011"/>
                  </a:cubicBezTo>
                  <a:cubicBezTo>
                    <a:pt x="4638" y="15011"/>
                    <a:pt x="4458" y="14944"/>
                    <a:pt x="4286" y="14756"/>
                  </a:cubicBezTo>
                  <a:cubicBezTo>
                    <a:pt x="4104" y="14574"/>
                    <a:pt x="4104" y="14483"/>
                    <a:pt x="4256" y="14300"/>
                  </a:cubicBezTo>
                  <a:cubicBezTo>
                    <a:pt x="4468" y="14057"/>
                    <a:pt x="4742" y="13875"/>
                    <a:pt x="4985" y="13692"/>
                  </a:cubicBezTo>
                  <a:cubicBezTo>
                    <a:pt x="5137" y="13571"/>
                    <a:pt x="5289" y="13480"/>
                    <a:pt x="5411" y="13358"/>
                  </a:cubicBezTo>
                  <a:cubicBezTo>
                    <a:pt x="6171" y="12659"/>
                    <a:pt x="7082" y="12233"/>
                    <a:pt x="7933" y="11686"/>
                  </a:cubicBezTo>
                  <a:cubicBezTo>
                    <a:pt x="8399" y="11407"/>
                    <a:pt x="8883" y="11199"/>
                    <a:pt x="9453" y="11199"/>
                  </a:cubicBezTo>
                  <a:cubicBezTo>
                    <a:pt x="9627" y="11199"/>
                    <a:pt x="9809" y="11218"/>
                    <a:pt x="10000" y="11261"/>
                  </a:cubicBezTo>
                  <a:cubicBezTo>
                    <a:pt x="9666" y="11413"/>
                    <a:pt x="9423" y="11534"/>
                    <a:pt x="9180" y="11656"/>
                  </a:cubicBezTo>
                  <a:cubicBezTo>
                    <a:pt x="8937" y="11808"/>
                    <a:pt x="8876" y="11990"/>
                    <a:pt x="9028" y="12233"/>
                  </a:cubicBezTo>
                  <a:cubicBezTo>
                    <a:pt x="9332" y="12781"/>
                    <a:pt x="9696" y="13267"/>
                    <a:pt x="10152" y="13692"/>
                  </a:cubicBezTo>
                  <a:cubicBezTo>
                    <a:pt x="10238" y="13778"/>
                    <a:pt x="10333" y="13815"/>
                    <a:pt x="10433" y="13815"/>
                  </a:cubicBezTo>
                  <a:cubicBezTo>
                    <a:pt x="10510" y="13815"/>
                    <a:pt x="10590" y="13793"/>
                    <a:pt x="10669" y="13753"/>
                  </a:cubicBezTo>
                  <a:cubicBezTo>
                    <a:pt x="11095" y="13571"/>
                    <a:pt x="11551" y="13388"/>
                    <a:pt x="11976" y="13206"/>
                  </a:cubicBezTo>
                  <a:cubicBezTo>
                    <a:pt x="12310" y="13054"/>
                    <a:pt x="12310" y="12902"/>
                    <a:pt x="12098" y="12598"/>
                  </a:cubicBezTo>
                  <a:cubicBezTo>
                    <a:pt x="11733" y="12081"/>
                    <a:pt x="11277" y="11686"/>
                    <a:pt x="10943" y="11139"/>
                  </a:cubicBezTo>
                  <a:cubicBezTo>
                    <a:pt x="10876" y="11039"/>
                    <a:pt x="10800" y="10994"/>
                    <a:pt x="10719" y="10994"/>
                  </a:cubicBezTo>
                  <a:cubicBezTo>
                    <a:pt x="10654" y="10994"/>
                    <a:pt x="10585" y="11024"/>
                    <a:pt x="10517" y="11078"/>
                  </a:cubicBezTo>
                  <a:cubicBezTo>
                    <a:pt x="10437" y="11132"/>
                    <a:pt x="10369" y="11156"/>
                    <a:pt x="10299" y="11156"/>
                  </a:cubicBezTo>
                  <a:cubicBezTo>
                    <a:pt x="10211" y="11156"/>
                    <a:pt x="10120" y="11116"/>
                    <a:pt x="10000" y="11048"/>
                  </a:cubicBezTo>
                  <a:cubicBezTo>
                    <a:pt x="9778" y="10920"/>
                    <a:pt x="9552" y="10867"/>
                    <a:pt x="9324" y="10867"/>
                  </a:cubicBezTo>
                  <a:cubicBezTo>
                    <a:pt x="8960" y="10867"/>
                    <a:pt x="8593" y="11001"/>
                    <a:pt x="8237" y="11170"/>
                  </a:cubicBezTo>
                  <a:cubicBezTo>
                    <a:pt x="8132" y="11216"/>
                    <a:pt x="8040" y="11241"/>
                    <a:pt x="7957" y="11241"/>
                  </a:cubicBezTo>
                  <a:cubicBezTo>
                    <a:pt x="7823" y="11241"/>
                    <a:pt x="7711" y="11179"/>
                    <a:pt x="7599" y="11048"/>
                  </a:cubicBezTo>
                  <a:cubicBezTo>
                    <a:pt x="7417" y="10835"/>
                    <a:pt x="7417" y="10622"/>
                    <a:pt x="7478" y="10379"/>
                  </a:cubicBezTo>
                  <a:cubicBezTo>
                    <a:pt x="7508" y="10136"/>
                    <a:pt x="7751" y="10197"/>
                    <a:pt x="7903" y="10136"/>
                  </a:cubicBezTo>
                  <a:cubicBezTo>
                    <a:pt x="8085" y="10106"/>
                    <a:pt x="8268" y="10106"/>
                    <a:pt x="8450" y="10106"/>
                  </a:cubicBezTo>
                  <a:cubicBezTo>
                    <a:pt x="8754" y="10106"/>
                    <a:pt x="9028" y="10015"/>
                    <a:pt x="9210" y="9741"/>
                  </a:cubicBezTo>
                  <a:cubicBezTo>
                    <a:pt x="9423" y="9498"/>
                    <a:pt x="9666" y="9407"/>
                    <a:pt x="9970" y="9407"/>
                  </a:cubicBezTo>
                  <a:cubicBezTo>
                    <a:pt x="10335" y="9407"/>
                    <a:pt x="10700" y="9376"/>
                    <a:pt x="11064" y="9194"/>
                  </a:cubicBezTo>
                  <a:cubicBezTo>
                    <a:pt x="11125" y="9159"/>
                    <a:pt x="11193" y="9144"/>
                    <a:pt x="11265" y="9144"/>
                  </a:cubicBezTo>
                  <a:cubicBezTo>
                    <a:pt x="11446" y="9144"/>
                    <a:pt x="11650" y="9237"/>
                    <a:pt x="11824" y="9346"/>
                  </a:cubicBezTo>
                  <a:cubicBezTo>
                    <a:pt x="11982" y="9443"/>
                    <a:pt x="12087" y="9497"/>
                    <a:pt x="12155" y="9497"/>
                  </a:cubicBezTo>
                  <a:cubicBezTo>
                    <a:pt x="12258" y="9497"/>
                    <a:pt x="12280" y="9376"/>
                    <a:pt x="12280" y="9103"/>
                  </a:cubicBezTo>
                  <a:cubicBezTo>
                    <a:pt x="12310" y="8981"/>
                    <a:pt x="12432" y="8951"/>
                    <a:pt x="12523" y="8920"/>
                  </a:cubicBezTo>
                  <a:cubicBezTo>
                    <a:pt x="13283" y="8647"/>
                    <a:pt x="14013" y="8191"/>
                    <a:pt x="14833" y="8069"/>
                  </a:cubicBezTo>
                  <a:cubicBezTo>
                    <a:pt x="15228" y="8039"/>
                    <a:pt x="15472" y="7674"/>
                    <a:pt x="15897" y="7613"/>
                  </a:cubicBezTo>
                  <a:lnTo>
                    <a:pt x="15897" y="7613"/>
                  </a:lnTo>
                  <a:cubicBezTo>
                    <a:pt x="15928" y="7796"/>
                    <a:pt x="15715" y="8039"/>
                    <a:pt x="15988" y="8191"/>
                  </a:cubicBezTo>
                  <a:cubicBezTo>
                    <a:pt x="15928" y="8252"/>
                    <a:pt x="15897" y="8312"/>
                    <a:pt x="15836" y="8373"/>
                  </a:cubicBezTo>
                  <a:cubicBezTo>
                    <a:pt x="15563" y="8647"/>
                    <a:pt x="15350" y="8951"/>
                    <a:pt x="15168" y="9315"/>
                  </a:cubicBezTo>
                  <a:cubicBezTo>
                    <a:pt x="14438" y="10683"/>
                    <a:pt x="15289" y="12142"/>
                    <a:pt x="16596" y="12568"/>
                  </a:cubicBezTo>
                  <a:cubicBezTo>
                    <a:pt x="17853" y="12971"/>
                    <a:pt x="19146" y="13244"/>
                    <a:pt x="20447" y="13244"/>
                  </a:cubicBezTo>
                  <a:cubicBezTo>
                    <a:pt x="20815" y="13244"/>
                    <a:pt x="21183" y="13223"/>
                    <a:pt x="21551" y="13176"/>
                  </a:cubicBezTo>
                  <a:cubicBezTo>
                    <a:pt x="23557" y="12902"/>
                    <a:pt x="25502" y="12355"/>
                    <a:pt x="26992" y="10866"/>
                  </a:cubicBezTo>
                  <a:cubicBezTo>
                    <a:pt x="27296" y="10592"/>
                    <a:pt x="27539" y="10258"/>
                    <a:pt x="27691" y="9893"/>
                  </a:cubicBezTo>
                  <a:cubicBezTo>
                    <a:pt x="28116" y="8799"/>
                    <a:pt x="27843" y="7826"/>
                    <a:pt x="26931" y="7127"/>
                  </a:cubicBezTo>
                  <a:cubicBezTo>
                    <a:pt x="26374" y="6686"/>
                    <a:pt x="25781" y="6404"/>
                    <a:pt x="25112" y="6404"/>
                  </a:cubicBezTo>
                  <a:cubicBezTo>
                    <a:pt x="24905" y="6404"/>
                    <a:pt x="24691" y="6431"/>
                    <a:pt x="24469" y="6489"/>
                  </a:cubicBezTo>
                  <a:cubicBezTo>
                    <a:pt x="24447" y="6494"/>
                    <a:pt x="24428" y="6497"/>
                    <a:pt x="24410" y="6497"/>
                  </a:cubicBezTo>
                  <a:cubicBezTo>
                    <a:pt x="24326" y="6497"/>
                    <a:pt x="24276" y="6442"/>
                    <a:pt x="24226" y="6367"/>
                  </a:cubicBezTo>
                  <a:cubicBezTo>
                    <a:pt x="23952" y="5972"/>
                    <a:pt x="23618" y="5607"/>
                    <a:pt x="23253" y="5303"/>
                  </a:cubicBezTo>
                  <a:cubicBezTo>
                    <a:pt x="23101" y="5182"/>
                    <a:pt x="23131" y="5091"/>
                    <a:pt x="23283" y="4999"/>
                  </a:cubicBezTo>
                  <a:cubicBezTo>
                    <a:pt x="23574" y="4830"/>
                    <a:pt x="23846" y="4660"/>
                    <a:pt x="24206" y="4660"/>
                  </a:cubicBezTo>
                  <a:cubicBezTo>
                    <a:pt x="24298" y="4660"/>
                    <a:pt x="24395" y="4671"/>
                    <a:pt x="24499" y="4695"/>
                  </a:cubicBezTo>
                  <a:cubicBezTo>
                    <a:pt x="25107" y="4817"/>
                    <a:pt x="25685" y="5030"/>
                    <a:pt x="26323" y="5091"/>
                  </a:cubicBezTo>
                  <a:cubicBezTo>
                    <a:pt x="26342" y="5092"/>
                    <a:pt x="26361" y="5093"/>
                    <a:pt x="26382" y="5093"/>
                  </a:cubicBezTo>
                  <a:cubicBezTo>
                    <a:pt x="26718" y="5093"/>
                    <a:pt x="27211" y="4859"/>
                    <a:pt x="27326" y="4543"/>
                  </a:cubicBezTo>
                  <a:cubicBezTo>
                    <a:pt x="27387" y="4391"/>
                    <a:pt x="27508" y="4300"/>
                    <a:pt x="27630" y="4239"/>
                  </a:cubicBezTo>
                  <a:cubicBezTo>
                    <a:pt x="28086" y="3996"/>
                    <a:pt x="28511" y="3723"/>
                    <a:pt x="28998" y="3692"/>
                  </a:cubicBezTo>
                  <a:cubicBezTo>
                    <a:pt x="29125" y="3679"/>
                    <a:pt x="29252" y="3672"/>
                    <a:pt x="29376" y="3672"/>
                  </a:cubicBezTo>
                  <a:close/>
                  <a:moveTo>
                    <a:pt x="23618" y="1"/>
                  </a:moveTo>
                  <a:cubicBezTo>
                    <a:pt x="23435" y="1"/>
                    <a:pt x="23253" y="4"/>
                    <a:pt x="23071" y="14"/>
                  </a:cubicBezTo>
                  <a:cubicBezTo>
                    <a:pt x="20396" y="258"/>
                    <a:pt x="17751" y="896"/>
                    <a:pt x="15198" y="1717"/>
                  </a:cubicBezTo>
                  <a:cubicBezTo>
                    <a:pt x="11824" y="2811"/>
                    <a:pt x="8481" y="4087"/>
                    <a:pt x="5502" y="6033"/>
                  </a:cubicBezTo>
                  <a:cubicBezTo>
                    <a:pt x="3648" y="7249"/>
                    <a:pt x="2067" y="8677"/>
                    <a:pt x="1094" y="10683"/>
                  </a:cubicBezTo>
                  <a:cubicBezTo>
                    <a:pt x="335" y="12203"/>
                    <a:pt x="0" y="13753"/>
                    <a:pt x="578" y="15425"/>
                  </a:cubicBezTo>
                  <a:cubicBezTo>
                    <a:pt x="730" y="15881"/>
                    <a:pt x="1034" y="16276"/>
                    <a:pt x="1307" y="16702"/>
                  </a:cubicBezTo>
                  <a:cubicBezTo>
                    <a:pt x="1611" y="17188"/>
                    <a:pt x="2006" y="17674"/>
                    <a:pt x="2310" y="18221"/>
                  </a:cubicBezTo>
                  <a:cubicBezTo>
                    <a:pt x="2584" y="18708"/>
                    <a:pt x="3101" y="19012"/>
                    <a:pt x="3313" y="19559"/>
                  </a:cubicBezTo>
                  <a:cubicBezTo>
                    <a:pt x="3405" y="19832"/>
                    <a:pt x="3800" y="19984"/>
                    <a:pt x="4104" y="20076"/>
                  </a:cubicBezTo>
                  <a:cubicBezTo>
                    <a:pt x="7994" y="21565"/>
                    <a:pt x="11915" y="22872"/>
                    <a:pt x="16049" y="23480"/>
                  </a:cubicBezTo>
                  <a:cubicBezTo>
                    <a:pt x="17387" y="23693"/>
                    <a:pt x="18724" y="24027"/>
                    <a:pt x="20092" y="24027"/>
                  </a:cubicBezTo>
                  <a:cubicBezTo>
                    <a:pt x="22341" y="24027"/>
                    <a:pt x="24560" y="23723"/>
                    <a:pt x="26748" y="23145"/>
                  </a:cubicBezTo>
                  <a:cubicBezTo>
                    <a:pt x="29514" y="22386"/>
                    <a:pt x="32311" y="21686"/>
                    <a:pt x="34986" y="20501"/>
                  </a:cubicBezTo>
                  <a:cubicBezTo>
                    <a:pt x="36597" y="19802"/>
                    <a:pt x="38238" y="19194"/>
                    <a:pt x="39575" y="18039"/>
                  </a:cubicBezTo>
                  <a:cubicBezTo>
                    <a:pt x="40305" y="17401"/>
                    <a:pt x="41156" y="16854"/>
                    <a:pt x="41551" y="15942"/>
                  </a:cubicBezTo>
                  <a:cubicBezTo>
                    <a:pt x="41794" y="15395"/>
                    <a:pt x="42189" y="15030"/>
                    <a:pt x="42524" y="14604"/>
                  </a:cubicBezTo>
                  <a:cubicBezTo>
                    <a:pt x="42737" y="14300"/>
                    <a:pt x="43101" y="14240"/>
                    <a:pt x="43284" y="13966"/>
                  </a:cubicBezTo>
                  <a:cubicBezTo>
                    <a:pt x="43496" y="13571"/>
                    <a:pt x="43831" y="13267"/>
                    <a:pt x="44165" y="12993"/>
                  </a:cubicBezTo>
                  <a:cubicBezTo>
                    <a:pt x="46019" y="11413"/>
                    <a:pt x="46354" y="8586"/>
                    <a:pt x="45107" y="6641"/>
                  </a:cubicBezTo>
                  <a:cubicBezTo>
                    <a:pt x="44530" y="5698"/>
                    <a:pt x="43770" y="4908"/>
                    <a:pt x="42889" y="4239"/>
                  </a:cubicBezTo>
                  <a:cubicBezTo>
                    <a:pt x="42098" y="3662"/>
                    <a:pt x="41217" y="3297"/>
                    <a:pt x="40396" y="2841"/>
                  </a:cubicBezTo>
                  <a:cubicBezTo>
                    <a:pt x="38056" y="1595"/>
                    <a:pt x="35563" y="744"/>
                    <a:pt x="32919" y="440"/>
                  </a:cubicBezTo>
                  <a:cubicBezTo>
                    <a:pt x="30183" y="136"/>
                    <a:pt x="27448" y="136"/>
                    <a:pt x="24712" y="14"/>
                  </a:cubicBezTo>
                  <a:cubicBezTo>
                    <a:pt x="24347" y="14"/>
                    <a:pt x="23982" y="1"/>
                    <a:pt x="23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4608250" y="4599600"/>
              <a:ext cx="414925" cy="89975"/>
            </a:xfrm>
            <a:custGeom>
              <a:avLst/>
              <a:gdLst/>
              <a:ahLst/>
              <a:cxnLst/>
              <a:rect l="l" t="t" r="r" b="b"/>
              <a:pathLst>
                <a:path w="16597" h="3599" extrusionOk="0">
                  <a:moveTo>
                    <a:pt x="5685" y="317"/>
                  </a:moveTo>
                  <a:cubicBezTo>
                    <a:pt x="6627" y="590"/>
                    <a:pt x="6627" y="590"/>
                    <a:pt x="6505" y="1532"/>
                  </a:cubicBezTo>
                  <a:cubicBezTo>
                    <a:pt x="6475" y="1958"/>
                    <a:pt x="6414" y="2383"/>
                    <a:pt x="6384" y="2809"/>
                  </a:cubicBezTo>
                  <a:cubicBezTo>
                    <a:pt x="6384" y="2946"/>
                    <a:pt x="6350" y="3014"/>
                    <a:pt x="6256" y="3014"/>
                  </a:cubicBezTo>
                  <a:cubicBezTo>
                    <a:pt x="6224" y="3014"/>
                    <a:pt x="6186" y="3007"/>
                    <a:pt x="6141" y="2991"/>
                  </a:cubicBezTo>
                  <a:cubicBezTo>
                    <a:pt x="6019" y="2931"/>
                    <a:pt x="5867" y="2900"/>
                    <a:pt x="5745" y="2870"/>
                  </a:cubicBezTo>
                  <a:cubicBezTo>
                    <a:pt x="5502" y="2809"/>
                    <a:pt x="5411" y="2657"/>
                    <a:pt x="5411" y="2383"/>
                  </a:cubicBezTo>
                  <a:cubicBezTo>
                    <a:pt x="5472" y="1684"/>
                    <a:pt x="5533" y="1016"/>
                    <a:pt x="5685" y="317"/>
                  </a:cubicBezTo>
                  <a:close/>
                  <a:moveTo>
                    <a:pt x="7583" y="615"/>
                  </a:moveTo>
                  <a:cubicBezTo>
                    <a:pt x="7743" y="615"/>
                    <a:pt x="7812" y="708"/>
                    <a:pt x="7812" y="894"/>
                  </a:cubicBezTo>
                  <a:cubicBezTo>
                    <a:pt x="7812" y="1228"/>
                    <a:pt x="7812" y="1563"/>
                    <a:pt x="7812" y="1897"/>
                  </a:cubicBezTo>
                  <a:lnTo>
                    <a:pt x="7752" y="1897"/>
                  </a:lnTo>
                  <a:lnTo>
                    <a:pt x="7752" y="2779"/>
                  </a:lnTo>
                  <a:cubicBezTo>
                    <a:pt x="7752" y="3072"/>
                    <a:pt x="7618" y="3122"/>
                    <a:pt x="7453" y="3122"/>
                  </a:cubicBezTo>
                  <a:cubicBezTo>
                    <a:pt x="7368" y="3122"/>
                    <a:pt x="7275" y="3109"/>
                    <a:pt x="7187" y="3109"/>
                  </a:cubicBezTo>
                  <a:cubicBezTo>
                    <a:pt x="7162" y="3109"/>
                    <a:pt x="7137" y="3110"/>
                    <a:pt x="7113" y="3113"/>
                  </a:cubicBezTo>
                  <a:cubicBezTo>
                    <a:pt x="7078" y="3119"/>
                    <a:pt x="7046" y="3122"/>
                    <a:pt x="7019" y="3122"/>
                  </a:cubicBezTo>
                  <a:cubicBezTo>
                    <a:pt x="6792" y="3122"/>
                    <a:pt x="6843" y="2911"/>
                    <a:pt x="6870" y="2748"/>
                  </a:cubicBezTo>
                  <a:cubicBezTo>
                    <a:pt x="6931" y="2110"/>
                    <a:pt x="6992" y="1502"/>
                    <a:pt x="7052" y="864"/>
                  </a:cubicBezTo>
                  <a:cubicBezTo>
                    <a:pt x="7072" y="650"/>
                    <a:pt x="7178" y="623"/>
                    <a:pt x="7300" y="623"/>
                  </a:cubicBezTo>
                  <a:cubicBezTo>
                    <a:pt x="7342" y="623"/>
                    <a:pt x="7387" y="626"/>
                    <a:pt x="7430" y="626"/>
                  </a:cubicBezTo>
                  <a:cubicBezTo>
                    <a:pt x="7457" y="626"/>
                    <a:pt x="7483" y="625"/>
                    <a:pt x="7508" y="620"/>
                  </a:cubicBezTo>
                  <a:cubicBezTo>
                    <a:pt x="7535" y="617"/>
                    <a:pt x="7560" y="615"/>
                    <a:pt x="7583" y="615"/>
                  </a:cubicBezTo>
                  <a:close/>
                  <a:moveTo>
                    <a:pt x="5834" y="1"/>
                  </a:moveTo>
                  <a:cubicBezTo>
                    <a:pt x="5688" y="1"/>
                    <a:pt x="5518" y="138"/>
                    <a:pt x="5472" y="347"/>
                  </a:cubicBezTo>
                  <a:lnTo>
                    <a:pt x="5138" y="1624"/>
                  </a:lnTo>
                  <a:cubicBezTo>
                    <a:pt x="4807" y="1505"/>
                    <a:pt x="4495" y="1332"/>
                    <a:pt x="4158" y="1332"/>
                  </a:cubicBezTo>
                  <a:cubicBezTo>
                    <a:pt x="4061" y="1332"/>
                    <a:pt x="3963" y="1346"/>
                    <a:pt x="3861" y="1380"/>
                  </a:cubicBezTo>
                  <a:cubicBezTo>
                    <a:pt x="3786" y="1402"/>
                    <a:pt x="3714" y="1412"/>
                    <a:pt x="3644" y="1412"/>
                  </a:cubicBezTo>
                  <a:cubicBezTo>
                    <a:pt x="3515" y="1412"/>
                    <a:pt x="3390" y="1378"/>
                    <a:pt x="3253" y="1320"/>
                  </a:cubicBezTo>
                  <a:cubicBezTo>
                    <a:pt x="2766" y="1157"/>
                    <a:pt x="2287" y="1038"/>
                    <a:pt x="1815" y="1038"/>
                  </a:cubicBezTo>
                  <a:cubicBezTo>
                    <a:pt x="1313" y="1038"/>
                    <a:pt x="820" y="1172"/>
                    <a:pt x="335" y="1532"/>
                  </a:cubicBezTo>
                  <a:cubicBezTo>
                    <a:pt x="213" y="1624"/>
                    <a:pt x="61" y="1715"/>
                    <a:pt x="1" y="1988"/>
                  </a:cubicBezTo>
                  <a:cubicBezTo>
                    <a:pt x="426" y="1745"/>
                    <a:pt x="761" y="1502"/>
                    <a:pt x="1217" y="1472"/>
                  </a:cubicBezTo>
                  <a:cubicBezTo>
                    <a:pt x="1297" y="1468"/>
                    <a:pt x="1377" y="1466"/>
                    <a:pt x="1456" y="1466"/>
                  </a:cubicBezTo>
                  <a:cubicBezTo>
                    <a:pt x="2044" y="1466"/>
                    <a:pt x="2627" y="1569"/>
                    <a:pt x="3162" y="1836"/>
                  </a:cubicBezTo>
                  <a:cubicBezTo>
                    <a:pt x="3285" y="1885"/>
                    <a:pt x="3408" y="1974"/>
                    <a:pt x="3547" y="1974"/>
                  </a:cubicBezTo>
                  <a:cubicBezTo>
                    <a:pt x="3580" y="1974"/>
                    <a:pt x="3613" y="1969"/>
                    <a:pt x="3648" y="1958"/>
                  </a:cubicBezTo>
                  <a:cubicBezTo>
                    <a:pt x="4135" y="1806"/>
                    <a:pt x="4621" y="1897"/>
                    <a:pt x="5138" y="1836"/>
                  </a:cubicBezTo>
                  <a:lnTo>
                    <a:pt x="5138" y="1836"/>
                  </a:lnTo>
                  <a:cubicBezTo>
                    <a:pt x="5107" y="2019"/>
                    <a:pt x="5077" y="2171"/>
                    <a:pt x="5046" y="2353"/>
                  </a:cubicBezTo>
                  <a:cubicBezTo>
                    <a:pt x="4986" y="2931"/>
                    <a:pt x="5046" y="3022"/>
                    <a:pt x="5563" y="3265"/>
                  </a:cubicBezTo>
                  <a:cubicBezTo>
                    <a:pt x="6060" y="3478"/>
                    <a:pt x="6576" y="3599"/>
                    <a:pt x="7110" y="3599"/>
                  </a:cubicBezTo>
                  <a:cubicBezTo>
                    <a:pt x="7261" y="3599"/>
                    <a:pt x="7415" y="3589"/>
                    <a:pt x="7569" y="3569"/>
                  </a:cubicBezTo>
                  <a:cubicBezTo>
                    <a:pt x="7873" y="3538"/>
                    <a:pt x="8116" y="3447"/>
                    <a:pt x="8177" y="3143"/>
                  </a:cubicBezTo>
                  <a:cubicBezTo>
                    <a:pt x="8208" y="3022"/>
                    <a:pt x="8268" y="2961"/>
                    <a:pt x="8390" y="2931"/>
                  </a:cubicBezTo>
                  <a:cubicBezTo>
                    <a:pt x="9202" y="2536"/>
                    <a:pt x="10029" y="2172"/>
                    <a:pt x="10919" y="2172"/>
                  </a:cubicBezTo>
                  <a:cubicBezTo>
                    <a:pt x="11261" y="2172"/>
                    <a:pt x="11613" y="2226"/>
                    <a:pt x="11977" y="2353"/>
                  </a:cubicBezTo>
                  <a:cubicBezTo>
                    <a:pt x="12121" y="2417"/>
                    <a:pt x="12291" y="2456"/>
                    <a:pt x="12463" y="2456"/>
                  </a:cubicBezTo>
                  <a:cubicBezTo>
                    <a:pt x="12618" y="2456"/>
                    <a:pt x="12775" y="2425"/>
                    <a:pt x="12919" y="2353"/>
                  </a:cubicBezTo>
                  <a:cubicBezTo>
                    <a:pt x="13253" y="2171"/>
                    <a:pt x="13588" y="2171"/>
                    <a:pt x="13952" y="2171"/>
                  </a:cubicBezTo>
                  <a:cubicBezTo>
                    <a:pt x="14925" y="2140"/>
                    <a:pt x="15776" y="1806"/>
                    <a:pt x="16597" y="1289"/>
                  </a:cubicBezTo>
                  <a:cubicBezTo>
                    <a:pt x="16560" y="1288"/>
                    <a:pt x="16524" y="1288"/>
                    <a:pt x="16488" y="1288"/>
                  </a:cubicBezTo>
                  <a:cubicBezTo>
                    <a:pt x="15504" y="1288"/>
                    <a:pt x="14541" y="1636"/>
                    <a:pt x="13560" y="1636"/>
                  </a:cubicBezTo>
                  <a:cubicBezTo>
                    <a:pt x="13458" y="1636"/>
                    <a:pt x="13356" y="1632"/>
                    <a:pt x="13253" y="1624"/>
                  </a:cubicBezTo>
                  <a:cubicBezTo>
                    <a:pt x="13162" y="1624"/>
                    <a:pt x="13071" y="1654"/>
                    <a:pt x="13040" y="1684"/>
                  </a:cubicBezTo>
                  <a:cubicBezTo>
                    <a:pt x="12831" y="1841"/>
                    <a:pt x="12612" y="1888"/>
                    <a:pt x="12389" y="1888"/>
                  </a:cubicBezTo>
                  <a:cubicBezTo>
                    <a:pt x="12222" y="1888"/>
                    <a:pt x="12054" y="1862"/>
                    <a:pt x="11885" y="1836"/>
                  </a:cubicBezTo>
                  <a:cubicBezTo>
                    <a:pt x="11505" y="1760"/>
                    <a:pt x="11126" y="1700"/>
                    <a:pt x="10749" y="1700"/>
                  </a:cubicBezTo>
                  <a:cubicBezTo>
                    <a:pt x="10373" y="1700"/>
                    <a:pt x="10001" y="1760"/>
                    <a:pt x="9636" y="1927"/>
                  </a:cubicBezTo>
                  <a:cubicBezTo>
                    <a:pt x="9180" y="2171"/>
                    <a:pt x="8785" y="2505"/>
                    <a:pt x="8299" y="2748"/>
                  </a:cubicBezTo>
                  <a:cubicBezTo>
                    <a:pt x="8299" y="2140"/>
                    <a:pt x="8299" y="1593"/>
                    <a:pt x="8299" y="1016"/>
                  </a:cubicBezTo>
                  <a:cubicBezTo>
                    <a:pt x="8270" y="393"/>
                    <a:pt x="8137" y="192"/>
                    <a:pt x="7578" y="192"/>
                  </a:cubicBezTo>
                  <a:cubicBezTo>
                    <a:pt x="7537" y="192"/>
                    <a:pt x="7493" y="193"/>
                    <a:pt x="7448" y="195"/>
                  </a:cubicBezTo>
                  <a:cubicBezTo>
                    <a:pt x="7169" y="195"/>
                    <a:pt x="6900" y="257"/>
                    <a:pt x="6635" y="257"/>
                  </a:cubicBezTo>
                  <a:cubicBezTo>
                    <a:pt x="6407" y="257"/>
                    <a:pt x="6183" y="211"/>
                    <a:pt x="5958" y="43"/>
                  </a:cubicBezTo>
                  <a:cubicBezTo>
                    <a:pt x="5922" y="14"/>
                    <a:pt x="587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5030750" y="4388650"/>
              <a:ext cx="181650" cy="229525"/>
            </a:xfrm>
            <a:custGeom>
              <a:avLst/>
              <a:gdLst/>
              <a:ahLst/>
              <a:cxnLst/>
              <a:rect l="l" t="t" r="r" b="b"/>
              <a:pathLst>
                <a:path w="7266" h="9181" extrusionOk="0">
                  <a:moveTo>
                    <a:pt x="3831" y="1"/>
                  </a:moveTo>
                  <a:lnTo>
                    <a:pt x="3831" y="1"/>
                  </a:lnTo>
                  <a:cubicBezTo>
                    <a:pt x="4256" y="517"/>
                    <a:pt x="4651" y="760"/>
                    <a:pt x="5502" y="852"/>
                  </a:cubicBezTo>
                  <a:cubicBezTo>
                    <a:pt x="6080" y="912"/>
                    <a:pt x="6323" y="1247"/>
                    <a:pt x="6475" y="1703"/>
                  </a:cubicBezTo>
                  <a:cubicBezTo>
                    <a:pt x="6566" y="1976"/>
                    <a:pt x="6505" y="2280"/>
                    <a:pt x="6475" y="2554"/>
                  </a:cubicBezTo>
                  <a:cubicBezTo>
                    <a:pt x="6353" y="3101"/>
                    <a:pt x="6141" y="3648"/>
                    <a:pt x="6201" y="4226"/>
                  </a:cubicBezTo>
                  <a:cubicBezTo>
                    <a:pt x="6232" y="4803"/>
                    <a:pt x="5989" y="5168"/>
                    <a:pt x="5624" y="5533"/>
                  </a:cubicBezTo>
                  <a:cubicBezTo>
                    <a:pt x="5168" y="5958"/>
                    <a:pt x="4590" y="6232"/>
                    <a:pt x="4074" y="6566"/>
                  </a:cubicBezTo>
                  <a:cubicBezTo>
                    <a:pt x="2858" y="7296"/>
                    <a:pt x="1551" y="7812"/>
                    <a:pt x="396" y="8633"/>
                  </a:cubicBezTo>
                  <a:cubicBezTo>
                    <a:pt x="244" y="8755"/>
                    <a:pt x="61" y="8846"/>
                    <a:pt x="1" y="9180"/>
                  </a:cubicBezTo>
                  <a:cubicBezTo>
                    <a:pt x="578" y="8785"/>
                    <a:pt x="1125" y="8542"/>
                    <a:pt x="1672" y="8299"/>
                  </a:cubicBezTo>
                  <a:cubicBezTo>
                    <a:pt x="2888" y="7782"/>
                    <a:pt x="4043" y="7174"/>
                    <a:pt x="5198" y="6505"/>
                  </a:cubicBezTo>
                  <a:cubicBezTo>
                    <a:pt x="6019" y="6049"/>
                    <a:pt x="6597" y="5411"/>
                    <a:pt x="6840" y="4469"/>
                  </a:cubicBezTo>
                  <a:cubicBezTo>
                    <a:pt x="6992" y="3830"/>
                    <a:pt x="6840" y="3192"/>
                    <a:pt x="7022" y="2584"/>
                  </a:cubicBezTo>
                  <a:cubicBezTo>
                    <a:pt x="7265" y="1824"/>
                    <a:pt x="6931" y="1186"/>
                    <a:pt x="6414" y="639"/>
                  </a:cubicBezTo>
                  <a:cubicBezTo>
                    <a:pt x="6323" y="548"/>
                    <a:pt x="6201" y="426"/>
                    <a:pt x="6049" y="426"/>
                  </a:cubicBezTo>
                  <a:cubicBezTo>
                    <a:pt x="5320" y="396"/>
                    <a:pt x="4590" y="244"/>
                    <a:pt x="3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4819500" y="4692500"/>
              <a:ext cx="357175" cy="91800"/>
            </a:xfrm>
            <a:custGeom>
              <a:avLst/>
              <a:gdLst/>
              <a:ahLst/>
              <a:cxnLst/>
              <a:rect l="l" t="t" r="r" b="b"/>
              <a:pathLst>
                <a:path w="14287" h="3672" extrusionOk="0">
                  <a:moveTo>
                    <a:pt x="12147" y="1"/>
                  </a:moveTo>
                  <a:cubicBezTo>
                    <a:pt x="12057" y="1"/>
                    <a:pt x="11967" y="31"/>
                    <a:pt x="11885" y="96"/>
                  </a:cubicBezTo>
                  <a:cubicBezTo>
                    <a:pt x="11588" y="373"/>
                    <a:pt x="11240" y="470"/>
                    <a:pt x="10873" y="470"/>
                  </a:cubicBezTo>
                  <a:cubicBezTo>
                    <a:pt x="10677" y="470"/>
                    <a:pt x="10476" y="442"/>
                    <a:pt x="10274" y="400"/>
                  </a:cubicBezTo>
                  <a:cubicBezTo>
                    <a:pt x="10112" y="371"/>
                    <a:pt x="9956" y="355"/>
                    <a:pt x="9804" y="355"/>
                  </a:cubicBezTo>
                  <a:cubicBezTo>
                    <a:pt x="9472" y="355"/>
                    <a:pt x="9159" y="434"/>
                    <a:pt x="8846" y="643"/>
                  </a:cubicBezTo>
                  <a:cubicBezTo>
                    <a:pt x="8694" y="765"/>
                    <a:pt x="8511" y="795"/>
                    <a:pt x="8299" y="826"/>
                  </a:cubicBezTo>
                  <a:cubicBezTo>
                    <a:pt x="7904" y="856"/>
                    <a:pt x="7600" y="1038"/>
                    <a:pt x="7356" y="1342"/>
                  </a:cubicBezTo>
                  <a:cubicBezTo>
                    <a:pt x="7083" y="1616"/>
                    <a:pt x="6779" y="1859"/>
                    <a:pt x="6475" y="2102"/>
                  </a:cubicBezTo>
                  <a:cubicBezTo>
                    <a:pt x="6369" y="2178"/>
                    <a:pt x="6270" y="2224"/>
                    <a:pt x="6175" y="2224"/>
                  </a:cubicBezTo>
                  <a:cubicBezTo>
                    <a:pt x="6080" y="2224"/>
                    <a:pt x="5989" y="2178"/>
                    <a:pt x="5897" y="2072"/>
                  </a:cubicBezTo>
                  <a:cubicBezTo>
                    <a:pt x="5520" y="1667"/>
                    <a:pt x="5094" y="1454"/>
                    <a:pt x="4577" y="1454"/>
                  </a:cubicBezTo>
                  <a:cubicBezTo>
                    <a:pt x="4512" y="1454"/>
                    <a:pt x="4446" y="1457"/>
                    <a:pt x="4378" y="1464"/>
                  </a:cubicBezTo>
                  <a:cubicBezTo>
                    <a:pt x="4271" y="1482"/>
                    <a:pt x="4161" y="1489"/>
                    <a:pt x="4051" y="1489"/>
                  </a:cubicBezTo>
                  <a:cubicBezTo>
                    <a:pt x="3784" y="1489"/>
                    <a:pt x="3511" y="1446"/>
                    <a:pt x="3253" y="1403"/>
                  </a:cubicBezTo>
                  <a:cubicBezTo>
                    <a:pt x="3196" y="1390"/>
                    <a:pt x="3141" y="1384"/>
                    <a:pt x="3089" y="1384"/>
                  </a:cubicBezTo>
                  <a:cubicBezTo>
                    <a:pt x="2891" y="1384"/>
                    <a:pt x="2722" y="1471"/>
                    <a:pt x="2554" y="1616"/>
                  </a:cubicBezTo>
                  <a:cubicBezTo>
                    <a:pt x="2098" y="1981"/>
                    <a:pt x="1672" y="2345"/>
                    <a:pt x="1217" y="2710"/>
                  </a:cubicBezTo>
                  <a:cubicBezTo>
                    <a:pt x="821" y="3014"/>
                    <a:pt x="426" y="3318"/>
                    <a:pt x="1" y="3652"/>
                  </a:cubicBezTo>
                  <a:cubicBezTo>
                    <a:pt x="56" y="3666"/>
                    <a:pt x="104" y="3672"/>
                    <a:pt x="148" y="3672"/>
                  </a:cubicBezTo>
                  <a:cubicBezTo>
                    <a:pt x="299" y="3672"/>
                    <a:pt x="393" y="3601"/>
                    <a:pt x="487" y="3531"/>
                  </a:cubicBezTo>
                  <a:cubicBezTo>
                    <a:pt x="1217" y="3136"/>
                    <a:pt x="1916" y="2680"/>
                    <a:pt x="2584" y="2163"/>
                  </a:cubicBezTo>
                  <a:cubicBezTo>
                    <a:pt x="2788" y="1982"/>
                    <a:pt x="2975" y="1885"/>
                    <a:pt x="3208" y="1885"/>
                  </a:cubicBezTo>
                  <a:cubicBezTo>
                    <a:pt x="3287" y="1885"/>
                    <a:pt x="3373" y="1896"/>
                    <a:pt x="3466" y="1920"/>
                  </a:cubicBezTo>
                  <a:cubicBezTo>
                    <a:pt x="3739" y="1988"/>
                    <a:pt x="4013" y="2022"/>
                    <a:pt x="4286" y="2022"/>
                  </a:cubicBezTo>
                  <a:cubicBezTo>
                    <a:pt x="4378" y="2022"/>
                    <a:pt x="4469" y="2019"/>
                    <a:pt x="4560" y="2011"/>
                  </a:cubicBezTo>
                  <a:cubicBezTo>
                    <a:pt x="4580" y="2010"/>
                    <a:pt x="4600" y="2009"/>
                    <a:pt x="4620" y="2009"/>
                  </a:cubicBezTo>
                  <a:cubicBezTo>
                    <a:pt x="5218" y="2009"/>
                    <a:pt x="5513" y="2449"/>
                    <a:pt x="5837" y="2832"/>
                  </a:cubicBezTo>
                  <a:cubicBezTo>
                    <a:pt x="5914" y="2909"/>
                    <a:pt x="5926" y="3095"/>
                    <a:pt x="6075" y="3095"/>
                  </a:cubicBezTo>
                  <a:cubicBezTo>
                    <a:pt x="6102" y="3095"/>
                    <a:pt x="6134" y="3089"/>
                    <a:pt x="6171" y="3075"/>
                  </a:cubicBezTo>
                  <a:cubicBezTo>
                    <a:pt x="6353" y="3014"/>
                    <a:pt x="6445" y="2832"/>
                    <a:pt x="6384" y="2649"/>
                  </a:cubicBezTo>
                  <a:cubicBezTo>
                    <a:pt x="6323" y="2467"/>
                    <a:pt x="6353" y="2406"/>
                    <a:pt x="6536" y="2315"/>
                  </a:cubicBezTo>
                  <a:cubicBezTo>
                    <a:pt x="6931" y="2133"/>
                    <a:pt x="7296" y="1859"/>
                    <a:pt x="7600" y="1525"/>
                  </a:cubicBezTo>
                  <a:cubicBezTo>
                    <a:pt x="7782" y="1342"/>
                    <a:pt x="7995" y="1190"/>
                    <a:pt x="8268" y="1190"/>
                  </a:cubicBezTo>
                  <a:cubicBezTo>
                    <a:pt x="8663" y="1160"/>
                    <a:pt x="8998" y="1038"/>
                    <a:pt x="9302" y="856"/>
                  </a:cubicBezTo>
                  <a:cubicBezTo>
                    <a:pt x="9444" y="775"/>
                    <a:pt x="9572" y="748"/>
                    <a:pt x="9714" y="748"/>
                  </a:cubicBezTo>
                  <a:cubicBezTo>
                    <a:pt x="9785" y="748"/>
                    <a:pt x="9859" y="755"/>
                    <a:pt x="9940" y="765"/>
                  </a:cubicBezTo>
                  <a:cubicBezTo>
                    <a:pt x="10239" y="814"/>
                    <a:pt x="10542" y="859"/>
                    <a:pt x="10840" y="859"/>
                  </a:cubicBezTo>
                  <a:cubicBezTo>
                    <a:pt x="11271" y="859"/>
                    <a:pt x="11691" y="766"/>
                    <a:pt x="12068" y="461"/>
                  </a:cubicBezTo>
                  <a:cubicBezTo>
                    <a:pt x="12104" y="425"/>
                    <a:pt x="12139" y="413"/>
                    <a:pt x="12175" y="413"/>
                  </a:cubicBezTo>
                  <a:cubicBezTo>
                    <a:pt x="12231" y="413"/>
                    <a:pt x="12286" y="442"/>
                    <a:pt x="12341" y="461"/>
                  </a:cubicBezTo>
                  <a:cubicBezTo>
                    <a:pt x="12858" y="734"/>
                    <a:pt x="13466" y="795"/>
                    <a:pt x="14013" y="1008"/>
                  </a:cubicBezTo>
                  <a:cubicBezTo>
                    <a:pt x="14055" y="1036"/>
                    <a:pt x="14098" y="1058"/>
                    <a:pt x="14137" y="1058"/>
                  </a:cubicBezTo>
                  <a:cubicBezTo>
                    <a:pt x="14182" y="1058"/>
                    <a:pt x="14224" y="1029"/>
                    <a:pt x="14256" y="947"/>
                  </a:cubicBezTo>
                  <a:cubicBezTo>
                    <a:pt x="14287" y="856"/>
                    <a:pt x="14256" y="734"/>
                    <a:pt x="14165" y="674"/>
                  </a:cubicBezTo>
                  <a:cubicBezTo>
                    <a:pt x="14074" y="643"/>
                    <a:pt x="13983" y="582"/>
                    <a:pt x="13861" y="552"/>
                  </a:cubicBezTo>
                  <a:cubicBezTo>
                    <a:pt x="13375" y="400"/>
                    <a:pt x="12858" y="309"/>
                    <a:pt x="12372" y="66"/>
                  </a:cubicBezTo>
                  <a:cubicBezTo>
                    <a:pt x="12301" y="23"/>
                    <a:pt x="12224" y="1"/>
                    <a:pt x="1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4947925" y="4517575"/>
              <a:ext cx="88925" cy="91475"/>
            </a:xfrm>
            <a:custGeom>
              <a:avLst/>
              <a:gdLst/>
              <a:ahLst/>
              <a:cxnLst/>
              <a:rect l="l" t="t" r="r" b="b"/>
              <a:pathLst>
                <a:path w="3557" h="3659" extrusionOk="0">
                  <a:moveTo>
                    <a:pt x="1247" y="1075"/>
                  </a:moveTo>
                  <a:cubicBezTo>
                    <a:pt x="1460" y="1774"/>
                    <a:pt x="1672" y="2412"/>
                    <a:pt x="1885" y="3081"/>
                  </a:cubicBezTo>
                  <a:cubicBezTo>
                    <a:pt x="1399" y="3020"/>
                    <a:pt x="973" y="2990"/>
                    <a:pt x="487" y="2929"/>
                  </a:cubicBezTo>
                  <a:cubicBezTo>
                    <a:pt x="852" y="2321"/>
                    <a:pt x="1034" y="1713"/>
                    <a:pt x="1247" y="1075"/>
                  </a:cubicBezTo>
                  <a:close/>
                  <a:moveTo>
                    <a:pt x="1368" y="345"/>
                  </a:moveTo>
                  <a:lnTo>
                    <a:pt x="1368" y="345"/>
                  </a:lnTo>
                  <a:cubicBezTo>
                    <a:pt x="1885" y="406"/>
                    <a:pt x="2341" y="467"/>
                    <a:pt x="2797" y="497"/>
                  </a:cubicBezTo>
                  <a:cubicBezTo>
                    <a:pt x="2979" y="528"/>
                    <a:pt x="3071" y="588"/>
                    <a:pt x="3010" y="801"/>
                  </a:cubicBezTo>
                  <a:cubicBezTo>
                    <a:pt x="2888" y="1531"/>
                    <a:pt x="2797" y="2260"/>
                    <a:pt x="2706" y="2959"/>
                  </a:cubicBezTo>
                  <a:cubicBezTo>
                    <a:pt x="2675" y="3020"/>
                    <a:pt x="2706" y="3111"/>
                    <a:pt x="2615" y="3111"/>
                  </a:cubicBezTo>
                  <a:cubicBezTo>
                    <a:pt x="2602" y="3115"/>
                    <a:pt x="2591" y="3117"/>
                    <a:pt x="2581" y="3117"/>
                  </a:cubicBezTo>
                  <a:cubicBezTo>
                    <a:pt x="2523" y="3117"/>
                    <a:pt x="2519" y="3046"/>
                    <a:pt x="2493" y="3020"/>
                  </a:cubicBezTo>
                  <a:cubicBezTo>
                    <a:pt x="2463" y="2959"/>
                    <a:pt x="2432" y="2929"/>
                    <a:pt x="2402" y="2868"/>
                  </a:cubicBezTo>
                  <a:cubicBezTo>
                    <a:pt x="2067" y="2047"/>
                    <a:pt x="1703" y="1227"/>
                    <a:pt x="1368" y="345"/>
                  </a:cubicBezTo>
                  <a:close/>
                  <a:moveTo>
                    <a:pt x="1319" y="0"/>
                  </a:moveTo>
                  <a:cubicBezTo>
                    <a:pt x="1032" y="0"/>
                    <a:pt x="1022" y="81"/>
                    <a:pt x="973" y="497"/>
                  </a:cubicBezTo>
                  <a:cubicBezTo>
                    <a:pt x="882" y="1409"/>
                    <a:pt x="639" y="2291"/>
                    <a:pt x="153" y="3081"/>
                  </a:cubicBezTo>
                  <a:cubicBezTo>
                    <a:pt x="1" y="3294"/>
                    <a:pt x="153" y="3415"/>
                    <a:pt x="365" y="3446"/>
                  </a:cubicBezTo>
                  <a:cubicBezTo>
                    <a:pt x="1095" y="3506"/>
                    <a:pt x="1794" y="3567"/>
                    <a:pt x="2675" y="3658"/>
                  </a:cubicBezTo>
                  <a:cubicBezTo>
                    <a:pt x="2979" y="3658"/>
                    <a:pt x="3131" y="3476"/>
                    <a:pt x="3192" y="2898"/>
                  </a:cubicBezTo>
                  <a:cubicBezTo>
                    <a:pt x="3283" y="2169"/>
                    <a:pt x="3374" y="1439"/>
                    <a:pt x="3496" y="740"/>
                  </a:cubicBezTo>
                  <a:cubicBezTo>
                    <a:pt x="3557" y="315"/>
                    <a:pt x="3496" y="163"/>
                    <a:pt x="3071" y="102"/>
                  </a:cubicBezTo>
                  <a:cubicBezTo>
                    <a:pt x="2584" y="41"/>
                    <a:pt x="2067" y="41"/>
                    <a:pt x="1581" y="11"/>
                  </a:cubicBezTo>
                  <a:cubicBezTo>
                    <a:pt x="1474" y="5"/>
                    <a:pt x="1388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5032275" y="4312075"/>
              <a:ext cx="107175" cy="106050"/>
            </a:xfrm>
            <a:custGeom>
              <a:avLst/>
              <a:gdLst/>
              <a:ahLst/>
              <a:cxnLst/>
              <a:rect l="l" t="t" r="r" b="b"/>
              <a:pathLst>
                <a:path w="4287" h="4242" extrusionOk="0">
                  <a:moveTo>
                    <a:pt x="1412" y="426"/>
                  </a:moveTo>
                  <a:cubicBezTo>
                    <a:pt x="1642" y="426"/>
                    <a:pt x="1859" y="563"/>
                    <a:pt x="2037" y="662"/>
                  </a:cubicBezTo>
                  <a:cubicBezTo>
                    <a:pt x="2584" y="997"/>
                    <a:pt x="3010" y="1483"/>
                    <a:pt x="3526" y="1817"/>
                  </a:cubicBezTo>
                  <a:cubicBezTo>
                    <a:pt x="3678" y="1909"/>
                    <a:pt x="3678" y="2030"/>
                    <a:pt x="3587" y="2152"/>
                  </a:cubicBezTo>
                  <a:cubicBezTo>
                    <a:pt x="3222" y="2729"/>
                    <a:pt x="2797" y="3216"/>
                    <a:pt x="2219" y="3580"/>
                  </a:cubicBezTo>
                  <a:cubicBezTo>
                    <a:pt x="2139" y="3638"/>
                    <a:pt x="2072" y="3665"/>
                    <a:pt x="2022" y="3665"/>
                  </a:cubicBezTo>
                  <a:cubicBezTo>
                    <a:pt x="1941" y="3665"/>
                    <a:pt x="1908" y="3591"/>
                    <a:pt x="1946" y="3459"/>
                  </a:cubicBezTo>
                  <a:cubicBezTo>
                    <a:pt x="1976" y="3155"/>
                    <a:pt x="2037" y="2912"/>
                    <a:pt x="2037" y="2638"/>
                  </a:cubicBezTo>
                  <a:cubicBezTo>
                    <a:pt x="2067" y="2061"/>
                    <a:pt x="1855" y="1787"/>
                    <a:pt x="1277" y="1665"/>
                  </a:cubicBezTo>
                  <a:cubicBezTo>
                    <a:pt x="973" y="1605"/>
                    <a:pt x="578" y="1665"/>
                    <a:pt x="487" y="1270"/>
                  </a:cubicBezTo>
                  <a:cubicBezTo>
                    <a:pt x="396" y="906"/>
                    <a:pt x="791" y="754"/>
                    <a:pt x="1034" y="571"/>
                  </a:cubicBezTo>
                  <a:cubicBezTo>
                    <a:pt x="1161" y="465"/>
                    <a:pt x="1288" y="426"/>
                    <a:pt x="1412" y="426"/>
                  </a:cubicBezTo>
                  <a:close/>
                  <a:moveTo>
                    <a:pt x="1863" y="0"/>
                  </a:moveTo>
                  <a:cubicBezTo>
                    <a:pt x="1750" y="0"/>
                    <a:pt x="1635" y="27"/>
                    <a:pt x="1520" y="85"/>
                  </a:cubicBezTo>
                  <a:cubicBezTo>
                    <a:pt x="1186" y="267"/>
                    <a:pt x="821" y="480"/>
                    <a:pt x="517" y="723"/>
                  </a:cubicBezTo>
                  <a:cubicBezTo>
                    <a:pt x="0" y="1088"/>
                    <a:pt x="61" y="1665"/>
                    <a:pt x="639" y="1939"/>
                  </a:cubicBezTo>
                  <a:cubicBezTo>
                    <a:pt x="821" y="2030"/>
                    <a:pt x="1004" y="2091"/>
                    <a:pt x="1186" y="2121"/>
                  </a:cubicBezTo>
                  <a:cubicBezTo>
                    <a:pt x="1429" y="2152"/>
                    <a:pt x="1520" y="2304"/>
                    <a:pt x="1490" y="2547"/>
                  </a:cubicBezTo>
                  <a:cubicBezTo>
                    <a:pt x="1459" y="2881"/>
                    <a:pt x="1429" y="3185"/>
                    <a:pt x="1368" y="3489"/>
                  </a:cubicBezTo>
                  <a:cubicBezTo>
                    <a:pt x="1346" y="3941"/>
                    <a:pt x="1608" y="4241"/>
                    <a:pt x="1969" y="4241"/>
                  </a:cubicBezTo>
                  <a:cubicBezTo>
                    <a:pt x="2094" y="4241"/>
                    <a:pt x="2231" y="4206"/>
                    <a:pt x="2371" y="4127"/>
                  </a:cubicBezTo>
                  <a:cubicBezTo>
                    <a:pt x="3131" y="3702"/>
                    <a:pt x="3709" y="3064"/>
                    <a:pt x="4134" y="2304"/>
                  </a:cubicBezTo>
                  <a:cubicBezTo>
                    <a:pt x="4286" y="2000"/>
                    <a:pt x="4256" y="1696"/>
                    <a:pt x="3982" y="1453"/>
                  </a:cubicBezTo>
                  <a:cubicBezTo>
                    <a:pt x="3435" y="1057"/>
                    <a:pt x="2918" y="632"/>
                    <a:pt x="2402" y="206"/>
                  </a:cubicBezTo>
                  <a:cubicBezTo>
                    <a:pt x="2231" y="74"/>
                    <a:pt x="2049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5216925" y="4421375"/>
              <a:ext cx="47900" cy="78275"/>
            </a:xfrm>
            <a:custGeom>
              <a:avLst/>
              <a:gdLst/>
              <a:ahLst/>
              <a:cxnLst/>
              <a:rect l="l" t="t" r="r" b="b"/>
              <a:pathLst>
                <a:path w="1916" h="3131" extrusionOk="0">
                  <a:moveTo>
                    <a:pt x="1429" y="394"/>
                  </a:moveTo>
                  <a:cubicBezTo>
                    <a:pt x="1247" y="1275"/>
                    <a:pt x="973" y="2005"/>
                    <a:pt x="426" y="2673"/>
                  </a:cubicBezTo>
                  <a:cubicBezTo>
                    <a:pt x="426" y="2005"/>
                    <a:pt x="821" y="1062"/>
                    <a:pt x="1429" y="394"/>
                  </a:cubicBezTo>
                  <a:close/>
                  <a:moveTo>
                    <a:pt x="1524" y="1"/>
                  </a:moveTo>
                  <a:cubicBezTo>
                    <a:pt x="1338" y="1"/>
                    <a:pt x="1253" y="236"/>
                    <a:pt x="1125" y="363"/>
                  </a:cubicBezTo>
                  <a:cubicBezTo>
                    <a:pt x="973" y="515"/>
                    <a:pt x="821" y="728"/>
                    <a:pt x="700" y="910"/>
                  </a:cubicBezTo>
                  <a:cubicBezTo>
                    <a:pt x="365" y="1427"/>
                    <a:pt x="92" y="2005"/>
                    <a:pt x="31" y="2613"/>
                  </a:cubicBezTo>
                  <a:cubicBezTo>
                    <a:pt x="31" y="2825"/>
                    <a:pt x="1" y="3008"/>
                    <a:pt x="213" y="3099"/>
                  </a:cubicBezTo>
                  <a:cubicBezTo>
                    <a:pt x="257" y="3121"/>
                    <a:pt x="299" y="3130"/>
                    <a:pt x="339" y="3130"/>
                  </a:cubicBezTo>
                  <a:cubicBezTo>
                    <a:pt x="467" y="3130"/>
                    <a:pt x="577" y="3032"/>
                    <a:pt x="669" y="2917"/>
                  </a:cubicBezTo>
                  <a:cubicBezTo>
                    <a:pt x="1277" y="2309"/>
                    <a:pt x="1581" y="1518"/>
                    <a:pt x="1764" y="698"/>
                  </a:cubicBezTo>
                  <a:cubicBezTo>
                    <a:pt x="1794" y="455"/>
                    <a:pt x="1916" y="181"/>
                    <a:pt x="1642" y="29"/>
                  </a:cubicBezTo>
                  <a:cubicBezTo>
                    <a:pt x="1598" y="10"/>
                    <a:pt x="1559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5262525" y="4564000"/>
              <a:ext cx="77525" cy="35525"/>
            </a:xfrm>
            <a:custGeom>
              <a:avLst/>
              <a:gdLst/>
              <a:ahLst/>
              <a:cxnLst/>
              <a:rect l="l" t="t" r="r" b="b"/>
              <a:pathLst>
                <a:path w="3101" h="1421" extrusionOk="0">
                  <a:moveTo>
                    <a:pt x="1845" y="391"/>
                  </a:moveTo>
                  <a:cubicBezTo>
                    <a:pt x="2175" y="391"/>
                    <a:pt x="2478" y="472"/>
                    <a:pt x="2675" y="646"/>
                  </a:cubicBezTo>
                  <a:cubicBezTo>
                    <a:pt x="2138" y="883"/>
                    <a:pt x="1616" y="1119"/>
                    <a:pt x="1066" y="1119"/>
                  </a:cubicBezTo>
                  <a:cubicBezTo>
                    <a:pt x="838" y="1119"/>
                    <a:pt x="606" y="1079"/>
                    <a:pt x="365" y="981"/>
                  </a:cubicBezTo>
                  <a:cubicBezTo>
                    <a:pt x="704" y="605"/>
                    <a:pt x="1310" y="391"/>
                    <a:pt x="1845" y="391"/>
                  </a:cubicBezTo>
                  <a:close/>
                  <a:moveTo>
                    <a:pt x="2159" y="1"/>
                  </a:moveTo>
                  <a:cubicBezTo>
                    <a:pt x="2109" y="1"/>
                    <a:pt x="2058" y="3"/>
                    <a:pt x="2007" y="8"/>
                  </a:cubicBezTo>
                  <a:cubicBezTo>
                    <a:pt x="1976" y="7"/>
                    <a:pt x="1945" y="6"/>
                    <a:pt x="1914" y="6"/>
                  </a:cubicBezTo>
                  <a:cubicBezTo>
                    <a:pt x="1287" y="6"/>
                    <a:pt x="767" y="298"/>
                    <a:pt x="274" y="646"/>
                  </a:cubicBezTo>
                  <a:cubicBezTo>
                    <a:pt x="152" y="737"/>
                    <a:pt x="0" y="829"/>
                    <a:pt x="31" y="981"/>
                  </a:cubicBezTo>
                  <a:cubicBezTo>
                    <a:pt x="61" y="1163"/>
                    <a:pt x="213" y="1224"/>
                    <a:pt x="365" y="1285"/>
                  </a:cubicBezTo>
                  <a:cubicBezTo>
                    <a:pt x="638" y="1379"/>
                    <a:pt x="905" y="1420"/>
                    <a:pt x="1167" y="1420"/>
                  </a:cubicBezTo>
                  <a:cubicBezTo>
                    <a:pt x="1749" y="1420"/>
                    <a:pt x="2303" y="1214"/>
                    <a:pt x="2827" y="920"/>
                  </a:cubicBezTo>
                  <a:cubicBezTo>
                    <a:pt x="3101" y="768"/>
                    <a:pt x="3101" y="494"/>
                    <a:pt x="2858" y="282"/>
                  </a:cubicBezTo>
                  <a:cubicBezTo>
                    <a:pt x="2678" y="76"/>
                    <a:pt x="2433" y="1"/>
                    <a:pt x="2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707800" y="4718300"/>
              <a:ext cx="69175" cy="45000"/>
            </a:xfrm>
            <a:custGeom>
              <a:avLst/>
              <a:gdLst/>
              <a:ahLst/>
              <a:cxnLst/>
              <a:rect l="l" t="t" r="r" b="b"/>
              <a:pathLst>
                <a:path w="2767" h="1800" extrusionOk="0">
                  <a:moveTo>
                    <a:pt x="1859" y="615"/>
                  </a:moveTo>
                  <a:cubicBezTo>
                    <a:pt x="1954" y="615"/>
                    <a:pt x="2054" y="624"/>
                    <a:pt x="2159" y="645"/>
                  </a:cubicBezTo>
                  <a:cubicBezTo>
                    <a:pt x="1672" y="1131"/>
                    <a:pt x="1095" y="1435"/>
                    <a:pt x="426" y="1465"/>
                  </a:cubicBezTo>
                  <a:cubicBezTo>
                    <a:pt x="821" y="1017"/>
                    <a:pt x="1240" y="615"/>
                    <a:pt x="1859" y="615"/>
                  </a:cubicBezTo>
                  <a:close/>
                  <a:moveTo>
                    <a:pt x="2058" y="1"/>
                  </a:moveTo>
                  <a:cubicBezTo>
                    <a:pt x="1955" y="1"/>
                    <a:pt x="1854" y="22"/>
                    <a:pt x="1763" y="67"/>
                  </a:cubicBezTo>
                  <a:cubicBezTo>
                    <a:pt x="1186" y="341"/>
                    <a:pt x="669" y="736"/>
                    <a:pt x="213" y="1161"/>
                  </a:cubicBezTo>
                  <a:cubicBezTo>
                    <a:pt x="92" y="1283"/>
                    <a:pt x="1" y="1404"/>
                    <a:pt x="61" y="1587"/>
                  </a:cubicBezTo>
                  <a:cubicBezTo>
                    <a:pt x="122" y="1769"/>
                    <a:pt x="304" y="1769"/>
                    <a:pt x="548" y="1800"/>
                  </a:cubicBezTo>
                  <a:cubicBezTo>
                    <a:pt x="1338" y="1648"/>
                    <a:pt x="2067" y="1222"/>
                    <a:pt x="2675" y="614"/>
                  </a:cubicBezTo>
                  <a:cubicBezTo>
                    <a:pt x="2767" y="523"/>
                    <a:pt x="2767" y="432"/>
                    <a:pt x="2706" y="310"/>
                  </a:cubicBezTo>
                  <a:cubicBezTo>
                    <a:pt x="2556" y="118"/>
                    <a:pt x="2302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658400" y="4706175"/>
              <a:ext cx="80575" cy="49525"/>
            </a:xfrm>
            <a:custGeom>
              <a:avLst/>
              <a:gdLst/>
              <a:ahLst/>
              <a:cxnLst/>
              <a:rect l="l" t="t" r="r" b="b"/>
              <a:pathLst>
                <a:path w="3223" h="1981" extrusionOk="0">
                  <a:moveTo>
                    <a:pt x="2554" y="370"/>
                  </a:moveTo>
                  <a:cubicBezTo>
                    <a:pt x="2615" y="370"/>
                    <a:pt x="2736" y="370"/>
                    <a:pt x="2736" y="461"/>
                  </a:cubicBezTo>
                  <a:cubicBezTo>
                    <a:pt x="2736" y="522"/>
                    <a:pt x="2676" y="582"/>
                    <a:pt x="2645" y="613"/>
                  </a:cubicBezTo>
                  <a:cubicBezTo>
                    <a:pt x="2007" y="1160"/>
                    <a:pt x="1277" y="1525"/>
                    <a:pt x="426" y="1646"/>
                  </a:cubicBezTo>
                  <a:cubicBezTo>
                    <a:pt x="913" y="1069"/>
                    <a:pt x="1521" y="643"/>
                    <a:pt x="2250" y="400"/>
                  </a:cubicBezTo>
                  <a:cubicBezTo>
                    <a:pt x="2341" y="370"/>
                    <a:pt x="2432" y="370"/>
                    <a:pt x="2554" y="370"/>
                  </a:cubicBezTo>
                  <a:close/>
                  <a:moveTo>
                    <a:pt x="2496" y="1"/>
                  </a:moveTo>
                  <a:cubicBezTo>
                    <a:pt x="2361" y="1"/>
                    <a:pt x="2225" y="46"/>
                    <a:pt x="2098" y="157"/>
                  </a:cubicBezTo>
                  <a:cubicBezTo>
                    <a:pt x="1946" y="279"/>
                    <a:pt x="1794" y="370"/>
                    <a:pt x="1612" y="430"/>
                  </a:cubicBezTo>
                  <a:cubicBezTo>
                    <a:pt x="1065" y="643"/>
                    <a:pt x="609" y="1008"/>
                    <a:pt x="183" y="1434"/>
                  </a:cubicBezTo>
                  <a:cubicBezTo>
                    <a:pt x="92" y="1555"/>
                    <a:pt x="1" y="1646"/>
                    <a:pt x="62" y="1798"/>
                  </a:cubicBezTo>
                  <a:cubicBezTo>
                    <a:pt x="153" y="1981"/>
                    <a:pt x="305" y="1981"/>
                    <a:pt x="457" y="1981"/>
                  </a:cubicBezTo>
                  <a:cubicBezTo>
                    <a:pt x="1429" y="1768"/>
                    <a:pt x="2280" y="1373"/>
                    <a:pt x="3010" y="643"/>
                  </a:cubicBezTo>
                  <a:cubicBezTo>
                    <a:pt x="3223" y="430"/>
                    <a:pt x="3132" y="218"/>
                    <a:pt x="2858" y="96"/>
                  </a:cubicBezTo>
                  <a:cubicBezTo>
                    <a:pt x="2742" y="38"/>
                    <a:pt x="2619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5258725" y="4428000"/>
              <a:ext cx="42575" cy="60550"/>
            </a:xfrm>
            <a:custGeom>
              <a:avLst/>
              <a:gdLst/>
              <a:ahLst/>
              <a:cxnLst/>
              <a:rect l="l" t="t" r="r" b="b"/>
              <a:pathLst>
                <a:path w="1703" h="2422" extrusionOk="0">
                  <a:moveTo>
                    <a:pt x="1247" y="433"/>
                  </a:moveTo>
                  <a:lnTo>
                    <a:pt x="1247" y="433"/>
                  </a:lnTo>
                  <a:cubicBezTo>
                    <a:pt x="1125" y="1010"/>
                    <a:pt x="912" y="1527"/>
                    <a:pt x="548" y="1983"/>
                  </a:cubicBezTo>
                  <a:cubicBezTo>
                    <a:pt x="523" y="2033"/>
                    <a:pt x="478" y="2082"/>
                    <a:pt x="412" y="2082"/>
                  </a:cubicBezTo>
                  <a:cubicBezTo>
                    <a:pt x="398" y="2082"/>
                    <a:pt x="382" y="2080"/>
                    <a:pt x="365" y="2074"/>
                  </a:cubicBezTo>
                  <a:cubicBezTo>
                    <a:pt x="335" y="2044"/>
                    <a:pt x="304" y="1983"/>
                    <a:pt x="304" y="1952"/>
                  </a:cubicBezTo>
                  <a:cubicBezTo>
                    <a:pt x="487" y="1345"/>
                    <a:pt x="608" y="737"/>
                    <a:pt x="1247" y="433"/>
                  </a:cubicBezTo>
                  <a:close/>
                  <a:moveTo>
                    <a:pt x="1347" y="1"/>
                  </a:moveTo>
                  <a:cubicBezTo>
                    <a:pt x="1206" y="1"/>
                    <a:pt x="1082" y="72"/>
                    <a:pt x="973" y="159"/>
                  </a:cubicBezTo>
                  <a:cubicBezTo>
                    <a:pt x="456" y="645"/>
                    <a:pt x="183" y="1253"/>
                    <a:pt x="31" y="1922"/>
                  </a:cubicBezTo>
                  <a:cubicBezTo>
                    <a:pt x="0" y="2074"/>
                    <a:pt x="31" y="2256"/>
                    <a:pt x="183" y="2378"/>
                  </a:cubicBezTo>
                  <a:cubicBezTo>
                    <a:pt x="244" y="2408"/>
                    <a:pt x="304" y="2422"/>
                    <a:pt x="363" y="2422"/>
                  </a:cubicBezTo>
                  <a:cubicBezTo>
                    <a:pt x="480" y="2422"/>
                    <a:pt x="588" y="2368"/>
                    <a:pt x="669" y="2287"/>
                  </a:cubicBezTo>
                  <a:cubicBezTo>
                    <a:pt x="1247" y="1770"/>
                    <a:pt x="1520" y="1071"/>
                    <a:pt x="1703" y="372"/>
                  </a:cubicBezTo>
                  <a:cubicBezTo>
                    <a:pt x="1672" y="190"/>
                    <a:pt x="1642" y="68"/>
                    <a:pt x="1520" y="38"/>
                  </a:cubicBezTo>
                  <a:cubicBezTo>
                    <a:pt x="1460" y="12"/>
                    <a:pt x="1402" y="1"/>
                    <a:pt x="1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5284550" y="4602450"/>
              <a:ext cx="52475" cy="25600"/>
            </a:xfrm>
            <a:custGeom>
              <a:avLst/>
              <a:gdLst/>
              <a:ahLst/>
              <a:cxnLst/>
              <a:rect l="l" t="t" r="r" b="b"/>
              <a:pathLst>
                <a:path w="2099" h="1024" extrusionOk="0">
                  <a:moveTo>
                    <a:pt x="1113" y="443"/>
                  </a:moveTo>
                  <a:cubicBezTo>
                    <a:pt x="1237" y="443"/>
                    <a:pt x="1364" y="457"/>
                    <a:pt x="1490" y="476"/>
                  </a:cubicBezTo>
                  <a:cubicBezTo>
                    <a:pt x="1185" y="629"/>
                    <a:pt x="900" y="696"/>
                    <a:pt x="584" y="696"/>
                  </a:cubicBezTo>
                  <a:cubicBezTo>
                    <a:pt x="523" y="696"/>
                    <a:pt x="460" y="694"/>
                    <a:pt x="396" y="689"/>
                  </a:cubicBezTo>
                  <a:cubicBezTo>
                    <a:pt x="603" y="503"/>
                    <a:pt x="851" y="443"/>
                    <a:pt x="1113" y="443"/>
                  </a:cubicBezTo>
                  <a:close/>
                  <a:moveTo>
                    <a:pt x="1527" y="0"/>
                  </a:moveTo>
                  <a:cubicBezTo>
                    <a:pt x="1464" y="0"/>
                    <a:pt x="1401" y="8"/>
                    <a:pt x="1338" y="20"/>
                  </a:cubicBezTo>
                  <a:cubicBezTo>
                    <a:pt x="1004" y="111"/>
                    <a:pt x="700" y="233"/>
                    <a:pt x="396" y="385"/>
                  </a:cubicBezTo>
                  <a:cubicBezTo>
                    <a:pt x="244" y="476"/>
                    <a:pt x="1" y="567"/>
                    <a:pt x="62" y="780"/>
                  </a:cubicBezTo>
                  <a:cubicBezTo>
                    <a:pt x="122" y="1023"/>
                    <a:pt x="366" y="962"/>
                    <a:pt x="578" y="993"/>
                  </a:cubicBezTo>
                  <a:cubicBezTo>
                    <a:pt x="1004" y="932"/>
                    <a:pt x="1460" y="841"/>
                    <a:pt x="1885" y="628"/>
                  </a:cubicBezTo>
                  <a:cubicBezTo>
                    <a:pt x="2007" y="537"/>
                    <a:pt x="2098" y="476"/>
                    <a:pt x="2068" y="324"/>
                  </a:cubicBezTo>
                  <a:cubicBezTo>
                    <a:pt x="2068" y="142"/>
                    <a:pt x="1946" y="81"/>
                    <a:pt x="1794" y="51"/>
                  </a:cubicBezTo>
                  <a:cubicBezTo>
                    <a:pt x="1705" y="15"/>
                    <a:pt x="1616" y="0"/>
                    <a:pt x="1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4965400" y="4669250"/>
              <a:ext cx="60825" cy="35550"/>
            </a:xfrm>
            <a:custGeom>
              <a:avLst/>
              <a:gdLst/>
              <a:ahLst/>
              <a:cxnLst/>
              <a:rect l="l" t="t" r="r" b="b"/>
              <a:pathLst>
                <a:path w="2433" h="1422" extrusionOk="0">
                  <a:moveTo>
                    <a:pt x="2098" y="327"/>
                  </a:moveTo>
                  <a:cubicBezTo>
                    <a:pt x="1520" y="752"/>
                    <a:pt x="973" y="1056"/>
                    <a:pt x="365" y="1178"/>
                  </a:cubicBezTo>
                  <a:cubicBezTo>
                    <a:pt x="791" y="692"/>
                    <a:pt x="1308" y="357"/>
                    <a:pt x="2098" y="327"/>
                  </a:cubicBezTo>
                  <a:close/>
                  <a:moveTo>
                    <a:pt x="2021" y="0"/>
                  </a:moveTo>
                  <a:cubicBezTo>
                    <a:pt x="1976" y="0"/>
                    <a:pt x="1931" y="8"/>
                    <a:pt x="1885" y="23"/>
                  </a:cubicBezTo>
                  <a:cubicBezTo>
                    <a:pt x="1217" y="236"/>
                    <a:pt x="609" y="570"/>
                    <a:pt x="122" y="1087"/>
                  </a:cubicBezTo>
                  <a:cubicBezTo>
                    <a:pt x="61" y="1148"/>
                    <a:pt x="1" y="1208"/>
                    <a:pt x="31" y="1330"/>
                  </a:cubicBezTo>
                  <a:cubicBezTo>
                    <a:pt x="92" y="1421"/>
                    <a:pt x="183" y="1421"/>
                    <a:pt x="365" y="1421"/>
                  </a:cubicBezTo>
                  <a:cubicBezTo>
                    <a:pt x="973" y="1300"/>
                    <a:pt x="1581" y="965"/>
                    <a:pt x="2159" y="570"/>
                  </a:cubicBezTo>
                  <a:cubicBezTo>
                    <a:pt x="2250" y="479"/>
                    <a:pt x="2432" y="388"/>
                    <a:pt x="2341" y="205"/>
                  </a:cubicBezTo>
                  <a:cubicBezTo>
                    <a:pt x="2273" y="69"/>
                    <a:pt x="2153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4937300" y="4660150"/>
              <a:ext cx="60800" cy="32475"/>
            </a:xfrm>
            <a:custGeom>
              <a:avLst/>
              <a:gdLst/>
              <a:ahLst/>
              <a:cxnLst/>
              <a:rect l="l" t="t" r="r" b="b"/>
              <a:pathLst>
                <a:path w="2432" h="1299" extrusionOk="0">
                  <a:moveTo>
                    <a:pt x="1793" y="478"/>
                  </a:moveTo>
                  <a:lnTo>
                    <a:pt x="1793" y="478"/>
                  </a:lnTo>
                  <a:cubicBezTo>
                    <a:pt x="1337" y="812"/>
                    <a:pt x="851" y="1056"/>
                    <a:pt x="243" y="1177"/>
                  </a:cubicBezTo>
                  <a:cubicBezTo>
                    <a:pt x="699" y="691"/>
                    <a:pt x="1216" y="509"/>
                    <a:pt x="1793" y="478"/>
                  </a:cubicBezTo>
                  <a:close/>
                  <a:moveTo>
                    <a:pt x="2044" y="1"/>
                  </a:moveTo>
                  <a:cubicBezTo>
                    <a:pt x="1974" y="1"/>
                    <a:pt x="1899" y="11"/>
                    <a:pt x="1824" y="22"/>
                  </a:cubicBezTo>
                  <a:cubicBezTo>
                    <a:pt x="1155" y="174"/>
                    <a:pt x="638" y="630"/>
                    <a:pt x="122" y="1025"/>
                  </a:cubicBezTo>
                  <a:cubicBezTo>
                    <a:pt x="61" y="1086"/>
                    <a:pt x="0" y="1147"/>
                    <a:pt x="30" y="1208"/>
                  </a:cubicBezTo>
                  <a:cubicBezTo>
                    <a:pt x="91" y="1299"/>
                    <a:pt x="182" y="1299"/>
                    <a:pt x="334" y="1299"/>
                  </a:cubicBezTo>
                  <a:cubicBezTo>
                    <a:pt x="912" y="1177"/>
                    <a:pt x="1520" y="904"/>
                    <a:pt x="2097" y="569"/>
                  </a:cubicBezTo>
                  <a:cubicBezTo>
                    <a:pt x="2219" y="478"/>
                    <a:pt x="2432" y="387"/>
                    <a:pt x="2341" y="174"/>
                  </a:cubicBezTo>
                  <a:cubicBezTo>
                    <a:pt x="2282" y="37"/>
                    <a:pt x="2172" y="1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4593050" y="4676275"/>
              <a:ext cx="34975" cy="44175"/>
            </a:xfrm>
            <a:custGeom>
              <a:avLst/>
              <a:gdLst/>
              <a:ahLst/>
              <a:cxnLst/>
              <a:rect l="l" t="t" r="r" b="b"/>
              <a:pathLst>
                <a:path w="1399" h="1767" extrusionOk="0">
                  <a:moveTo>
                    <a:pt x="419" y="275"/>
                  </a:moveTo>
                  <a:cubicBezTo>
                    <a:pt x="506" y="275"/>
                    <a:pt x="553" y="395"/>
                    <a:pt x="578" y="471"/>
                  </a:cubicBezTo>
                  <a:cubicBezTo>
                    <a:pt x="761" y="745"/>
                    <a:pt x="943" y="1079"/>
                    <a:pt x="1095" y="1505"/>
                  </a:cubicBezTo>
                  <a:cubicBezTo>
                    <a:pt x="669" y="1262"/>
                    <a:pt x="457" y="958"/>
                    <a:pt x="305" y="623"/>
                  </a:cubicBezTo>
                  <a:cubicBezTo>
                    <a:pt x="274" y="502"/>
                    <a:pt x="244" y="350"/>
                    <a:pt x="366" y="289"/>
                  </a:cubicBezTo>
                  <a:cubicBezTo>
                    <a:pt x="385" y="279"/>
                    <a:pt x="403" y="275"/>
                    <a:pt x="419" y="275"/>
                  </a:cubicBezTo>
                  <a:close/>
                  <a:moveTo>
                    <a:pt x="478" y="1"/>
                  </a:moveTo>
                  <a:cubicBezTo>
                    <a:pt x="446" y="1"/>
                    <a:pt x="417" y="14"/>
                    <a:pt x="396" y="46"/>
                  </a:cubicBezTo>
                  <a:cubicBezTo>
                    <a:pt x="244" y="167"/>
                    <a:pt x="31" y="228"/>
                    <a:pt x="31" y="441"/>
                  </a:cubicBezTo>
                  <a:cubicBezTo>
                    <a:pt x="1" y="806"/>
                    <a:pt x="669" y="1687"/>
                    <a:pt x="1034" y="1748"/>
                  </a:cubicBezTo>
                  <a:cubicBezTo>
                    <a:pt x="1085" y="1761"/>
                    <a:pt x="1129" y="1767"/>
                    <a:pt x="1167" y="1767"/>
                  </a:cubicBezTo>
                  <a:cubicBezTo>
                    <a:pt x="1313" y="1767"/>
                    <a:pt x="1375" y="1680"/>
                    <a:pt x="1399" y="1535"/>
                  </a:cubicBezTo>
                  <a:cubicBezTo>
                    <a:pt x="1369" y="1262"/>
                    <a:pt x="852" y="228"/>
                    <a:pt x="669" y="107"/>
                  </a:cubicBezTo>
                  <a:cubicBezTo>
                    <a:pt x="610" y="47"/>
                    <a:pt x="538" y="1"/>
                    <a:pt x="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4751125" y="4556500"/>
              <a:ext cx="44850" cy="15725"/>
            </a:xfrm>
            <a:custGeom>
              <a:avLst/>
              <a:gdLst/>
              <a:ahLst/>
              <a:cxnLst/>
              <a:rect l="l" t="t" r="r" b="b"/>
              <a:pathLst>
                <a:path w="1794" h="629" extrusionOk="0">
                  <a:moveTo>
                    <a:pt x="623" y="0"/>
                  </a:moveTo>
                  <a:cubicBezTo>
                    <a:pt x="369" y="0"/>
                    <a:pt x="233" y="139"/>
                    <a:pt x="122" y="278"/>
                  </a:cubicBezTo>
                  <a:cubicBezTo>
                    <a:pt x="61" y="338"/>
                    <a:pt x="0" y="430"/>
                    <a:pt x="61" y="521"/>
                  </a:cubicBezTo>
                  <a:cubicBezTo>
                    <a:pt x="83" y="564"/>
                    <a:pt x="109" y="581"/>
                    <a:pt x="135" y="581"/>
                  </a:cubicBezTo>
                  <a:cubicBezTo>
                    <a:pt x="183" y="581"/>
                    <a:pt x="235" y="529"/>
                    <a:pt x="274" y="490"/>
                  </a:cubicBezTo>
                  <a:cubicBezTo>
                    <a:pt x="350" y="460"/>
                    <a:pt x="426" y="445"/>
                    <a:pt x="502" y="445"/>
                  </a:cubicBezTo>
                  <a:cubicBezTo>
                    <a:pt x="578" y="445"/>
                    <a:pt x="654" y="460"/>
                    <a:pt x="730" y="490"/>
                  </a:cubicBezTo>
                  <a:cubicBezTo>
                    <a:pt x="973" y="551"/>
                    <a:pt x="1216" y="582"/>
                    <a:pt x="1459" y="612"/>
                  </a:cubicBezTo>
                  <a:cubicBezTo>
                    <a:pt x="1489" y="622"/>
                    <a:pt x="1527" y="629"/>
                    <a:pt x="1564" y="629"/>
                  </a:cubicBezTo>
                  <a:cubicBezTo>
                    <a:pt x="1638" y="629"/>
                    <a:pt x="1712" y="602"/>
                    <a:pt x="1733" y="521"/>
                  </a:cubicBezTo>
                  <a:cubicBezTo>
                    <a:pt x="1793" y="369"/>
                    <a:pt x="1672" y="308"/>
                    <a:pt x="1550" y="278"/>
                  </a:cubicBezTo>
                  <a:cubicBezTo>
                    <a:pt x="1277" y="126"/>
                    <a:pt x="973" y="34"/>
                    <a:pt x="699" y="4"/>
                  </a:cubicBezTo>
                  <a:cubicBezTo>
                    <a:pt x="673" y="1"/>
                    <a:pt x="647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4441850" y="4620275"/>
              <a:ext cx="25100" cy="27600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426" y="371"/>
                  </a:moveTo>
                  <a:cubicBezTo>
                    <a:pt x="608" y="432"/>
                    <a:pt x="730" y="523"/>
                    <a:pt x="730" y="705"/>
                  </a:cubicBezTo>
                  <a:cubicBezTo>
                    <a:pt x="730" y="827"/>
                    <a:pt x="699" y="949"/>
                    <a:pt x="547" y="949"/>
                  </a:cubicBezTo>
                  <a:cubicBezTo>
                    <a:pt x="365" y="949"/>
                    <a:pt x="334" y="766"/>
                    <a:pt x="334" y="614"/>
                  </a:cubicBezTo>
                  <a:cubicBezTo>
                    <a:pt x="304" y="493"/>
                    <a:pt x="304" y="401"/>
                    <a:pt x="426" y="371"/>
                  </a:cubicBezTo>
                  <a:close/>
                  <a:moveTo>
                    <a:pt x="415" y="0"/>
                  </a:moveTo>
                  <a:cubicBezTo>
                    <a:pt x="283" y="0"/>
                    <a:pt x="179" y="78"/>
                    <a:pt x="91" y="189"/>
                  </a:cubicBezTo>
                  <a:cubicBezTo>
                    <a:pt x="30" y="249"/>
                    <a:pt x="0" y="371"/>
                    <a:pt x="30" y="371"/>
                  </a:cubicBezTo>
                  <a:cubicBezTo>
                    <a:pt x="50" y="369"/>
                    <a:pt x="67" y="368"/>
                    <a:pt x="83" y="368"/>
                  </a:cubicBezTo>
                  <a:cubicBezTo>
                    <a:pt x="341" y="368"/>
                    <a:pt x="154" y="589"/>
                    <a:pt x="182" y="675"/>
                  </a:cubicBezTo>
                  <a:cubicBezTo>
                    <a:pt x="268" y="876"/>
                    <a:pt x="327" y="1103"/>
                    <a:pt x="563" y="1103"/>
                  </a:cubicBezTo>
                  <a:cubicBezTo>
                    <a:pt x="577" y="1103"/>
                    <a:pt x="592" y="1102"/>
                    <a:pt x="608" y="1100"/>
                  </a:cubicBezTo>
                  <a:cubicBezTo>
                    <a:pt x="882" y="1070"/>
                    <a:pt x="973" y="857"/>
                    <a:pt x="1003" y="614"/>
                  </a:cubicBezTo>
                  <a:cubicBezTo>
                    <a:pt x="973" y="310"/>
                    <a:pt x="851" y="128"/>
                    <a:pt x="578" y="37"/>
                  </a:cubicBezTo>
                  <a:cubicBezTo>
                    <a:pt x="519" y="12"/>
                    <a:pt x="465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5058100" y="4530700"/>
              <a:ext cx="23600" cy="21350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57" y="307"/>
                  </a:moveTo>
                  <a:cubicBezTo>
                    <a:pt x="518" y="307"/>
                    <a:pt x="609" y="307"/>
                    <a:pt x="609" y="428"/>
                  </a:cubicBezTo>
                  <a:cubicBezTo>
                    <a:pt x="548" y="550"/>
                    <a:pt x="457" y="641"/>
                    <a:pt x="335" y="641"/>
                  </a:cubicBezTo>
                  <a:cubicBezTo>
                    <a:pt x="214" y="641"/>
                    <a:pt x="123" y="610"/>
                    <a:pt x="153" y="489"/>
                  </a:cubicBezTo>
                  <a:cubicBezTo>
                    <a:pt x="183" y="337"/>
                    <a:pt x="305" y="307"/>
                    <a:pt x="457" y="307"/>
                  </a:cubicBezTo>
                  <a:close/>
                  <a:moveTo>
                    <a:pt x="540" y="0"/>
                  </a:moveTo>
                  <a:cubicBezTo>
                    <a:pt x="277" y="0"/>
                    <a:pt x="1" y="289"/>
                    <a:pt x="1" y="550"/>
                  </a:cubicBezTo>
                  <a:cubicBezTo>
                    <a:pt x="1" y="793"/>
                    <a:pt x="153" y="823"/>
                    <a:pt x="335" y="854"/>
                  </a:cubicBezTo>
                  <a:cubicBezTo>
                    <a:pt x="639" y="854"/>
                    <a:pt x="943" y="580"/>
                    <a:pt x="943" y="337"/>
                  </a:cubicBezTo>
                  <a:cubicBezTo>
                    <a:pt x="943" y="124"/>
                    <a:pt x="791" y="3"/>
                    <a:pt x="578" y="3"/>
                  </a:cubicBezTo>
                  <a:cubicBezTo>
                    <a:pt x="566" y="1"/>
                    <a:pt x="553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4517075" y="4681200"/>
              <a:ext cx="18125" cy="13900"/>
            </a:xfrm>
            <a:custGeom>
              <a:avLst/>
              <a:gdLst/>
              <a:ahLst/>
              <a:cxnLst/>
              <a:rect l="l" t="t" r="r" b="b"/>
              <a:pathLst>
                <a:path w="725" h="556" extrusionOk="0">
                  <a:moveTo>
                    <a:pt x="183" y="1"/>
                  </a:moveTo>
                  <a:cubicBezTo>
                    <a:pt x="91" y="1"/>
                    <a:pt x="0" y="62"/>
                    <a:pt x="31" y="153"/>
                  </a:cubicBezTo>
                  <a:cubicBezTo>
                    <a:pt x="91" y="366"/>
                    <a:pt x="243" y="518"/>
                    <a:pt x="487" y="548"/>
                  </a:cubicBezTo>
                  <a:cubicBezTo>
                    <a:pt x="503" y="553"/>
                    <a:pt x="521" y="556"/>
                    <a:pt x="539" y="556"/>
                  </a:cubicBezTo>
                  <a:cubicBezTo>
                    <a:pt x="626" y="556"/>
                    <a:pt x="724" y="501"/>
                    <a:pt x="699" y="426"/>
                  </a:cubicBezTo>
                  <a:cubicBezTo>
                    <a:pt x="608" y="183"/>
                    <a:pt x="365" y="122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5128775" y="4652325"/>
              <a:ext cx="11425" cy="9425"/>
            </a:xfrm>
            <a:custGeom>
              <a:avLst/>
              <a:gdLst/>
              <a:ahLst/>
              <a:cxnLst/>
              <a:rect l="l" t="t" r="r" b="b"/>
              <a:pathLst>
                <a:path w="457" h="377" extrusionOk="0">
                  <a:moveTo>
                    <a:pt x="214" y="1"/>
                  </a:moveTo>
                  <a:cubicBezTo>
                    <a:pt x="92" y="31"/>
                    <a:pt x="1" y="92"/>
                    <a:pt x="31" y="244"/>
                  </a:cubicBezTo>
                  <a:cubicBezTo>
                    <a:pt x="31" y="337"/>
                    <a:pt x="102" y="377"/>
                    <a:pt x="176" y="377"/>
                  </a:cubicBezTo>
                  <a:cubicBezTo>
                    <a:pt x="199" y="377"/>
                    <a:pt x="222" y="373"/>
                    <a:pt x="244" y="366"/>
                  </a:cubicBezTo>
                  <a:cubicBezTo>
                    <a:pt x="365" y="366"/>
                    <a:pt x="426" y="305"/>
                    <a:pt x="457" y="183"/>
                  </a:cubicBezTo>
                  <a:cubicBezTo>
                    <a:pt x="426" y="62"/>
                    <a:pt x="3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4564175" y="4683300"/>
              <a:ext cx="9150" cy="10300"/>
            </a:xfrm>
            <a:custGeom>
              <a:avLst/>
              <a:gdLst/>
              <a:ahLst/>
              <a:cxnLst/>
              <a:rect l="l" t="t" r="r" b="b"/>
              <a:pathLst>
                <a:path w="366" h="412" extrusionOk="0">
                  <a:moveTo>
                    <a:pt x="107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1" y="282"/>
                    <a:pt x="92" y="373"/>
                    <a:pt x="214" y="403"/>
                  </a:cubicBezTo>
                  <a:cubicBezTo>
                    <a:pt x="230" y="409"/>
                    <a:pt x="245" y="411"/>
                    <a:pt x="259" y="411"/>
                  </a:cubicBezTo>
                  <a:cubicBezTo>
                    <a:pt x="324" y="411"/>
                    <a:pt x="365" y="357"/>
                    <a:pt x="365" y="282"/>
                  </a:cubicBezTo>
                  <a:cubicBezTo>
                    <a:pt x="365" y="130"/>
                    <a:pt x="274" y="38"/>
                    <a:pt x="153" y="8"/>
                  </a:cubicBezTo>
                  <a:cubicBezTo>
                    <a:pt x="137" y="3"/>
                    <a:pt x="12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4530750" y="4653850"/>
              <a:ext cx="9900" cy="7825"/>
            </a:xfrm>
            <a:custGeom>
              <a:avLst/>
              <a:gdLst/>
              <a:ahLst/>
              <a:cxnLst/>
              <a:rect l="l" t="t" r="r" b="b"/>
              <a:pathLst>
                <a:path w="396" h="313" extrusionOk="0">
                  <a:moveTo>
                    <a:pt x="122" y="1"/>
                  </a:moveTo>
                  <a:cubicBezTo>
                    <a:pt x="61" y="31"/>
                    <a:pt x="0" y="61"/>
                    <a:pt x="0" y="122"/>
                  </a:cubicBezTo>
                  <a:cubicBezTo>
                    <a:pt x="0" y="244"/>
                    <a:pt x="122" y="274"/>
                    <a:pt x="243" y="305"/>
                  </a:cubicBezTo>
                  <a:cubicBezTo>
                    <a:pt x="260" y="310"/>
                    <a:pt x="275" y="313"/>
                    <a:pt x="289" y="313"/>
                  </a:cubicBezTo>
                  <a:cubicBezTo>
                    <a:pt x="354" y="313"/>
                    <a:pt x="395" y="258"/>
                    <a:pt x="395" y="183"/>
                  </a:cubicBezTo>
                  <a:cubicBezTo>
                    <a:pt x="365" y="61"/>
                    <a:pt x="274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4485150" y="4621750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90" y="0"/>
                  </a:moveTo>
                  <a:cubicBezTo>
                    <a:pt x="42" y="0"/>
                    <a:pt x="1" y="55"/>
                    <a:pt x="1" y="130"/>
                  </a:cubicBezTo>
                  <a:cubicBezTo>
                    <a:pt x="31" y="282"/>
                    <a:pt x="183" y="312"/>
                    <a:pt x="365" y="373"/>
                  </a:cubicBezTo>
                  <a:cubicBezTo>
                    <a:pt x="396" y="160"/>
                    <a:pt x="274" y="69"/>
                    <a:pt x="122" y="8"/>
                  </a:cubicBezTo>
                  <a:cubicBezTo>
                    <a:pt x="111" y="3"/>
                    <a:pt x="10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23"/>
          <p:cNvGrpSpPr/>
          <p:nvPr/>
        </p:nvGrpSpPr>
        <p:grpSpPr>
          <a:xfrm rot="-1382023">
            <a:off x="7600185" y="414875"/>
            <a:ext cx="926834" cy="620046"/>
            <a:chOff x="749525" y="4020150"/>
            <a:chExt cx="1091975" cy="730525"/>
          </a:xfrm>
        </p:grpSpPr>
        <p:sp>
          <p:nvSpPr>
            <p:cNvPr id="1992" name="Google Shape;1992;p23"/>
            <p:cNvSpPr/>
            <p:nvPr/>
          </p:nvSpPr>
          <p:spPr>
            <a:xfrm>
              <a:off x="749525" y="4020150"/>
              <a:ext cx="1091975" cy="730525"/>
            </a:xfrm>
            <a:custGeom>
              <a:avLst/>
              <a:gdLst/>
              <a:ahLst/>
              <a:cxnLst/>
              <a:rect l="l" t="t" r="r" b="b"/>
              <a:pathLst>
                <a:path w="43679" h="29221" extrusionOk="0">
                  <a:moveTo>
                    <a:pt x="31794" y="2947"/>
                  </a:moveTo>
                  <a:cubicBezTo>
                    <a:pt x="31855" y="3129"/>
                    <a:pt x="31885" y="3251"/>
                    <a:pt x="31916" y="3403"/>
                  </a:cubicBezTo>
                  <a:cubicBezTo>
                    <a:pt x="32129" y="4133"/>
                    <a:pt x="31977" y="4315"/>
                    <a:pt x="31217" y="4406"/>
                  </a:cubicBezTo>
                  <a:cubicBezTo>
                    <a:pt x="31135" y="4414"/>
                    <a:pt x="31055" y="4417"/>
                    <a:pt x="30975" y="4417"/>
                  </a:cubicBezTo>
                  <a:cubicBezTo>
                    <a:pt x="30399" y="4417"/>
                    <a:pt x="29859" y="4243"/>
                    <a:pt x="29271" y="4163"/>
                  </a:cubicBezTo>
                  <a:cubicBezTo>
                    <a:pt x="30122" y="3707"/>
                    <a:pt x="31004" y="3464"/>
                    <a:pt x="31794" y="2947"/>
                  </a:cubicBezTo>
                  <a:close/>
                  <a:moveTo>
                    <a:pt x="26167" y="6090"/>
                  </a:moveTo>
                  <a:cubicBezTo>
                    <a:pt x="26195" y="6090"/>
                    <a:pt x="26226" y="6103"/>
                    <a:pt x="26262" y="6139"/>
                  </a:cubicBezTo>
                  <a:cubicBezTo>
                    <a:pt x="26597" y="6534"/>
                    <a:pt x="26353" y="7263"/>
                    <a:pt x="25837" y="7385"/>
                  </a:cubicBezTo>
                  <a:cubicBezTo>
                    <a:pt x="25704" y="7410"/>
                    <a:pt x="25575" y="7421"/>
                    <a:pt x="25446" y="7421"/>
                  </a:cubicBezTo>
                  <a:cubicBezTo>
                    <a:pt x="24955" y="7421"/>
                    <a:pt x="24482" y="7262"/>
                    <a:pt x="23952" y="7142"/>
                  </a:cubicBezTo>
                  <a:cubicBezTo>
                    <a:pt x="24712" y="6838"/>
                    <a:pt x="25381" y="6503"/>
                    <a:pt x="26049" y="6139"/>
                  </a:cubicBezTo>
                  <a:cubicBezTo>
                    <a:pt x="26086" y="6120"/>
                    <a:pt x="26123" y="6090"/>
                    <a:pt x="26167" y="6090"/>
                  </a:cubicBezTo>
                  <a:close/>
                  <a:moveTo>
                    <a:pt x="20426" y="9209"/>
                  </a:moveTo>
                  <a:cubicBezTo>
                    <a:pt x="20487" y="9543"/>
                    <a:pt x="20548" y="9817"/>
                    <a:pt x="20639" y="10090"/>
                  </a:cubicBezTo>
                  <a:cubicBezTo>
                    <a:pt x="20721" y="10336"/>
                    <a:pt x="20680" y="10459"/>
                    <a:pt x="20427" y="10459"/>
                  </a:cubicBezTo>
                  <a:cubicBezTo>
                    <a:pt x="20399" y="10459"/>
                    <a:pt x="20368" y="10458"/>
                    <a:pt x="20335" y="10455"/>
                  </a:cubicBezTo>
                  <a:cubicBezTo>
                    <a:pt x="19758" y="10424"/>
                    <a:pt x="19150" y="10364"/>
                    <a:pt x="18481" y="10181"/>
                  </a:cubicBezTo>
                  <a:cubicBezTo>
                    <a:pt x="19180" y="9908"/>
                    <a:pt x="19818" y="9573"/>
                    <a:pt x="20426" y="9209"/>
                  </a:cubicBezTo>
                  <a:close/>
                  <a:moveTo>
                    <a:pt x="14438" y="12370"/>
                  </a:moveTo>
                  <a:cubicBezTo>
                    <a:pt x="14469" y="12613"/>
                    <a:pt x="14499" y="12795"/>
                    <a:pt x="14499" y="12978"/>
                  </a:cubicBezTo>
                  <a:cubicBezTo>
                    <a:pt x="14590" y="13616"/>
                    <a:pt x="14286" y="13981"/>
                    <a:pt x="13618" y="14011"/>
                  </a:cubicBezTo>
                  <a:cubicBezTo>
                    <a:pt x="12888" y="14011"/>
                    <a:pt x="12159" y="13829"/>
                    <a:pt x="11429" y="13707"/>
                  </a:cubicBezTo>
                  <a:cubicBezTo>
                    <a:pt x="12432" y="13312"/>
                    <a:pt x="13466" y="12947"/>
                    <a:pt x="14438" y="12370"/>
                  </a:cubicBezTo>
                  <a:close/>
                  <a:moveTo>
                    <a:pt x="36931" y="880"/>
                  </a:moveTo>
                  <a:cubicBezTo>
                    <a:pt x="37144" y="880"/>
                    <a:pt x="37357" y="880"/>
                    <a:pt x="37569" y="941"/>
                  </a:cubicBezTo>
                  <a:cubicBezTo>
                    <a:pt x="38846" y="1367"/>
                    <a:pt x="39241" y="2187"/>
                    <a:pt x="38937" y="3646"/>
                  </a:cubicBezTo>
                  <a:cubicBezTo>
                    <a:pt x="38876" y="3981"/>
                    <a:pt x="38724" y="4102"/>
                    <a:pt x="38390" y="4163"/>
                  </a:cubicBezTo>
                  <a:cubicBezTo>
                    <a:pt x="37417" y="4345"/>
                    <a:pt x="36566" y="4832"/>
                    <a:pt x="35715" y="5318"/>
                  </a:cubicBezTo>
                  <a:cubicBezTo>
                    <a:pt x="33071" y="6838"/>
                    <a:pt x="30518" y="8509"/>
                    <a:pt x="27904" y="10060"/>
                  </a:cubicBezTo>
                  <a:cubicBezTo>
                    <a:pt x="26688" y="10759"/>
                    <a:pt x="25411" y="11306"/>
                    <a:pt x="24165" y="11914"/>
                  </a:cubicBezTo>
                  <a:cubicBezTo>
                    <a:pt x="22068" y="13008"/>
                    <a:pt x="20001" y="14133"/>
                    <a:pt x="17751" y="14832"/>
                  </a:cubicBezTo>
                  <a:cubicBezTo>
                    <a:pt x="17630" y="14893"/>
                    <a:pt x="17508" y="14923"/>
                    <a:pt x="17295" y="15014"/>
                  </a:cubicBezTo>
                  <a:cubicBezTo>
                    <a:pt x="17508" y="14345"/>
                    <a:pt x="17174" y="13829"/>
                    <a:pt x="16961" y="13282"/>
                  </a:cubicBezTo>
                  <a:cubicBezTo>
                    <a:pt x="16870" y="13038"/>
                    <a:pt x="16840" y="12795"/>
                    <a:pt x="17022" y="12613"/>
                  </a:cubicBezTo>
                  <a:cubicBezTo>
                    <a:pt x="17074" y="12561"/>
                    <a:pt x="17137" y="12541"/>
                    <a:pt x="17203" y="12541"/>
                  </a:cubicBezTo>
                  <a:cubicBezTo>
                    <a:pt x="17330" y="12541"/>
                    <a:pt x="17469" y="12614"/>
                    <a:pt x="17569" y="12674"/>
                  </a:cubicBezTo>
                  <a:cubicBezTo>
                    <a:pt x="18318" y="13075"/>
                    <a:pt x="19091" y="13359"/>
                    <a:pt x="19949" y="13359"/>
                  </a:cubicBezTo>
                  <a:cubicBezTo>
                    <a:pt x="20066" y="13359"/>
                    <a:pt x="20184" y="13353"/>
                    <a:pt x="20305" y="13342"/>
                  </a:cubicBezTo>
                  <a:cubicBezTo>
                    <a:pt x="20943" y="13282"/>
                    <a:pt x="21581" y="13130"/>
                    <a:pt x="22159" y="12826"/>
                  </a:cubicBezTo>
                  <a:cubicBezTo>
                    <a:pt x="23131" y="12279"/>
                    <a:pt x="23435" y="11488"/>
                    <a:pt x="23071" y="10424"/>
                  </a:cubicBezTo>
                  <a:cubicBezTo>
                    <a:pt x="22919" y="9968"/>
                    <a:pt x="22706" y="9513"/>
                    <a:pt x="22645" y="8996"/>
                  </a:cubicBezTo>
                  <a:cubicBezTo>
                    <a:pt x="22619" y="8764"/>
                    <a:pt x="22659" y="8685"/>
                    <a:pt x="22858" y="8685"/>
                  </a:cubicBezTo>
                  <a:cubicBezTo>
                    <a:pt x="22893" y="8685"/>
                    <a:pt x="22933" y="8687"/>
                    <a:pt x="22979" y="8692"/>
                  </a:cubicBezTo>
                  <a:cubicBezTo>
                    <a:pt x="23618" y="8783"/>
                    <a:pt x="24195" y="9117"/>
                    <a:pt x="24773" y="9391"/>
                  </a:cubicBezTo>
                  <a:cubicBezTo>
                    <a:pt x="25282" y="9637"/>
                    <a:pt x="25799" y="9777"/>
                    <a:pt x="26321" y="9777"/>
                  </a:cubicBezTo>
                  <a:cubicBezTo>
                    <a:pt x="26765" y="9777"/>
                    <a:pt x="27213" y="9675"/>
                    <a:pt x="27660" y="9452"/>
                  </a:cubicBezTo>
                  <a:cubicBezTo>
                    <a:pt x="28299" y="9117"/>
                    <a:pt x="28633" y="8601"/>
                    <a:pt x="28876" y="7993"/>
                  </a:cubicBezTo>
                  <a:cubicBezTo>
                    <a:pt x="28998" y="7628"/>
                    <a:pt x="28907" y="7294"/>
                    <a:pt x="28633" y="7020"/>
                  </a:cubicBezTo>
                  <a:cubicBezTo>
                    <a:pt x="28511" y="6929"/>
                    <a:pt x="28420" y="6807"/>
                    <a:pt x="28299" y="6716"/>
                  </a:cubicBezTo>
                  <a:cubicBezTo>
                    <a:pt x="28086" y="6503"/>
                    <a:pt x="28025" y="6260"/>
                    <a:pt x="28147" y="5987"/>
                  </a:cubicBezTo>
                  <a:cubicBezTo>
                    <a:pt x="28245" y="5740"/>
                    <a:pt x="28424" y="5673"/>
                    <a:pt x="28635" y="5673"/>
                  </a:cubicBezTo>
                  <a:cubicBezTo>
                    <a:pt x="28683" y="5673"/>
                    <a:pt x="28734" y="5677"/>
                    <a:pt x="28785" y="5683"/>
                  </a:cubicBezTo>
                  <a:cubicBezTo>
                    <a:pt x="29636" y="5774"/>
                    <a:pt x="30487" y="5987"/>
                    <a:pt x="31277" y="6382"/>
                  </a:cubicBezTo>
                  <a:cubicBezTo>
                    <a:pt x="31595" y="6549"/>
                    <a:pt x="31912" y="6642"/>
                    <a:pt x="32235" y="6642"/>
                  </a:cubicBezTo>
                  <a:cubicBezTo>
                    <a:pt x="32499" y="6642"/>
                    <a:pt x="32767" y="6580"/>
                    <a:pt x="33040" y="6443"/>
                  </a:cubicBezTo>
                  <a:cubicBezTo>
                    <a:pt x="33709" y="6139"/>
                    <a:pt x="33952" y="5683"/>
                    <a:pt x="33831" y="4953"/>
                  </a:cubicBezTo>
                  <a:cubicBezTo>
                    <a:pt x="33831" y="4801"/>
                    <a:pt x="33770" y="4680"/>
                    <a:pt x="33770" y="4558"/>
                  </a:cubicBezTo>
                  <a:cubicBezTo>
                    <a:pt x="33728" y="4037"/>
                    <a:pt x="33758" y="3830"/>
                    <a:pt x="34006" y="3830"/>
                  </a:cubicBezTo>
                  <a:cubicBezTo>
                    <a:pt x="34120" y="3830"/>
                    <a:pt x="34280" y="3874"/>
                    <a:pt x="34499" y="3950"/>
                  </a:cubicBezTo>
                  <a:cubicBezTo>
                    <a:pt x="34813" y="4049"/>
                    <a:pt x="35105" y="4099"/>
                    <a:pt x="35377" y="4099"/>
                  </a:cubicBezTo>
                  <a:cubicBezTo>
                    <a:pt x="36108" y="4099"/>
                    <a:pt x="36684" y="3739"/>
                    <a:pt x="37083" y="3008"/>
                  </a:cubicBezTo>
                  <a:cubicBezTo>
                    <a:pt x="37326" y="2582"/>
                    <a:pt x="37235" y="2066"/>
                    <a:pt x="36779" y="1701"/>
                  </a:cubicBezTo>
                  <a:cubicBezTo>
                    <a:pt x="36639" y="1589"/>
                    <a:pt x="36454" y="1529"/>
                    <a:pt x="36269" y="1529"/>
                  </a:cubicBezTo>
                  <a:cubicBezTo>
                    <a:pt x="36051" y="1529"/>
                    <a:pt x="35833" y="1612"/>
                    <a:pt x="35685" y="1792"/>
                  </a:cubicBezTo>
                  <a:cubicBezTo>
                    <a:pt x="35366" y="2175"/>
                    <a:pt x="35030" y="2340"/>
                    <a:pt x="34672" y="2340"/>
                  </a:cubicBezTo>
                  <a:cubicBezTo>
                    <a:pt x="34349" y="2340"/>
                    <a:pt x="34009" y="2205"/>
                    <a:pt x="33648" y="1974"/>
                  </a:cubicBezTo>
                  <a:cubicBezTo>
                    <a:pt x="34743" y="1549"/>
                    <a:pt x="35715" y="880"/>
                    <a:pt x="36931" y="880"/>
                  </a:cubicBezTo>
                  <a:close/>
                  <a:moveTo>
                    <a:pt x="31337" y="691"/>
                  </a:moveTo>
                  <a:cubicBezTo>
                    <a:pt x="32082" y="691"/>
                    <a:pt x="32831" y="799"/>
                    <a:pt x="33466" y="1275"/>
                  </a:cubicBezTo>
                  <a:cubicBezTo>
                    <a:pt x="33557" y="1336"/>
                    <a:pt x="33679" y="1367"/>
                    <a:pt x="33831" y="1427"/>
                  </a:cubicBezTo>
                  <a:cubicBezTo>
                    <a:pt x="33514" y="1629"/>
                    <a:pt x="33251" y="1886"/>
                    <a:pt x="32888" y="1886"/>
                  </a:cubicBezTo>
                  <a:cubicBezTo>
                    <a:pt x="32868" y="1886"/>
                    <a:pt x="32848" y="1885"/>
                    <a:pt x="32828" y="1883"/>
                  </a:cubicBezTo>
                  <a:cubicBezTo>
                    <a:pt x="32645" y="1883"/>
                    <a:pt x="32493" y="1944"/>
                    <a:pt x="32372" y="2035"/>
                  </a:cubicBezTo>
                  <a:cubicBezTo>
                    <a:pt x="31247" y="2826"/>
                    <a:pt x="30001" y="3312"/>
                    <a:pt x="28846" y="3981"/>
                  </a:cubicBezTo>
                  <a:cubicBezTo>
                    <a:pt x="28749" y="4034"/>
                    <a:pt x="28656" y="4054"/>
                    <a:pt x="28565" y="4054"/>
                  </a:cubicBezTo>
                  <a:cubicBezTo>
                    <a:pt x="28400" y="4054"/>
                    <a:pt x="28243" y="3989"/>
                    <a:pt x="28086" y="3950"/>
                  </a:cubicBezTo>
                  <a:cubicBezTo>
                    <a:pt x="27911" y="3897"/>
                    <a:pt x="27740" y="3872"/>
                    <a:pt x="27577" y="3872"/>
                  </a:cubicBezTo>
                  <a:cubicBezTo>
                    <a:pt x="26809" y="3872"/>
                    <a:pt x="26221" y="4435"/>
                    <a:pt x="26171" y="5288"/>
                  </a:cubicBezTo>
                  <a:cubicBezTo>
                    <a:pt x="26141" y="5470"/>
                    <a:pt x="26110" y="5561"/>
                    <a:pt x="25958" y="5652"/>
                  </a:cubicBezTo>
                  <a:cubicBezTo>
                    <a:pt x="25259" y="6017"/>
                    <a:pt x="24530" y="6443"/>
                    <a:pt x="23831" y="6838"/>
                  </a:cubicBezTo>
                  <a:cubicBezTo>
                    <a:pt x="23666" y="6956"/>
                    <a:pt x="23482" y="7000"/>
                    <a:pt x="23281" y="7000"/>
                  </a:cubicBezTo>
                  <a:cubicBezTo>
                    <a:pt x="23222" y="7000"/>
                    <a:pt x="23163" y="6997"/>
                    <a:pt x="23101" y="6990"/>
                  </a:cubicBezTo>
                  <a:cubicBezTo>
                    <a:pt x="22834" y="6945"/>
                    <a:pt x="22567" y="6917"/>
                    <a:pt x="22300" y="6917"/>
                  </a:cubicBezTo>
                  <a:cubicBezTo>
                    <a:pt x="22202" y="6917"/>
                    <a:pt x="22105" y="6921"/>
                    <a:pt x="22007" y="6929"/>
                  </a:cubicBezTo>
                  <a:cubicBezTo>
                    <a:pt x="21125" y="6990"/>
                    <a:pt x="20578" y="7476"/>
                    <a:pt x="20487" y="8358"/>
                  </a:cubicBezTo>
                  <a:cubicBezTo>
                    <a:pt x="20426" y="8631"/>
                    <a:pt x="20335" y="8783"/>
                    <a:pt x="20092" y="8905"/>
                  </a:cubicBezTo>
                  <a:cubicBezTo>
                    <a:pt x="19514" y="9209"/>
                    <a:pt x="18967" y="9513"/>
                    <a:pt x="18420" y="9877"/>
                  </a:cubicBezTo>
                  <a:cubicBezTo>
                    <a:pt x="18140" y="10030"/>
                    <a:pt x="17881" y="10098"/>
                    <a:pt x="17590" y="10098"/>
                  </a:cubicBezTo>
                  <a:cubicBezTo>
                    <a:pt x="17534" y="10098"/>
                    <a:pt x="17476" y="10095"/>
                    <a:pt x="17417" y="10090"/>
                  </a:cubicBezTo>
                  <a:cubicBezTo>
                    <a:pt x="17270" y="10080"/>
                    <a:pt x="17124" y="10074"/>
                    <a:pt x="16979" y="10074"/>
                  </a:cubicBezTo>
                  <a:cubicBezTo>
                    <a:pt x="16226" y="10074"/>
                    <a:pt x="15511" y="10233"/>
                    <a:pt x="14925" y="10820"/>
                  </a:cubicBezTo>
                  <a:cubicBezTo>
                    <a:pt x="14803" y="10972"/>
                    <a:pt x="14651" y="11124"/>
                    <a:pt x="14590" y="11336"/>
                  </a:cubicBezTo>
                  <a:cubicBezTo>
                    <a:pt x="14529" y="11701"/>
                    <a:pt x="14256" y="11883"/>
                    <a:pt x="13952" y="12066"/>
                  </a:cubicBezTo>
                  <a:cubicBezTo>
                    <a:pt x="12918" y="12674"/>
                    <a:pt x="11763" y="13069"/>
                    <a:pt x="10669" y="13616"/>
                  </a:cubicBezTo>
                  <a:cubicBezTo>
                    <a:pt x="10578" y="13646"/>
                    <a:pt x="10487" y="13646"/>
                    <a:pt x="10396" y="13646"/>
                  </a:cubicBezTo>
                  <a:cubicBezTo>
                    <a:pt x="9666" y="13646"/>
                    <a:pt x="8997" y="13890"/>
                    <a:pt x="8390" y="14285"/>
                  </a:cubicBezTo>
                  <a:cubicBezTo>
                    <a:pt x="8390" y="14285"/>
                    <a:pt x="8390" y="14315"/>
                    <a:pt x="8390" y="14315"/>
                  </a:cubicBezTo>
                  <a:cubicBezTo>
                    <a:pt x="8029" y="14731"/>
                    <a:pt x="7807" y="14932"/>
                    <a:pt x="7624" y="14932"/>
                  </a:cubicBezTo>
                  <a:cubicBezTo>
                    <a:pt x="7406" y="14932"/>
                    <a:pt x="7242" y="14647"/>
                    <a:pt x="6961" y="14102"/>
                  </a:cubicBezTo>
                  <a:cubicBezTo>
                    <a:pt x="6900" y="14041"/>
                    <a:pt x="6870" y="13981"/>
                    <a:pt x="6839" y="13890"/>
                  </a:cubicBezTo>
                  <a:lnTo>
                    <a:pt x="6839" y="13890"/>
                  </a:lnTo>
                  <a:cubicBezTo>
                    <a:pt x="6718" y="14315"/>
                    <a:pt x="6870" y="14649"/>
                    <a:pt x="7326" y="14984"/>
                  </a:cubicBezTo>
                  <a:cubicBezTo>
                    <a:pt x="7100" y="15139"/>
                    <a:pt x="6973" y="15229"/>
                    <a:pt x="6867" y="15229"/>
                  </a:cubicBezTo>
                  <a:cubicBezTo>
                    <a:pt x="6746" y="15229"/>
                    <a:pt x="6654" y="15109"/>
                    <a:pt x="6475" y="14832"/>
                  </a:cubicBezTo>
                  <a:cubicBezTo>
                    <a:pt x="6231" y="14528"/>
                    <a:pt x="6049" y="14224"/>
                    <a:pt x="5806" y="13859"/>
                  </a:cubicBezTo>
                  <a:lnTo>
                    <a:pt x="5806" y="13859"/>
                  </a:lnTo>
                  <a:cubicBezTo>
                    <a:pt x="5806" y="14315"/>
                    <a:pt x="5927" y="14589"/>
                    <a:pt x="6505" y="15349"/>
                  </a:cubicBezTo>
                  <a:cubicBezTo>
                    <a:pt x="6475" y="15349"/>
                    <a:pt x="6475" y="15379"/>
                    <a:pt x="6475" y="15379"/>
                  </a:cubicBezTo>
                  <a:cubicBezTo>
                    <a:pt x="6219" y="15494"/>
                    <a:pt x="6076" y="15561"/>
                    <a:pt x="5969" y="15561"/>
                  </a:cubicBezTo>
                  <a:cubicBezTo>
                    <a:pt x="5822" y="15561"/>
                    <a:pt x="5743" y="15435"/>
                    <a:pt x="5532" y="15136"/>
                  </a:cubicBezTo>
                  <a:cubicBezTo>
                    <a:pt x="5259" y="14741"/>
                    <a:pt x="5107" y="14315"/>
                    <a:pt x="5016" y="13829"/>
                  </a:cubicBezTo>
                  <a:lnTo>
                    <a:pt x="5016" y="13829"/>
                  </a:lnTo>
                  <a:cubicBezTo>
                    <a:pt x="4742" y="14589"/>
                    <a:pt x="5076" y="15166"/>
                    <a:pt x="5563" y="15683"/>
                  </a:cubicBezTo>
                  <a:cubicBezTo>
                    <a:pt x="5321" y="15817"/>
                    <a:pt x="5174" y="15892"/>
                    <a:pt x="5054" y="15892"/>
                  </a:cubicBezTo>
                  <a:cubicBezTo>
                    <a:pt x="4903" y="15892"/>
                    <a:pt x="4794" y="15772"/>
                    <a:pt x="4590" y="15500"/>
                  </a:cubicBezTo>
                  <a:cubicBezTo>
                    <a:pt x="4104" y="14801"/>
                    <a:pt x="4104" y="14011"/>
                    <a:pt x="4043" y="13251"/>
                  </a:cubicBezTo>
                  <a:lnTo>
                    <a:pt x="4043" y="13251"/>
                  </a:lnTo>
                  <a:cubicBezTo>
                    <a:pt x="3648" y="13950"/>
                    <a:pt x="3921" y="15227"/>
                    <a:pt x="4651" y="16048"/>
                  </a:cubicBezTo>
                  <a:cubicBezTo>
                    <a:pt x="4400" y="16198"/>
                    <a:pt x="4205" y="16269"/>
                    <a:pt x="4048" y="16269"/>
                  </a:cubicBezTo>
                  <a:cubicBezTo>
                    <a:pt x="3730" y="16269"/>
                    <a:pt x="3567" y="15979"/>
                    <a:pt x="3405" y="15470"/>
                  </a:cubicBezTo>
                  <a:cubicBezTo>
                    <a:pt x="3222" y="14862"/>
                    <a:pt x="3192" y="14193"/>
                    <a:pt x="3192" y="13555"/>
                  </a:cubicBezTo>
                  <a:cubicBezTo>
                    <a:pt x="3192" y="13282"/>
                    <a:pt x="3283" y="13069"/>
                    <a:pt x="3496" y="12856"/>
                  </a:cubicBezTo>
                  <a:cubicBezTo>
                    <a:pt x="4742" y="11610"/>
                    <a:pt x="6201" y="10576"/>
                    <a:pt x="7751" y="9756"/>
                  </a:cubicBezTo>
                  <a:cubicBezTo>
                    <a:pt x="13678" y="6595"/>
                    <a:pt x="19727" y="3677"/>
                    <a:pt x="26141" y="1610"/>
                  </a:cubicBezTo>
                  <a:cubicBezTo>
                    <a:pt x="27721" y="1093"/>
                    <a:pt x="29332" y="759"/>
                    <a:pt x="31004" y="698"/>
                  </a:cubicBezTo>
                  <a:cubicBezTo>
                    <a:pt x="31115" y="694"/>
                    <a:pt x="31226" y="691"/>
                    <a:pt x="31337" y="691"/>
                  </a:cubicBezTo>
                  <a:close/>
                  <a:moveTo>
                    <a:pt x="2888" y="13555"/>
                  </a:moveTo>
                  <a:lnTo>
                    <a:pt x="2888" y="13555"/>
                  </a:lnTo>
                  <a:cubicBezTo>
                    <a:pt x="3009" y="14589"/>
                    <a:pt x="2523" y="15744"/>
                    <a:pt x="3678" y="16412"/>
                  </a:cubicBezTo>
                  <a:cubicBezTo>
                    <a:pt x="3557" y="16473"/>
                    <a:pt x="3344" y="16564"/>
                    <a:pt x="3161" y="16656"/>
                  </a:cubicBezTo>
                  <a:cubicBezTo>
                    <a:pt x="2956" y="16740"/>
                    <a:pt x="2832" y="16791"/>
                    <a:pt x="2744" y="16791"/>
                  </a:cubicBezTo>
                  <a:cubicBezTo>
                    <a:pt x="2611" y="16791"/>
                    <a:pt x="2560" y="16675"/>
                    <a:pt x="2432" y="16382"/>
                  </a:cubicBezTo>
                  <a:cubicBezTo>
                    <a:pt x="2098" y="15470"/>
                    <a:pt x="2280" y="14315"/>
                    <a:pt x="2888" y="13555"/>
                  </a:cubicBezTo>
                  <a:close/>
                  <a:moveTo>
                    <a:pt x="2006" y="14862"/>
                  </a:moveTo>
                  <a:cubicBezTo>
                    <a:pt x="2006" y="15288"/>
                    <a:pt x="2006" y="15652"/>
                    <a:pt x="2006" y="15987"/>
                  </a:cubicBezTo>
                  <a:cubicBezTo>
                    <a:pt x="2037" y="16382"/>
                    <a:pt x="2158" y="16716"/>
                    <a:pt x="2493" y="16959"/>
                  </a:cubicBezTo>
                  <a:cubicBezTo>
                    <a:pt x="2275" y="17100"/>
                    <a:pt x="2133" y="17176"/>
                    <a:pt x="2028" y="17176"/>
                  </a:cubicBezTo>
                  <a:cubicBezTo>
                    <a:pt x="1883" y="17176"/>
                    <a:pt x="1808" y="17033"/>
                    <a:pt x="1702" y="16716"/>
                  </a:cubicBezTo>
                  <a:cubicBezTo>
                    <a:pt x="1520" y="16078"/>
                    <a:pt x="1642" y="15500"/>
                    <a:pt x="2006" y="14862"/>
                  </a:cubicBezTo>
                  <a:close/>
                  <a:moveTo>
                    <a:pt x="11027" y="15732"/>
                  </a:moveTo>
                  <a:cubicBezTo>
                    <a:pt x="11161" y="15732"/>
                    <a:pt x="11295" y="15754"/>
                    <a:pt x="11429" y="15804"/>
                  </a:cubicBezTo>
                  <a:cubicBezTo>
                    <a:pt x="12098" y="16017"/>
                    <a:pt x="12706" y="16260"/>
                    <a:pt x="13405" y="16412"/>
                  </a:cubicBezTo>
                  <a:cubicBezTo>
                    <a:pt x="12554" y="16807"/>
                    <a:pt x="11703" y="17111"/>
                    <a:pt x="10882" y="17537"/>
                  </a:cubicBezTo>
                  <a:cubicBezTo>
                    <a:pt x="10840" y="17554"/>
                    <a:pt x="10804" y="17561"/>
                    <a:pt x="10773" y="17561"/>
                  </a:cubicBezTo>
                  <a:cubicBezTo>
                    <a:pt x="10694" y="17561"/>
                    <a:pt x="10644" y="17512"/>
                    <a:pt x="10578" y="17446"/>
                  </a:cubicBezTo>
                  <a:cubicBezTo>
                    <a:pt x="10213" y="17081"/>
                    <a:pt x="10152" y="16656"/>
                    <a:pt x="10213" y="16169"/>
                  </a:cubicBezTo>
                  <a:cubicBezTo>
                    <a:pt x="10244" y="15865"/>
                    <a:pt x="10487" y="15835"/>
                    <a:pt x="10700" y="15774"/>
                  </a:cubicBezTo>
                  <a:cubicBezTo>
                    <a:pt x="10809" y="15747"/>
                    <a:pt x="10918" y="15732"/>
                    <a:pt x="11027" y="15732"/>
                  </a:cubicBezTo>
                  <a:close/>
                  <a:moveTo>
                    <a:pt x="1247" y="16564"/>
                  </a:moveTo>
                  <a:cubicBezTo>
                    <a:pt x="1307" y="16747"/>
                    <a:pt x="1338" y="16929"/>
                    <a:pt x="1429" y="17020"/>
                  </a:cubicBezTo>
                  <a:cubicBezTo>
                    <a:pt x="1885" y="17385"/>
                    <a:pt x="1581" y="17628"/>
                    <a:pt x="1307" y="17902"/>
                  </a:cubicBezTo>
                  <a:cubicBezTo>
                    <a:pt x="1186" y="17993"/>
                    <a:pt x="1125" y="18114"/>
                    <a:pt x="973" y="18266"/>
                  </a:cubicBezTo>
                  <a:cubicBezTo>
                    <a:pt x="912" y="17628"/>
                    <a:pt x="1034" y="17111"/>
                    <a:pt x="1247" y="16564"/>
                  </a:cubicBezTo>
                  <a:close/>
                  <a:moveTo>
                    <a:pt x="36255" y="2092"/>
                  </a:moveTo>
                  <a:cubicBezTo>
                    <a:pt x="36325" y="2092"/>
                    <a:pt x="36399" y="2120"/>
                    <a:pt x="36475" y="2187"/>
                  </a:cubicBezTo>
                  <a:cubicBezTo>
                    <a:pt x="36718" y="2400"/>
                    <a:pt x="36658" y="2643"/>
                    <a:pt x="36475" y="2917"/>
                  </a:cubicBezTo>
                  <a:cubicBezTo>
                    <a:pt x="36192" y="3354"/>
                    <a:pt x="35800" y="3509"/>
                    <a:pt x="35335" y="3509"/>
                  </a:cubicBezTo>
                  <a:cubicBezTo>
                    <a:pt x="35252" y="3509"/>
                    <a:pt x="35165" y="3504"/>
                    <a:pt x="35077" y="3494"/>
                  </a:cubicBezTo>
                  <a:cubicBezTo>
                    <a:pt x="34925" y="3464"/>
                    <a:pt x="34773" y="3433"/>
                    <a:pt x="34591" y="3373"/>
                  </a:cubicBezTo>
                  <a:cubicBezTo>
                    <a:pt x="34342" y="3287"/>
                    <a:pt x="34131" y="3243"/>
                    <a:pt x="33955" y="3243"/>
                  </a:cubicBezTo>
                  <a:cubicBezTo>
                    <a:pt x="33444" y="3243"/>
                    <a:pt x="33231" y="3614"/>
                    <a:pt x="33253" y="4406"/>
                  </a:cubicBezTo>
                  <a:cubicBezTo>
                    <a:pt x="33253" y="4588"/>
                    <a:pt x="33284" y="4801"/>
                    <a:pt x="33314" y="5014"/>
                  </a:cubicBezTo>
                  <a:cubicBezTo>
                    <a:pt x="33343" y="5688"/>
                    <a:pt x="32949" y="6079"/>
                    <a:pt x="32294" y="6079"/>
                  </a:cubicBezTo>
                  <a:cubicBezTo>
                    <a:pt x="32270" y="6079"/>
                    <a:pt x="32245" y="6079"/>
                    <a:pt x="32220" y="6078"/>
                  </a:cubicBezTo>
                  <a:cubicBezTo>
                    <a:pt x="31946" y="6047"/>
                    <a:pt x="31703" y="5987"/>
                    <a:pt x="31460" y="5865"/>
                  </a:cubicBezTo>
                  <a:cubicBezTo>
                    <a:pt x="30609" y="5379"/>
                    <a:pt x="29697" y="5257"/>
                    <a:pt x="28755" y="5196"/>
                  </a:cubicBezTo>
                  <a:cubicBezTo>
                    <a:pt x="28714" y="5193"/>
                    <a:pt x="28674" y="5192"/>
                    <a:pt x="28634" y="5192"/>
                  </a:cubicBezTo>
                  <a:cubicBezTo>
                    <a:pt x="28255" y="5192"/>
                    <a:pt x="27914" y="5328"/>
                    <a:pt x="27721" y="5713"/>
                  </a:cubicBezTo>
                  <a:cubicBezTo>
                    <a:pt x="27508" y="6199"/>
                    <a:pt x="27600" y="6625"/>
                    <a:pt x="27904" y="7020"/>
                  </a:cubicBezTo>
                  <a:cubicBezTo>
                    <a:pt x="28086" y="7263"/>
                    <a:pt x="28451" y="7415"/>
                    <a:pt x="28329" y="7780"/>
                  </a:cubicBezTo>
                  <a:cubicBezTo>
                    <a:pt x="28177" y="8206"/>
                    <a:pt x="27934" y="8601"/>
                    <a:pt x="27508" y="8844"/>
                  </a:cubicBezTo>
                  <a:cubicBezTo>
                    <a:pt x="27127" y="9076"/>
                    <a:pt x="26736" y="9173"/>
                    <a:pt x="26341" y="9173"/>
                  </a:cubicBezTo>
                  <a:cubicBezTo>
                    <a:pt x="26012" y="9173"/>
                    <a:pt x="25681" y="9106"/>
                    <a:pt x="25350" y="8996"/>
                  </a:cubicBezTo>
                  <a:cubicBezTo>
                    <a:pt x="25107" y="8905"/>
                    <a:pt x="24864" y="8813"/>
                    <a:pt x="24651" y="8692"/>
                  </a:cubicBezTo>
                  <a:cubicBezTo>
                    <a:pt x="24074" y="8358"/>
                    <a:pt x="23466" y="8175"/>
                    <a:pt x="22797" y="8114"/>
                  </a:cubicBezTo>
                  <a:cubicBezTo>
                    <a:pt x="22731" y="8106"/>
                    <a:pt x="22670" y="8102"/>
                    <a:pt x="22613" y="8102"/>
                  </a:cubicBezTo>
                  <a:cubicBezTo>
                    <a:pt x="22257" y="8102"/>
                    <a:pt x="22098" y="8276"/>
                    <a:pt x="22098" y="8722"/>
                  </a:cubicBezTo>
                  <a:cubicBezTo>
                    <a:pt x="22098" y="9269"/>
                    <a:pt x="22220" y="9786"/>
                    <a:pt x="22432" y="10303"/>
                  </a:cubicBezTo>
                  <a:cubicBezTo>
                    <a:pt x="22858" y="11397"/>
                    <a:pt x="22584" y="12005"/>
                    <a:pt x="21490" y="12431"/>
                  </a:cubicBezTo>
                  <a:cubicBezTo>
                    <a:pt x="20960" y="12622"/>
                    <a:pt x="20437" y="12735"/>
                    <a:pt x="19918" y="12735"/>
                  </a:cubicBezTo>
                  <a:cubicBezTo>
                    <a:pt x="19365" y="12735"/>
                    <a:pt x="18817" y="12607"/>
                    <a:pt x="18268" y="12309"/>
                  </a:cubicBezTo>
                  <a:cubicBezTo>
                    <a:pt x="18055" y="12218"/>
                    <a:pt x="17843" y="12096"/>
                    <a:pt x="17630" y="12035"/>
                  </a:cubicBezTo>
                  <a:cubicBezTo>
                    <a:pt x="17435" y="11970"/>
                    <a:pt x="17231" y="11905"/>
                    <a:pt x="17037" y="11905"/>
                  </a:cubicBezTo>
                  <a:cubicBezTo>
                    <a:pt x="16869" y="11905"/>
                    <a:pt x="16707" y="11955"/>
                    <a:pt x="16566" y="12096"/>
                  </a:cubicBezTo>
                  <a:cubicBezTo>
                    <a:pt x="16262" y="12400"/>
                    <a:pt x="16201" y="12826"/>
                    <a:pt x="16323" y="13251"/>
                  </a:cubicBezTo>
                  <a:cubicBezTo>
                    <a:pt x="16384" y="13525"/>
                    <a:pt x="16505" y="13768"/>
                    <a:pt x="16596" y="14041"/>
                  </a:cubicBezTo>
                  <a:cubicBezTo>
                    <a:pt x="16870" y="14680"/>
                    <a:pt x="16748" y="15075"/>
                    <a:pt x="16140" y="15379"/>
                  </a:cubicBezTo>
                  <a:cubicBezTo>
                    <a:pt x="15546" y="15665"/>
                    <a:pt x="14967" y="15936"/>
                    <a:pt x="14335" y="15936"/>
                  </a:cubicBezTo>
                  <a:cubicBezTo>
                    <a:pt x="14095" y="15936"/>
                    <a:pt x="13847" y="15897"/>
                    <a:pt x="13587" y="15804"/>
                  </a:cubicBezTo>
                  <a:cubicBezTo>
                    <a:pt x="13040" y="15592"/>
                    <a:pt x="12493" y="15531"/>
                    <a:pt x="11946" y="15318"/>
                  </a:cubicBezTo>
                  <a:cubicBezTo>
                    <a:pt x="11703" y="15197"/>
                    <a:pt x="11399" y="15136"/>
                    <a:pt x="11125" y="15136"/>
                  </a:cubicBezTo>
                  <a:cubicBezTo>
                    <a:pt x="11099" y="15135"/>
                    <a:pt x="11072" y="15135"/>
                    <a:pt x="11047" y="15135"/>
                  </a:cubicBezTo>
                  <a:cubicBezTo>
                    <a:pt x="9886" y="15135"/>
                    <a:pt x="9368" y="15800"/>
                    <a:pt x="9636" y="16959"/>
                  </a:cubicBezTo>
                  <a:cubicBezTo>
                    <a:pt x="9697" y="17263"/>
                    <a:pt x="9818" y="17537"/>
                    <a:pt x="10031" y="17750"/>
                  </a:cubicBezTo>
                  <a:cubicBezTo>
                    <a:pt x="10092" y="17841"/>
                    <a:pt x="10152" y="17932"/>
                    <a:pt x="10000" y="17993"/>
                  </a:cubicBezTo>
                  <a:cubicBezTo>
                    <a:pt x="9453" y="18297"/>
                    <a:pt x="8967" y="18662"/>
                    <a:pt x="8481" y="19087"/>
                  </a:cubicBezTo>
                  <a:cubicBezTo>
                    <a:pt x="7903" y="17932"/>
                    <a:pt x="7873" y="16747"/>
                    <a:pt x="8207" y="15561"/>
                  </a:cubicBezTo>
                  <a:cubicBezTo>
                    <a:pt x="8450" y="14710"/>
                    <a:pt x="9089" y="14345"/>
                    <a:pt x="9909" y="14224"/>
                  </a:cubicBezTo>
                  <a:cubicBezTo>
                    <a:pt x="10097" y="14196"/>
                    <a:pt x="10282" y="14184"/>
                    <a:pt x="10464" y="14184"/>
                  </a:cubicBezTo>
                  <a:cubicBezTo>
                    <a:pt x="11079" y="14184"/>
                    <a:pt x="11671" y="14319"/>
                    <a:pt x="12280" y="14437"/>
                  </a:cubicBezTo>
                  <a:cubicBezTo>
                    <a:pt x="12706" y="14497"/>
                    <a:pt x="13131" y="14558"/>
                    <a:pt x="13557" y="14558"/>
                  </a:cubicBezTo>
                  <a:cubicBezTo>
                    <a:pt x="13578" y="14559"/>
                    <a:pt x="13600" y="14559"/>
                    <a:pt x="13621" y="14559"/>
                  </a:cubicBezTo>
                  <a:cubicBezTo>
                    <a:pt x="14615" y="14559"/>
                    <a:pt x="15196" y="13868"/>
                    <a:pt x="15077" y="12856"/>
                  </a:cubicBezTo>
                  <a:cubicBezTo>
                    <a:pt x="15046" y="12674"/>
                    <a:pt x="15016" y="12461"/>
                    <a:pt x="15016" y="12279"/>
                  </a:cubicBezTo>
                  <a:cubicBezTo>
                    <a:pt x="14898" y="11100"/>
                    <a:pt x="16007" y="10636"/>
                    <a:pt x="16906" y="10636"/>
                  </a:cubicBezTo>
                  <a:cubicBezTo>
                    <a:pt x="16935" y="10636"/>
                    <a:pt x="16963" y="10636"/>
                    <a:pt x="16992" y="10637"/>
                  </a:cubicBezTo>
                  <a:cubicBezTo>
                    <a:pt x="18147" y="10668"/>
                    <a:pt x="19241" y="11032"/>
                    <a:pt x="20396" y="11032"/>
                  </a:cubicBezTo>
                  <a:cubicBezTo>
                    <a:pt x="21217" y="11032"/>
                    <a:pt x="21429" y="10698"/>
                    <a:pt x="21186" y="10029"/>
                  </a:cubicBezTo>
                  <a:cubicBezTo>
                    <a:pt x="21034" y="9543"/>
                    <a:pt x="20943" y="9026"/>
                    <a:pt x="21004" y="8509"/>
                  </a:cubicBezTo>
                  <a:cubicBezTo>
                    <a:pt x="21095" y="7841"/>
                    <a:pt x="21399" y="7506"/>
                    <a:pt x="22068" y="7476"/>
                  </a:cubicBezTo>
                  <a:cubicBezTo>
                    <a:pt x="22130" y="7474"/>
                    <a:pt x="22193" y="7473"/>
                    <a:pt x="22255" y="7473"/>
                  </a:cubicBezTo>
                  <a:cubicBezTo>
                    <a:pt x="23040" y="7473"/>
                    <a:pt x="23800" y="7644"/>
                    <a:pt x="24560" y="7841"/>
                  </a:cubicBezTo>
                  <a:cubicBezTo>
                    <a:pt x="24826" y="7929"/>
                    <a:pt x="25091" y="7977"/>
                    <a:pt x="25363" y="7977"/>
                  </a:cubicBezTo>
                  <a:cubicBezTo>
                    <a:pt x="25558" y="7977"/>
                    <a:pt x="25755" y="7952"/>
                    <a:pt x="25958" y="7902"/>
                  </a:cubicBezTo>
                  <a:cubicBezTo>
                    <a:pt x="26657" y="7780"/>
                    <a:pt x="27022" y="7263"/>
                    <a:pt x="26901" y="6564"/>
                  </a:cubicBezTo>
                  <a:cubicBezTo>
                    <a:pt x="26870" y="6260"/>
                    <a:pt x="26779" y="5987"/>
                    <a:pt x="26718" y="5683"/>
                  </a:cubicBezTo>
                  <a:cubicBezTo>
                    <a:pt x="26589" y="4935"/>
                    <a:pt x="26985" y="4450"/>
                    <a:pt x="27628" y="4450"/>
                  </a:cubicBezTo>
                  <a:cubicBezTo>
                    <a:pt x="27743" y="4450"/>
                    <a:pt x="27866" y="4465"/>
                    <a:pt x="27995" y="4497"/>
                  </a:cubicBezTo>
                  <a:cubicBezTo>
                    <a:pt x="28876" y="4710"/>
                    <a:pt x="29758" y="4832"/>
                    <a:pt x="30639" y="4953"/>
                  </a:cubicBezTo>
                  <a:cubicBezTo>
                    <a:pt x="30764" y="4972"/>
                    <a:pt x="30889" y="4983"/>
                    <a:pt x="31014" y="4983"/>
                  </a:cubicBezTo>
                  <a:cubicBezTo>
                    <a:pt x="31281" y="4983"/>
                    <a:pt x="31545" y="4935"/>
                    <a:pt x="31794" y="4832"/>
                  </a:cubicBezTo>
                  <a:cubicBezTo>
                    <a:pt x="32493" y="4588"/>
                    <a:pt x="32706" y="4254"/>
                    <a:pt x="32524" y="3555"/>
                  </a:cubicBezTo>
                  <a:cubicBezTo>
                    <a:pt x="32463" y="3221"/>
                    <a:pt x="32250" y="2856"/>
                    <a:pt x="32615" y="2582"/>
                  </a:cubicBezTo>
                  <a:cubicBezTo>
                    <a:pt x="32747" y="2473"/>
                    <a:pt x="32874" y="2434"/>
                    <a:pt x="33001" y="2434"/>
                  </a:cubicBezTo>
                  <a:cubicBezTo>
                    <a:pt x="33225" y="2434"/>
                    <a:pt x="33446" y="2554"/>
                    <a:pt x="33679" y="2613"/>
                  </a:cubicBezTo>
                  <a:cubicBezTo>
                    <a:pt x="33770" y="2643"/>
                    <a:pt x="33861" y="2704"/>
                    <a:pt x="33952" y="2734"/>
                  </a:cubicBezTo>
                  <a:cubicBezTo>
                    <a:pt x="34165" y="2846"/>
                    <a:pt x="34420" y="2905"/>
                    <a:pt x="34679" y="2905"/>
                  </a:cubicBezTo>
                  <a:cubicBezTo>
                    <a:pt x="35122" y="2905"/>
                    <a:pt x="35580" y="2734"/>
                    <a:pt x="35867" y="2370"/>
                  </a:cubicBezTo>
                  <a:cubicBezTo>
                    <a:pt x="35971" y="2224"/>
                    <a:pt x="36104" y="2092"/>
                    <a:pt x="36255" y="2092"/>
                  </a:cubicBezTo>
                  <a:close/>
                  <a:moveTo>
                    <a:pt x="7812" y="15166"/>
                  </a:moveTo>
                  <a:cubicBezTo>
                    <a:pt x="7599" y="15865"/>
                    <a:pt x="7508" y="16564"/>
                    <a:pt x="7538" y="17263"/>
                  </a:cubicBezTo>
                  <a:cubicBezTo>
                    <a:pt x="7599" y="17932"/>
                    <a:pt x="7751" y="18540"/>
                    <a:pt x="8146" y="19087"/>
                  </a:cubicBezTo>
                  <a:cubicBezTo>
                    <a:pt x="8268" y="19270"/>
                    <a:pt x="8207" y="19361"/>
                    <a:pt x="8086" y="19482"/>
                  </a:cubicBezTo>
                  <a:cubicBezTo>
                    <a:pt x="7599" y="19969"/>
                    <a:pt x="7234" y="20516"/>
                    <a:pt x="6870" y="21063"/>
                  </a:cubicBezTo>
                  <a:cubicBezTo>
                    <a:pt x="6110" y="22309"/>
                    <a:pt x="5806" y="23616"/>
                    <a:pt x="6353" y="25105"/>
                  </a:cubicBezTo>
                  <a:cubicBezTo>
                    <a:pt x="4316" y="25045"/>
                    <a:pt x="2584" y="24406"/>
                    <a:pt x="1429" y="22704"/>
                  </a:cubicBezTo>
                  <a:cubicBezTo>
                    <a:pt x="274" y="21032"/>
                    <a:pt x="456" y="18510"/>
                    <a:pt x="2766" y="17324"/>
                  </a:cubicBezTo>
                  <a:cubicBezTo>
                    <a:pt x="4073" y="16625"/>
                    <a:pt x="5502" y="16200"/>
                    <a:pt x="6870" y="15592"/>
                  </a:cubicBezTo>
                  <a:cubicBezTo>
                    <a:pt x="7174" y="15470"/>
                    <a:pt x="7447" y="15318"/>
                    <a:pt x="7812" y="15166"/>
                  </a:cubicBezTo>
                  <a:close/>
                  <a:moveTo>
                    <a:pt x="39697" y="4740"/>
                  </a:moveTo>
                  <a:cubicBezTo>
                    <a:pt x="39059" y="5865"/>
                    <a:pt x="38086" y="6625"/>
                    <a:pt x="37357" y="7689"/>
                  </a:cubicBezTo>
                  <a:cubicBezTo>
                    <a:pt x="38451" y="7081"/>
                    <a:pt x="39272" y="6321"/>
                    <a:pt x="39758" y="5257"/>
                  </a:cubicBezTo>
                  <a:cubicBezTo>
                    <a:pt x="39819" y="5166"/>
                    <a:pt x="39849" y="5075"/>
                    <a:pt x="39879" y="4984"/>
                  </a:cubicBezTo>
                  <a:cubicBezTo>
                    <a:pt x="39899" y="4845"/>
                    <a:pt x="39971" y="4797"/>
                    <a:pt x="40060" y="4797"/>
                  </a:cubicBezTo>
                  <a:cubicBezTo>
                    <a:pt x="40108" y="4797"/>
                    <a:pt x="40161" y="4810"/>
                    <a:pt x="40214" y="4832"/>
                  </a:cubicBezTo>
                  <a:cubicBezTo>
                    <a:pt x="40396" y="4892"/>
                    <a:pt x="40275" y="5014"/>
                    <a:pt x="40214" y="5105"/>
                  </a:cubicBezTo>
                  <a:cubicBezTo>
                    <a:pt x="39971" y="5592"/>
                    <a:pt x="39727" y="6078"/>
                    <a:pt x="39484" y="6564"/>
                  </a:cubicBezTo>
                  <a:cubicBezTo>
                    <a:pt x="39484" y="6595"/>
                    <a:pt x="39484" y="6625"/>
                    <a:pt x="39454" y="6686"/>
                  </a:cubicBezTo>
                  <a:cubicBezTo>
                    <a:pt x="40183" y="6443"/>
                    <a:pt x="40396" y="5865"/>
                    <a:pt x="40579" y="5257"/>
                  </a:cubicBezTo>
                  <a:cubicBezTo>
                    <a:pt x="40579" y="5157"/>
                    <a:pt x="40517" y="4953"/>
                    <a:pt x="40648" y="4953"/>
                  </a:cubicBezTo>
                  <a:cubicBezTo>
                    <a:pt x="40676" y="4953"/>
                    <a:pt x="40713" y="4962"/>
                    <a:pt x="40761" y="4984"/>
                  </a:cubicBezTo>
                  <a:cubicBezTo>
                    <a:pt x="40943" y="5075"/>
                    <a:pt x="41186" y="5105"/>
                    <a:pt x="41065" y="5409"/>
                  </a:cubicBezTo>
                  <a:cubicBezTo>
                    <a:pt x="40943" y="5683"/>
                    <a:pt x="40822" y="5987"/>
                    <a:pt x="40852" y="6351"/>
                  </a:cubicBezTo>
                  <a:cubicBezTo>
                    <a:pt x="41278" y="6139"/>
                    <a:pt x="41247" y="5744"/>
                    <a:pt x="41369" y="5409"/>
                  </a:cubicBezTo>
                  <a:cubicBezTo>
                    <a:pt x="41855" y="5652"/>
                    <a:pt x="41855" y="5683"/>
                    <a:pt x="41642" y="6108"/>
                  </a:cubicBezTo>
                  <a:cubicBezTo>
                    <a:pt x="41521" y="6321"/>
                    <a:pt x="41369" y="6534"/>
                    <a:pt x="41399" y="6838"/>
                  </a:cubicBezTo>
                  <a:cubicBezTo>
                    <a:pt x="41764" y="6716"/>
                    <a:pt x="41886" y="6412"/>
                    <a:pt x="42007" y="6078"/>
                  </a:cubicBezTo>
                  <a:cubicBezTo>
                    <a:pt x="42554" y="6534"/>
                    <a:pt x="42342" y="7111"/>
                    <a:pt x="42220" y="7658"/>
                  </a:cubicBezTo>
                  <a:cubicBezTo>
                    <a:pt x="42402" y="7658"/>
                    <a:pt x="42433" y="7446"/>
                    <a:pt x="42585" y="7446"/>
                  </a:cubicBezTo>
                  <a:cubicBezTo>
                    <a:pt x="42980" y="8753"/>
                    <a:pt x="42737" y="9999"/>
                    <a:pt x="42250" y="11215"/>
                  </a:cubicBezTo>
                  <a:cubicBezTo>
                    <a:pt x="41430" y="13282"/>
                    <a:pt x="40031" y="14984"/>
                    <a:pt x="38633" y="16656"/>
                  </a:cubicBezTo>
                  <a:cubicBezTo>
                    <a:pt x="34986" y="20972"/>
                    <a:pt x="30335" y="23859"/>
                    <a:pt x="25168" y="25957"/>
                  </a:cubicBezTo>
                  <a:cubicBezTo>
                    <a:pt x="22037" y="27203"/>
                    <a:pt x="18785" y="27993"/>
                    <a:pt x="15441" y="28419"/>
                  </a:cubicBezTo>
                  <a:cubicBezTo>
                    <a:pt x="14847" y="28499"/>
                    <a:pt x="14254" y="28544"/>
                    <a:pt x="13663" y="28544"/>
                  </a:cubicBezTo>
                  <a:cubicBezTo>
                    <a:pt x="12682" y="28544"/>
                    <a:pt x="11709" y="28418"/>
                    <a:pt x="10760" y="28115"/>
                  </a:cubicBezTo>
                  <a:cubicBezTo>
                    <a:pt x="8906" y="27537"/>
                    <a:pt x="7508" y="26504"/>
                    <a:pt x="6870" y="24589"/>
                  </a:cubicBezTo>
                  <a:cubicBezTo>
                    <a:pt x="6596" y="23768"/>
                    <a:pt x="6687" y="22947"/>
                    <a:pt x="7022" y="22188"/>
                  </a:cubicBezTo>
                  <a:cubicBezTo>
                    <a:pt x="7903" y="20212"/>
                    <a:pt x="9393" y="18874"/>
                    <a:pt x="11308" y="17993"/>
                  </a:cubicBezTo>
                  <a:cubicBezTo>
                    <a:pt x="12311" y="17537"/>
                    <a:pt x="13374" y="17111"/>
                    <a:pt x="14408" y="16686"/>
                  </a:cubicBezTo>
                  <a:cubicBezTo>
                    <a:pt x="14803" y="16534"/>
                    <a:pt x="15259" y="16625"/>
                    <a:pt x="15654" y="16412"/>
                  </a:cubicBezTo>
                  <a:cubicBezTo>
                    <a:pt x="17113" y="15470"/>
                    <a:pt x="18785" y="15045"/>
                    <a:pt x="20396" y="14406"/>
                  </a:cubicBezTo>
                  <a:cubicBezTo>
                    <a:pt x="24925" y="12583"/>
                    <a:pt x="29180" y="10272"/>
                    <a:pt x="33253" y="7628"/>
                  </a:cubicBezTo>
                  <a:cubicBezTo>
                    <a:pt x="34743" y="6686"/>
                    <a:pt x="36232" y="5744"/>
                    <a:pt x="37843" y="5075"/>
                  </a:cubicBezTo>
                  <a:cubicBezTo>
                    <a:pt x="38420" y="4832"/>
                    <a:pt x="38998" y="4740"/>
                    <a:pt x="39697" y="4740"/>
                  </a:cubicBezTo>
                  <a:close/>
                  <a:moveTo>
                    <a:pt x="31168" y="1"/>
                  </a:moveTo>
                  <a:cubicBezTo>
                    <a:pt x="30358" y="1"/>
                    <a:pt x="29556" y="102"/>
                    <a:pt x="28755" y="242"/>
                  </a:cubicBezTo>
                  <a:cubicBezTo>
                    <a:pt x="26475" y="637"/>
                    <a:pt x="24286" y="1427"/>
                    <a:pt x="22128" y="2278"/>
                  </a:cubicBezTo>
                  <a:cubicBezTo>
                    <a:pt x="17934" y="3859"/>
                    <a:pt x="13922" y="5804"/>
                    <a:pt x="9909" y="7810"/>
                  </a:cubicBezTo>
                  <a:cubicBezTo>
                    <a:pt x="7782" y="8844"/>
                    <a:pt x="5745" y="10060"/>
                    <a:pt x="3952" y="11610"/>
                  </a:cubicBezTo>
                  <a:cubicBezTo>
                    <a:pt x="2310" y="13008"/>
                    <a:pt x="1125" y="14680"/>
                    <a:pt x="608" y="16807"/>
                  </a:cubicBezTo>
                  <a:cubicBezTo>
                    <a:pt x="487" y="17355"/>
                    <a:pt x="365" y="17902"/>
                    <a:pt x="699" y="18418"/>
                  </a:cubicBezTo>
                  <a:cubicBezTo>
                    <a:pt x="760" y="18570"/>
                    <a:pt x="699" y="18662"/>
                    <a:pt x="639" y="18753"/>
                  </a:cubicBezTo>
                  <a:cubicBezTo>
                    <a:pt x="0" y="19969"/>
                    <a:pt x="0" y="21245"/>
                    <a:pt x="578" y="22431"/>
                  </a:cubicBezTo>
                  <a:cubicBezTo>
                    <a:pt x="1550" y="24528"/>
                    <a:pt x="3374" y="25501"/>
                    <a:pt x="5563" y="25805"/>
                  </a:cubicBezTo>
                  <a:cubicBezTo>
                    <a:pt x="5700" y="25835"/>
                    <a:pt x="5844" y="25858"/>
                    <a:pt x="5984" y="25858"/>
                  </a:cubicBezTo>
                  <a:cubicBezTo>
                    <a:pt x="6125" y="25858"/>
                    <a:pt x="6262" y="25835"/>
                    <a:pt x="6383" y="25774"/>
                  </a:cubicBezTo>
                  <a:cubicBezTo>
                    <a:pt x="6429" y="25761"/>
                    <a:pt x="6467" y="25755"/>
                    <a:pt x="6501" y="25755"/>
                  </a:cubicBezTo>
                  <a:cubicBezTo>
                    <a:pt x="6624" y="25755"/>
                    <a:pt x="6676" y="25837"/>
                    <a:pt x="6748" y="25957"/>
                  </a:cubicBezTo>
                  <a:cubicBezTo>
                    <a:pt x="7508" y="27233"/>
                    <a:pt x="8633" y="28054"/>
                    <a:pt x="10000" y="28601"/>
                  </a:cubicBezTo>
                  <a:cubicBezTo>
                    <a:pt x="11173" y="29041"/>
                    <a:pt x="12388" y="29221"/>
                    <a:pt x="13608" y="29221"/>
                  </a:cubicBezTo>
                  <a:cubicBezTo>
                    <a:pt x="14159" y="29221"/>
                    <a:pt x="14710" y="29184"/>
                    <a:pt x="15259" y="29118"/>
                  </a:cubicBezTo>
                  <a:cubicBezTo>
                    <a:pt x="18511" y="28753"/>
                    <a:pt x="21642" y="28054"/>
                    <a:pt x="24712" y="26868"/>
                  </a:cubicBezTo>
                  <a:cubicBezTo>
                    <a:pt x="30487" y="24680"/>
                    <a:pt x="35594" y="21519"/>
                    <a:pt x="39545" y="16656"/>
                  </a:cubicBezTo>
                  <a:cubicBezTo>
                    <a:pt x="40883" y="15045"/>
                    <a:pt x="42129" y="13434"/>
                    <a:pt x="42919" y="11488"/>
                  </a:cubicBezTo>
                  <a:cubicBezTo>
                    <a:pt x="43436" y="10212"/>
                    <a:pt x="43679" y="8874"/>
                    <a:pt x="43345" y="7476"/>
                  </a:cubicBezTo>
                  <a:cubicBezTo>
                    <a:pt x="42919" y="5500"/>
                    <a:pt x="41794" y="4193"/>
                    <a:pt x="39849" y="4072"/>
                  </a:cubicBezTo>
                  <a:cubicBezTo>
                    <a:pt x="39454" y="4041"/>
                    <a:pt x="39484" y="3920"/>
                    <a:pt x="39545" y="3585"/>
                  </a:cubicBezTo>
                  <a:cubicBezTo>
                    <a:pt x="39788" y="1914"/>
                    <a:pt x="39211" y="911"/>
                    <a:pt x="37691" y="485"/>
                  </a:cubicBezTo>
                  <a:cubicBezTo>
                    <a:pt x="37442" y="415"/>
                    <a:pt x="37197" y="385"/>
                    <a:pt x="36953" y="385"/>
                  </a:cubicBezTo>
                  <a:cubicBezTo>
                    <a:pt x="36453" y="385"/>
                    <a:pt x="35963" y="514"/>
                    <a:pt x="35472" y="698"/>
                  </a:cubicBezTo>
                  <a:cubicBezTo>
                    <a:pt x="35047" y="880"/>
                    <a:pt x="34621" y="1093"/>
                    <a:pt x="34135" y="1306"/>
                  </a:cubicBezTo>
                  <a:cubicBezTo>
                    <a:pt x="34195" y="1032"/>
                    <a:pt x="34135" y="880"/>
                    <a:pt x="33983" y="789"/>
                  </a:cubicBezTo>
                  <a:cubicBezTo>
                    <a:pt x="33496" y="455"/>
                    <a:pt x="33010" y="181"/>
                    <a:pt x="32433" y="90"/>
                  </a:cubicBezTo>
                  <a:cubicBezTo>
                    <a:pt x="32008" y="28"/>
                    <a:pt x="31587" y="1"/>
                    <a:pt x="3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960775" y="4354450"/>
              <a:ext cx="500800" cy="278150"/>
            </a:xfrm>
            <a:custGeom>
              <a:avLst/>
              <a:gdLst/>
              <a:ahLst/>
              <a:cxnLst/>
              <a:rect l="l" t="t" r="r" b="b"/>
              <a:pathLst>
                <a:path w="20032" h="11126" extrusionOk="0">
                  <a:moveTo>
                    <a:pt x="20031" y="1"/>
                  </a:moveTo>
                  <a:cubicBezTo>
                    <a:pt x="19332" y="305"/>
                    <a:pt x="18663" y="639"/>
                    <a:pt x="18025" y="973"/>
                  </a:cubicBezTo>
                  <a:cubicBezTo>
                    <a:pt x="16232" y="1977"/>
                    <a:pt x="14408" y="2919"/>
                    <a:pt x="12493" y="3709"/>
                  </a:cubicBezTo>
                  <a:cubicBezTo>
                    <a:pt x="10244" y="4621"/>
                    <a:pt x="7934" y="5533"/>
                    <a:pt x="5684" y="6475"/>
                  </a:cubicBezTo>
                  <a:cubicBezTo>
                    <a:pt x="3921" y="7235"/>
                    <a:pt x="2250" y="8208"/>
                    <a:pt x="882" y="9606"/>
                  </a:cubicBezTo>
                  <a:cubicBezTo>
                    <a:pt x="487" y="10031"/>
                    <a:pt x="61" y="10487"/>
                    <a:pt x="0" y="11126"/>
                  </a:cubicBezTo>
                  <a:cubicBezTo>
                    <a:pt x="213" y="10822"/>
                    <a:pt x="365" y="10457"/>
                    <a:pt x="639" y="10183"/>
                  </a:cubicBezTo>
                  <a:cubicBezTo>
                    <a:pt x="1459" y="9211"/>
                    <a:pt x="2493" y="8512"/>
                    <a:pt x="3587" y="7873"/>
                  </a:cubicBezTo>
                  <a:cubicBezTo>
                    <a:pt x="5380" y="6809"/>
                    <a:pt x="7356" y="6141"/>
                    <a:pt x="9301" y="5411"/>
                  </a:cubicBezTo>
                  <a:cubicBezTo>
                    <a:pt x="12219" y="4287"/>
                    <a:pt x="15137" y="3162"/>
                    <a:pt x="17843" y="1581"/>
                  </a:cubicBezTo>
                  <a:cubicBezTo>
                    <a:pt x="18602" y="1125"/>
                    <a:pt x="19271" y="518"/>
                    <a:pt x="20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1369600" y="4534200"/>
              <a:ext cx="17500" cy="25450"/>
            </a:xfrm>
            <a:custGeom>
              <a:avLst/>
              <a:gdLst/>
              <a:ahLst/>
              <a:cxnLst/>
              <a:rect l="l" t="t" r="r" b="b"/>
              <a:pathLst>
                <a:path w="700" h="1018" extrusionOk="0">
                  <a:moveTo>
                    <a:pt x="408" y="1"/>
                  </a:moveTo>
                  <a:cubicBezTo>
                    <a:pt x="277" y="1"/>
                    <a:pt x="204" y="129"/>
                    <a:pt x="152" y="258"/>
                  </a:cubicBezTo>
                  <a:cubicBezTo>
                    <a:pt x="31" y="501"/>
                    <a:pt x="0" y="744"/>
                    <a:pt x="152" y="1018"/>
                  </a:cubicBezTo>
                  <a:cubicBezTo>
                    <a:pt x="426" y="896"/>
                    <a:pt x="578" y="714"/>
                    <a:pt x="639" y="440"/>
                  </a:cubicBezTo>
                  <a:cubicBezTo>
                    <a:pt x="699" y="258"/>
                    <a:pt x="699" y="75"/>
                    <a:pt x="487" y="15"/>
                  </a:cubicBezTo>
                  <a:cubicBezTo>
                    <a:pt x="458" y="5"/>
                    <a:pt x="432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1723700" y="4370325"/>
              <a:ext cx="15925" cy="22225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441" y="0"/>
                  </a:moveTo>
                  <a:cubicBezTo>
                    <a:pt x="427" y="0"/>
                    <a:pt x="412" y="1"/>
                    <a:pt x="396" y="4"/>
                  </a:cubicBezTo>
                  <a:cubicBezTo>
                    <a:pt x="92" y="65"/>
                    <a:pt x="92" y="338"/>
                    <a:pt x="1" y="582"/>
                  </a:cubicBezTo>
                  <a:cubicBezTo>
                    <a:pt x="29" y="722"/>
                    <a:pt x="31" y="889"/>
                    <a:pt x="176" y="889"/>
                  </a:cubicBezTo>
                  <a:cubicBezTo>
                    <a:pt x="187" y="889"/>
                    <a:pt x="200" y="888"/>
                    <a:pt x="213" y="886"/>
                  </a:cubicBezTo>
                  <a:cubicBezTo>
                    <a:pt x="517" y="825"/>
                    <a:pt x="548" y="521"/>
                    <a:pt x="609" y="247"/>
                  </a:cubicBezTo>
                  <a:cubicBezTo>
                    <a:pt x="636" y="136"/>
                    <a:pt x="588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1644675" y="4352900"/>
              <a:ext cx="13700" cy="22850"/>
            </a:xfrm>
            <a:custGeom>
              <a:avLst/>
              <a:gdLst/>
              <a:ahLst/>
              <a:cxnLst/>
              <a:rect l="l" t="t" r="r" b="b"/>
              <a:pathLst>
                <a:path w="548" h="914" extrusionOk="0">
                  <a:moveTo>
                    <a:pt x="334" y="0"/>
                  </a:moveTo>
                  <a:cubicBezTo>
                    <a:pt x="325" y="0"/>
                    <a:pt x="315" y="1"/>
                    <a:pt x="304" y="2"/>
                  </a:cubicBezTo>
                  <a:cubicBezTo>
                    <a:pt x="92" y="2"/>
                    <a:pt x="31" y="276"/>
                    <a:pt x="31" y="488"/>
                  </a:cubicBezTo>
                  <a:cubicBezTo>
                    <a:pt x="0" y="701"/>
                    <a:pt x="92" y="914"/>
                    <a:pt x="304" y="914"/>
                  </a:cubicBezTo>
                  <a:cubicBezTo>
                    <a:pt x="548" y="883"/>
                    <a:pt x="487" y="610"/>
                    <a:pt x="548" y="428"/>
                  </a:cubicBezTo>
                  <a:cubicBezTo>
                    <a:pt x="460" y="311"/>
                    <a:pt x="540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1079325" y="4632575"/>
              <a:ext cx="19775" cy="18275"/>
            </a:xfrm>
            <a:custGeom>
              <a:avLst/>
              <a:gdLst/>
              <a:ahLst/>
              <a:cxnLst/>
              <a:rect l="l" t="t" r="r" b="b"/>
              <a:pathLst>
                <a:path w="791" h="731" extrusionOk="0">
                  <a:moveTo>
                    <a:pt x="243" y="1"/>
                  </a:moveTo>
                  <a:cubicBezTo>
                    <a:pt x="61" y="61"/>
                    <a:pt x="0" y="213"/>
                    <a:pt x="30" y="365"/>
                  </a:cubicBezTo>
                  <a:cubicBezTo>
                    <a:pt x="61" y="608"/>
                    <a:pt x="182" y="730"/>
                    <a:pt x="426" y="730"/>
                  </a:cubicBezTo>
                  <a:cubicBezTo>
                    <a:pt x="608" y="730"/>
                    <a:pt x="790" y="608"/>
                    <a:pt x="730" y="457"/>
                  </a:cubicBezTo>
                  <a:cubicBezTo>
                    <a:pt x="699" y="213"/>
                    <a:pt x="456" y="92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1178100" y="4608625"/>
              <a:ext cx="19025" cy="20925"/>
            </a:xfrm>
            <a:custGeom>
              <a:avLst/>
              <a:gdLst/>
              <a:ahLst/>
              <a:cxnLst/>
              <a:rect l="l" t="t" r="r" b="b"/>
              <a:pathLst>
                <a:path w="761" h="837" extrusionOk="0">
                  <a:moveTo>
                    <a:pt x="269" y="0"/>
                  </a:moveTo>
                  <a:cubicBezTo>
                    <a:pt x="173" y="0"/>
                    <a:pt x="92" y="99"/>
                    <a:pt x="92" y="199"/>
                  </a:cubicBezTo>
                  <a:cubicBezTo>
                    <a:pt x="0" y="655"/>
                    <a:pt x="365" y="685"/>
                    <a:pt x="730" y="837"/>
                  </a:cubicBezTo>
                  <a:cubicBezTo>
                    <a:pt x="669" y="503"/>
                    <a:pt x="760" y="138"/>
                    <a:pt x="335" y="16"/>
                  </a:cubicBezTo>
                  <a:cubicBezTo>
                    <a:pt x="313" y="5"/>
                    <a:pt x="290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1342300" y="4469125"/>
              <a:ext cx="12125" cy="21425"/>
            </a:xfrm>
            <a:custGeom>
              <a:avLst/>
              <a:gdLst/>
              <a:ahLst/>
              <a:cxnLst/>
              <a:rect l="l" t="t" r="r" b="b"/>
              <a:pathLst>
                <a:path w="485" h="857" extrusionOk="0">
                  <a:moveTo>
                    <a:pt x="202" y="0"/>
                  </a:moveTo>
                  <a:cubicBezTo>
                    <a:pt x="50" y="0"/>
                    <a:pt x="0" y="167"/>
                    <a:pt x="28" y="307"/>
                  </a:cubicBezTo>
                  <a:cubicBezTo>
                    <a:pt x="28" y="520"/>
                    <a:pt x="59" y="794"/>
                    <a:pt x="272" y="855"/>
                  </a:cubicBezTo>
                  <a:cubicBezTo>
                    <a:pt x="279" y="856"/>
                    <a:pt x="287" y="857"/>
                    <a:pt x="294" y="857"/>
                  </a:cubicBezTo>
                  <a:cubicBezTo>
                    <a:pt x="430" y="857"/>
                    <a:pt x="484" y="602"/>
                    <a:pt x="484" y="429"/>
                  </a:cubicBezTo>
                  <a:cubicBezTo>
                    <a:pt x="484" y="247"/>
                    <a:pt x="484" y="34"/>
                    <a:pt x="241" y="4"/>
                  </a:cubicBezTo>
                  <a:cubicBezTo>
                    <a:pt x="228" y="1"/>
                    <a:pt x="21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1529925" y="4531450"/>
              <a:ext cx="13700" cy="19075"/>
            </a:xfrm>
            <a:custGeom>
              <a:avLst/>
              <a:gdLst/>
              <a:ahLst/>
              <a:cxnLst/>
              <a:rect l="l" t="t" r="r" b="b"/>
              <a:pathLst>
                <a:path w="548" h="763" extrusionOk="0">
                  <a:moveTo>
                    <a:pt x="328" y="1"/>
                  </a:moveTo>
                  <a:cubicBezTo>
                    <a:pt x="320" y="1"/>
                    <a:pt x="313" y="1"/>
                    <a:pt x="305" y="3"/>
                  </a:cubicBezTo>
                  <a:cubicBezTo>
                    <a:pt x="153" y="33"/>
                    <a:pt x="1" y="246"/>
                    <a:pt x="1" y="489"/>
                  </a:cubicBezTo>
                  <a:cubicBezTo>
                    <a:pt x="31" y="641"/>
                    <a:pt x="92" y="763"/>
                    <a:pt x="274" y="763"/>
                  </a:cubicBezTo>
                  <a:cubicBezTo>
                    <a:pt x="487" y="732"/>
                    <a:pt x="548" y="580"/>
                    <a:pt x="548" y="398"/>
                  </a:cubicBezTo>
                  <a:cubicBezTo>
                    <a:pt x="519" y="254"/>
                    <a:pt x="463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1233575" y="4649225"/>
              <a:ext cx="13500" cy="17575"/>
            </a:xfrm>
            <a:custGeom>
              <a:avLst/>
              <a:gdLst/>
              <a:ahLst/>
              <a:cxnLst/>
              <a:rect l="l" t="t" r="r" b="b"/>
              <a:pathLst>
                <a:path w="540" h="703" extrusionOk="0">
                  <a:moveTo>
                    <a:pt x="373" y="0"/>
                  </a:moveTo>
                  <a:cubicBezTo>
                    <a:pt x="361" y="0"/>
                    <a:pt x="349" y="1"/>
                    <a:pt x="335" y="3"/>
                  </a:cubicBezTo>
                  <a:cubicBezTo>
                    <a:pt x="122" y="34"/>
                    <a:pt x="31" y="216"/>
                    <a:pt x="31" y="429"/>
                  </a:cubicBezTo>
                  <a:cubicBezTo>
                    <a:pt x="0" y="581"/>
                    <a:pt x="92" y="702"/>
                    <a:pt x="244" y="702"/>
                  </a:cubicBezTo>
                  <a:cubicBezTo>
                    <a:pt x="487" y="702"/>
                    <a:pt x="517" y="520"/>
                    <a:pt x="517" y="307"/>
                  </a:cubicBezTo>
                  <a:cubicBezTo>
                    <a:pt x="489" y="194"/>
                    <a:pt x="540" y="0"/>
                    <a:pt x="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1444825" y="4473650"/>
              <a:ext cx="12950" cy="16100"/>
            </a:xfrm>
            <a:custGeom>
              <a:avLst/>
              <a:gdLst/>
              <a:ahLst/>
              <a:cxnLst/>
              <a:rect l="l" t="t" r="r" b="b"/>
              <a:pathLst>
                <a:path w="518" h="644" extrusionOk="0">
                  <a:moveTo>
                    <a:pt x="319" y="0"/>
                  </a:moveTo>
                  <a:cubicBezTo>
                    <a:pt x="305" y="0"/>
                    <a:pt x="290" y="2"/>
                    <a:pt x="274" y="5"/>
                  </a:cubicBezTo>
                  <a:cubicBezTo>
                    <a:pt x="61" y="35"/>
                    <a:pt x="0" y="157"/>
                    <a:pt x="0" y="339"/>
                  </a:cubicBezTo>
                  <a:cubicBezTo>
                    <a:pt x="0" y="491"/>
                    <a:pt x="92" y="643"/>
                    <a:pt x="244" y="643"/>
                  </a:cubicBezTo>
                  <a:cubicBezTo>
                    <a:pt x="426" y="613"/>
                    <a:pt x="487" y="430"/>
                    <a:pt x="517" y="248"/>
                  </a:cubicBezTo>
                  <a:cubicBezTo>
                    <a:pt x="517" y="112"/>
                    <a:pt x="444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1579400" y="4414400"/>
              <a:ext cx="13400" cy="17700"/>
            </a:xfrm>
            <a:custGeom>
              <a:avLst/>
              <a:gdLst/>
              <a:ahLst/>
              <a:cxnLst/>
              <a:rect l="l" t="t" r="r" b="b"/>
              <a:pathLst>
                <a:path w="536" h="708" extrusionOk="0">
                  <a:moveTo>
                    <a:pt x="400" y="1"/>
                  </a:moveTo>
                  <a:cubicBezTo>
                    <a:pt x="388" y="1"/>
                    <a:pt x="376" y="2"/>
                    <a:pt x="362" y="4"/>
                  </a:cubicBezTo>
                  <a:cubicBezTo>
                    <a:pt x="149" y="34"/>
                    <a:pt x="28" y="217"/>
                    <a:pt x="28" y="399"/>
                  </a:cubicBezTo>
                  <a:cubicBezTo>
                    <a:pt x="0" y="566"/>
                    <a:pt x="74" y="707"/>
                    <a:pt x="226" y="707"/>
                  </a:cubicBezTo>
                  <a:cubicBezTo>
                    <a:pt x="240" y="707"/>
                    <a:pt x="255" y="706"/>
                    <a:pt x="271" y="703"/>
                  </a:cubicBezTo>
                  <a:cubicBezTo>
                    <a:pt x="484" y="673"/>
                    <a:pt x="484" y="460"/>
                    <a:pt x="514" y="217"/>
                  </a:cubicBezTo>
                  <a:cubicBezTo>
                    <a:pt x="486" y="161"/>
                    <a:pt x="536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1640950" y="4441775"/>
              <a:ext cx="12875" cy="16925"/>
            </a:xfrm>
            <a:custGeom>
              <a:avLst/>
              <a:gdLst/>
              <a:ahLst/>
              <a:cxnLst/>
              <a:rect l="l" t="t" r="r" b="b"/>
              <a:pathLst>
                <a:path w="515" h="677" extrusionOk="0">
                  <a:moveTo>
                    <a:pt x="390" y="0"/>
                  </a:moveTo>
                  <a:cubicBezTo>
                    <a:pt x="381" y="0"/>
                    <a:pt x="372" y="1"/>
                    <a:pt x="362" y="3"/>
                  </a:cubicBezTo>
                  <a:cubicBezTo>
                    <a:pt x="180" y="64"/>
                    <a:pt x="28" y="216"/>
                    <a:pt x="28" y="459"/>
                  </a:cubicBezTo>
                  <a:cubicBezTo>
                    <a:pt x="1" y="568"/>
                    <a:pt x="71" y="677"/>
                    <a:pt x="195" y="677"/>
                  </a:cubicBezTo>
                  <a:cubicBezTo>
                    <a:pt x="209" y="677"/>
                    <a:pt x="225" y="675"/>
                    <a:pt x="241" y="672"/>
                  </a:cubicBezTo>
                  <a:cubicBezTo>
                    <a:pt x="453" y="642"/>
                    <a:pt x="484" y="459"/>
                    <a:pt x="514" y="277"/>
                  </a:cubicBezTo>
                  <a:cubicBezTo>
                    <a:pt x="486" y="192"/>
                    <a:pt x="510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1130975" y="4572550"/>
              <a:ext cx="13725" cy="14450"/>
            </a:xfrm>
            <a:custGeom>
              <a:avLst/>
              <a:gdLst/>
              <a:ahLst/>
              <a:cxnLst/>
              <a:rect l="l" t="t" r="r" b="b"/>
              <a:pathLst>
                <a:path w="549" h="578" extrusionOk="0">
                  <a:moveTo>
                    <a:pt x="24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87"/>
                    <a:pt x="123" y="578"/>
                    <a:pt x="335" y="578"/>
                  </a:cubicBezTo>
                  <a:cubicBezTo>
                    <a:pt x="518" y="578"/>
                    <a:pt x="548" y="456"/>
                    <a:pt x="548" y="304"/>
                  </a:cubicBezTo>
                  <a:cubicBezTo>
                    <a:pt x="518" y="122"/>
                    <a:pt x="42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1711550" y="4267075"/>
              <a:ext cx="9150" cy="25100"/>
            </a:xfrm>
            <a:custGeom>
              <a:avLst/>
              <a:gdLst/>
              <a:ahLst/>
              <a:cxnLst/>
              <a:rect l="l" t="t" r="r" b="b"/>
              <a:pathLst>
                <a:path w="366" h="1004" extrusionOk="0">
                  <a:moveTo>
                    <a:pt x="122" y="0"/>
                  </a:moveTo>
                  <a:cubicBezTo>
                    <a:pt x="31" y="0"/>
                    <a:pt x="0" y="122"/>
                    <a:pt x="0" y="213"/>
                  </a:cubicBezTo>
                  <a:cubicBezTo>
                    <a:pt x="31" y="456"/>
                    <a:pt x="0" y="699"/>
                    <a:pt x="152" y="1003"/>
                  </a:cubicBezTo>
                  <a:cubicBezTo>
                    <a:pt x="304" y="699"/>
                    <a:pt x="365" y="456"/>
                    <a:pt x="335" y="213"/>
                  </a:cubicBezTo>
                  <a:cubicBezTo>
                    <a:pt x="335" y="91"/>
                    <a:pt x="243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1497250" y="4481350"/>
              <a:ext cx="11425" cy="16750"/>
            </a:xfrm>
            <a:custGeom>
              <a:avLst/>
              <a:gdLst/>
              <a:ahLst/>
              <a:cxnLst/>
              <a:rect l="l" t="t" r="r" b="b"/>
              <a:pathLst>
                <a:path w="457" h="670" extrusionOk="0">
                  <a:moveTo>
                    <a:pt x="213" y="1"/>
                  </a:moveTo>
                  <a:cubicBezTo>
                    <a:pt x="61" y="31"/>
                    <a:pt x="1" y="153"/>
                    <a:pt x="1" y="335"/>
                  </a:cubicBezTo>
                  <a:cubicBezTo>
                    <a:pt x="1" y="487"/>
                    <a:pt x="92" y="609"/>
                    <a:pt x="244" y="670"/>
                  </a:cubicBezTo>
                  <a:cubicBezTo>
                    <a:pt x="396" y="578"/>
                    <a:pt x="457" y="487"/>
                    <a:pt x="457" y="305"/>
                  </a:cubicBezTo>
                  <a:cubicBezTo>
                    <a:pt x="457" y="153"/>
                    <a:pt x="426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1135550" y="4692500"/>
              <a:ext cx="15225" cy="13050"/>
            </a:xfrm>
            <a:custGeom>
              <a:avLst/>
              <a:gdLst/>
              <a:ahLst/>
              <a:cxnLst/>
              <a:rect l="l" t="t" r="r" b="b"/>
              <a:pathLst>
                <a:path w="609" h="522" extrusionOk="0">
                  <a:moveTo>
                    <a:pt x="117" y="0"/>
                  </a:moveTo>
                  <a:cubicBezTo>
                    <a:pt x="25" y="0"/>
                    <a:pt x="0" y="109"/>
                    <a:pt x="0" y="218"/>
                  </a:cubicBezTo>
                  <a:cubicBezTo>
                    <a:pt x="0" y="400"/>
                    <a:pt x="122" y="491"/>
                    <a:pt x="304" y="522"/>
                  </a:cubicBezTo>
                  <a:cubicBezTo>
                    <a:pt x="456" y="491"/>
                    <a:pt x="608" y="400"/>
                    <a:pt x="578" y="278"/>
                  </a:cubicBezTo>
                  <a:cubicBezTo>
                    <a:pt x="547" y="96"/>
                    <a:pt x="335" y="35"/>
                    <a:pt x="152" y="5"/>
                  </a:cubicBezTo>
                  <a:cubicBezTo>
                    <a:pt x="139" y="2"/>
                    <a:pt x="128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1783725" y="4262775"/>
              <a:ext cx="15225" cy="18750"/>
            </a:xfrm>
            <a:custGeom>
              <a:avLst/>
              <a:gdLst/>
              <a:ahLst/>
              <a:cxnLst/>
              <a:rect l="l" t="t" r="r" b="b"/>
              <a:pathLst>
                <a:path w="609" h="750" extrusionOk="0">
                  <a:moveTo>
                    <a:pt x="382" y="1"/>
                  </a:moveTo>
                  <a:cubicBezTo>
                    <a:pt x="358" y="1"/>
                    <a:pt x="332" y="7"/>
                    <a:pt x="305" y="20"/>
                  </a:cubicBezTo>
                  <a:cubicBezTo>
                    <a:pt x="1" y="172"/>
                    <a:pt x="92" y="446"/>
                    <a:pt x="122" y="750"/>
                  </a:cubicBezTo>
                  <a:cubicBezTo>
                    <a:pt x="396" y="598"/>
                    <a:pt x="609" y="446"/>
                    <a:pt x="548" y="142"/>
                  </a:cubicBezTo>
                  <a:cubicBezTo>
                    <a:pt x="524" y="71"/>
                    <a:pt x="464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1010175" y="4658425"/>
              <a:ext cx="12175" cy="15975"/>
            </a:xfrm>
            <a:custGeom>
              <a:avLst/>
              <a:gdLst/>
              <a:ahLst/>
              <a:cxnLst/>
              <a:rect l="l" t="t" r="r" b="b"/>
              <a:pathLst>
                <a:path w="487" h="639" extrusionOk="0">
                  <a:moveTo>
                    <a:pt x="213" y="0"/>
                  </a:moveTo>
                  <a:cubicBezTo>
                    <a:pt x="30" y="0"/>
                    <a:pt x="0" y="182"/>
                    <a:pt x="0" y="334"/>
                  </a:cubicBezTo>
                  <a:cubicBezTo>
                    <a:pt x="0" y="486"/>
                    <a:pt x="61" y="638"/>
                    <a:pt x="243" y="638"/>
                  </a:cubicBezTo>
                  <a:cubicBezTo>
                    <a:pt x="365" y="638"/>
                    <a:pt x="426" y="547"/>
                    <a:pt x="426" y="395"/>
                  </a:cubicBezTo>
                  <a:cubicBezTo>
                    <a:pt x="304" y="304"/>
                    <a:pt x="486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1437225" y="4363575"/>
              <a:ext cx="33450" cy="25100"/>
            </a:xfrm>
            <a:custGeom>
              <a:avLst/>
              <a:gdLst/>
              <a:ahLst/>
              <a:cxnLst/>
              <a:rect l="l" t="t" r="r" b="b"/>
              <a:pathLst>
                <a:path w="1338" h="1004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882" y="274"/>
                    <a:pt x="456" y="578"/>
                    <a:pt x="0" y="1004"/>
                  </a:cubicBezTo>
                  <a:cubicBezTo>
                    <a:pt x="639" y="730"/>
                    <a:pt x="1095" y="365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1743450" y="4295175"/>
              <a:ext cx="9925" cy="14475"/>
            </a:xfrm>
            <a:custGeom>
              <a:avLst/>
              <a:gdLst/>
              <a:ahLst/>
              <a:cxnLst/>
              <a:rect l="l" t="t" r="r" b="b"/>
              <a:pathLst>
                <a:path w="397" h="579" extrusionOk="0">
                  <a:moveTo>
                    <a:pt x="183" y="1"/>
                  </a:moveTo>
                  <a:cubicBezTo>
                    <a:pt x="31" y="1"/>
                    <a:pt x="1" y="153"/>
                    <a:pt x="1" y="274"/>
                  </a:cubicBezTo>
                  <a:cubicBezTo>
                    <a:pt x="1" y="426"/>
                    <a:pt x="31" y="578"/>
                    <a:pt x="214" y="578"/>
                  </a:cubicBezTo>
                  <a:cubicBezTo>
                    <a:pt x="335" y="578"/>
                    <a:pt x="396" y="426"/>
                    <a:pt x="396" y="305"/>
                  </a:cubicBezTo>
                  <a:cubicBezTo>
                    <a:pt x="396" y="153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1444050" y="4545075"/>
              <a:ext cx="11425" cy="12300"/>
            </a:xfrm>
            <a:custGeom>
              <a:avLst/>
              <a:gdLst/>
              <a:ahLst/>
              <a:cxnLst/>
              <a:rect l="l" t="t" r="r" b="b"/>
              <a:pathLst>
                <a:path w="457" h="492" extrusionOk="0">
                  <a:moveTo>
                    <a:pt x="282" y="0"/>
                  </a:moveTo>
                  <a:cubicBezTo>
                    <a:pt x="269" y="0"/>
                    <a:pt x="257" y="2"/>
                    <a:pt x="244" y="5"/>
                  </a:cubicBezTo>
                  <a:cubicBezTo>
                    <a:pt x="92" y="35"/>
                    <a:pt x="1" y="157"/>
                    <a:pt x="31" y="309"/>
                  </a:cubicBezTo>
                  <a:cubicBezTo>
                    <a:pt x="31" y="431"/>
                    <a:pt x="123" y="491"/>
                    <a:pt x="275" y="491"/>
                  </a:cubicBezTo>
                  <a:cubicBezTo>
                    <a:pt x="396" y="461"/>
                    <a:pt x="457" y="370"/>
                    <a:pt x="457" y="218"/>
                  </a:cubicBezTo>
                  <a:cubicBezTo>
                    <a:pt x="457" y="109"/>
                    <a:pt x="384" y="0"/>
                    <a:pt x="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1291325" y="4563425"/>
              <a:ext cx="10650" cy="13700"/>
            </a:xfrm>
            <a:custGeom>
              <a:avLst/>
              <a:gdLst/>
              <a:ahLst/>
              <a:cxnLst/>
              <a:rect l="l" t="t" r="r" b="b"/>
              <a:pathLst>
                <a:path w="426" h="548" extrusionOk="0">
                  <a:moveTo>
                    <a:pt x="244" y="1"/>
                  </a:moveTo>
                  <a:cubicBezTo>
                    <a:pt x="122" y="61"/>
                    <a:pt x="31" y="153"/>
                    <a:pt x="31" y="274"/>
                  </a:cubicBezTo>
                  <a:cubicBezTo>
                    <a:pt x="0" y="426"/>
                    <a:pt x="61" y="548"/>
                    <a:pt x="244" y="548"/>
                  </a:cubicBezTo>
                  <a:cubicBezTo>
                    <a:pt x="365" y="548"/>
                    <a:pt x="426" y="457"/>
                    <a:pt x="396" y="335"/>
                  </a:cubicBezTo>
                  <a:cubicBezTo>
                    <a:pt x="396" y="183"/>
                    <a:pt x="365" y="6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1326275" y="4631825"/>
              <a:ext cx="10675" cy="11600"/>
            </a:xfrm>
            <a:custGeom>
              <a:avLst/>
              <a:gdLst/>
              <a:ahLst/>
              <a:cxnLst/>
              <a:rect l="l" t="t" r="r" b="b"/>
              <a:pathLst>
                <a:path w="427" h="464" extrusionOk="0">
                  <a:moveTo>
                    <a:pt x="244" y="0"/>
                  </a:moveTo>
                  <a:cubicBezTo>
                    <a:pt x="92" y="61"/>
                    <a:pt x="1" y="122"/>
                    <a:pt x="31" y="274"/>
                  </a:cubicBezTo>
                  <a:cubicBezTo>
                    <a:pt x="31" y="400"/>
                    <a:pt x="94" y="464"/>
                    <a:pt x="186" y="464"/>
                  </a:cubicBezTo>
                  <a:cubicBezTo>
                    <a:pt x="204" y="464"/>
                    <a:pt x="224" y="461"/>
                    <a:pt x="244" y="456"/>
                  </a:cubicBezTo>
                  <a:cubicBezTo>
                    <a:pt x="365" y="456"/>
                    <a:pt x="426" y="365"/>
                    <a:pt x="426" y="213"/>
                  </a:cubicBezTo>
                  <a:cubicBezTo>
                    <a:pt x="426" y="122"/>
                    <a:pt x="39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960000" y="4632575"/>
              <a:ext cx="800" cy="77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958500" y="4634100"/>
              <a:ext cx="1525" cy="8375"/>
            </a:xfrm>
            <a:custGeom>
              <a:avLst/>
              <a:gdLst/>
              <a:ahLst/>
              <a:cxnLst/>
              <a:rect l="l" t="t" r="r" b="b"/>
              <a:pathLst>
                <a:path w="61" h="335" extrusionOk="0">
                  <a:moveTo>
                    <a:pt x="61" y="0"/>
                  </a:moveTo>
                  <a:cubicBezTo>
                    <a:pt x="0" y="92"/>
                    <a:pt x="0" y="183"/>
                    <a:pt x="61" y="33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947850" y="4355225"/>
              <a:ext cx="12950" cy="22050"/>
            </a:xfrm>
            <a:custGeom>
              <a:avLst/>
              <a:gdLst/>
              <a:ahLst/>
              <a:cxnLst/>
              <a:rect l="l" t="t" r="r" b="b"/>
              <a:pathLst>
                <a:path w="518" h="882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456"/>
                    <a:pt x="305" y="638"/>
                    <a:pt x="457" y="882"/>
                  </a:cubicBezTo>
                  <a:cubicBezTo>
                    <a:pt x="517" y="517"/>
                    <a:pt x="153" y="395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818675" y="4488850"/>
              <a:ext cx="74500" cy="75350"/>
            </a:xfrm>
            <a:custGeom>
              <a:avLst/>
              <a:gdLst/>
              <a:ahLst/>
              <a:cxnLst/>
              <a:rect l="l" t="t" r="r" b="b"/>
              <a:pathLst>
                <a:path w="2980" h="3014" extrusionOk="0">
                  <a:moveTo>
                    <a:pt x="2686" y="1"/>
                  </a:moveTo>
                  <a:cubicBezTo>
                    <a:pt x="2610" y="1"/>
                    <a:pt x="2527" y="33"/>
                    <a:pt x="2462" y="66"/>
                  </a:cubicBezTo>
                  <a:cubicBezTo>
                    <a:pt x="1490" y="674"/>
                    <a:pt x="608" y="1373"/>
                    <a:pt x="152" y="2497"/>
                  </a:cubicBezTo>
                  <a:cubicBezTo>
                    <a:pt x="92" y="2649"/>
                    <a:pt x="0" y="2832"/>
                    <a:pt x="122" y="3014"/>
                  </a:cubicBezTo>
                  <a:cubicBezTo>
                    <a:pt x="152" y="3014"/>
                    <a:pt x="183" y="3014"/>
                    <a:pt x="213" y="2984"/>
                  </a:cubicBezTo>
                  <a:cubicBezTo>
                    <a:pt x="243" y="2923"/>
                    <a:pt x="304" y="2862"/>
                    <a:pt x="335" y="2801"/>
                  </a:cubicBezTo>
                  <a:cubicBezTo>
                    <a:pt x="791" y="2132"/>
                    <a:pt x="1338" y="1555"/>
                    <a:pt x="1976" y="1069"/>
                  </a:cubicBezTo>
                  <a:cubicBezTo>
                    <a:pt x="2219" y="886"/>
                    <a:pt x="2462" y="704"/>
                    <a:pt x="2706" y="522"/>
                  </a:cubicBezTo>
                  <a:cubicBezTo>
                    <a:pt x="2827" y="400"/>
                    <a:pt x="2979" y="278"/>
                    <a:pt x="2858" y="96"/>
                  </a:cubicBezTo>
                  <a:cubicBezTo>
                    <a:pt x="2815" y="25"/>
                    <a:pt x="2753" y="1"/>
                    <a:pt x="2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822475" y="4576225"/>
              <a:ext cx="69925" cy="25400"/>
            </a:xfrm>
            <a:custGeom>
              <a:avLst/>
              <a:gdLst/>
              <a:ahLst/>
              <a:cxnLst/>
              <a:rect l="l" t="t" r="r" b="b"/>
              <a:pathLst>
                <a:path w="2797" h="1016" extrusionOk="0">
                  <a:moveTo>
                    <a:pt x="230" y="1"/>
                  </a:moveTo>
                  <a:cubicBezTo>
                    <a:pt x="188" y="1"/>
                    <a:pt x="151" y="18"/>
                    <a:pt x="122" y="66"/>
                  </a:cubicBezTo>
                  <a:cubicBezTo>
                    <a:pt x="0" y="248"/>
                    <a:pt x="183" y="400"/>
                    <a:pt x="304" y="492"/>
                  </a:cubicBezTo>
                  <a:cubicBezTo>
                    <a:pt x="775" y="812"/>
                    <a:pt x="1258" y="1015"/>
                    <a:pt x="1781" y="1015"/>
                  </a:cubicBezTo>
                  <a:cubicBezTo>
                    <a:pt x="2102" y="1015"/>
                    <a:pt x="2438" y="939"/>
                    <a:pt x="2797" y="765"/>
                  </a:cubicBezTo>
                  <a:cubicBezTo>
                    <a:pt x="2675" y="704"/>
                    <a:pt x="2614" y="704"/>
                    <a:pt x="2584" y="674"/>
                  </a:cubicBezTo>
                  <a:cubicBezTo>
                    <a:pt x="1915" y="431"/>
                    <a:pt x="1155" y="431"/>
                    <a:pt x="517" y="127"/>
                  </a:cubicBezTo>
                  <a:cubicBezTo>
                    <a:pt x="434" y="85"/>
                    <a:pt x="322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798150" y="4480600"/>
              <a:ext cx="20550" cy="72225"/>
            </a:xfrm>
            <a:custGeom>
              <a:avLst/>
              <a:gdLst/>
              <a:ahLst/>
              <a:cxnLst/>
              <a:rect l="l" t="t" r="r" b="b"/>
              <a:pathLst>
                <a:path w="822" h="2889" extrusionOk="0">
                  <a:moveTo>
                    <a:pt x="821" y="0"/>
                  </a:moveTo>
                  <a:lnTo>
                    <a:pt x="821" y="0"/>
                  </a:lnTo>
                  <a:cubicBezTo>
                    <a:pt x="122" y="760"/>
                    <a:pt x="1" y="2067"/>
                    <a:pt x="548" y="2888"/>
                  </a:cubicBezTo>
                  <a:cubicBezTo>
                    <a:pt x="578" y="1855"/>
                    <a:pt x="791" y="973"/>
                    <a:pt x="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804225" y="4582425"/>
              <a:ext cx="15225" cy="28150"/>
            </a:xfrm>
            <a:custGeom>
              <a:avLst/>
              <a:gdLst/>
              <a:ahLst/>
              <a:cxnLst/>
              <a:rect l="l" t="t" r="r" b="b"/>
              <a:pathLst>
                <a:path w="609" h="1126" extrusionOk="0">
                  <a:moveTo>
                    <a:pt x="518" y="0"/>
                  </a:moveTo>
                  <a:cubicBezTo>
                    <a:pt x="457" y="0"/>
                    <a:pt x="396" y="31"/>
                    <a:pt x="335" y="61"/>
                  </a:cubicBezTo>
                  <a:cubicBezTo>
                    <a:pt x="1" y="365"/>
                    <a:pt x="1" y="821"/>
                    <a:pt x="396" y="1125"/>
                  </a:cubicBezTo>
                  <a:cubicBezTo>
                    <a:pt x="518" y="821"/>
                    <a:pt x="426" y="487"/>
                    <a:pt x="578" y="183"/>
                  </a:cubicBezTo>
                  <a:cubicBezTo>
                    <a:pt x="578" y="122"/>
                    <a:pt x="609" y="31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774600" y="4548225"/>
              <a:ext cx="25850" cy="18275"/>
            </a:xfrm>
            <a:custGeom>
              <a:avLst/>
              <a:gdLst/>
              <a:ahLst/>
              <a:cxnLst/>
              <a:rect l="l" t="t" r="r" b="b"/>
              <a:pathLst>
                <a:path w="1034" h="731" extrusionOk="0">
                  <a:moveTo>
                    <a:pt x="177" y="1"/>
                  </a:moveTo>
                  <a:cubicBezTo>
                    <a:pt x="112" y="1"/>
                    <a:pt x="51" y="41"/>
                    <a:pt x="31" y="122"/>
                  </a:cubicBezTo>
                  <a:cubicBezTo>
                    <a:pt x="0" y="213"/>
                    <a:pt x="31" y="305"/>
                    <a:pt x="122" y="365"/>
                  </a:cubicBezTo>
                  <a:cubicBezTo>
                    <a:pt x="396" y="517"/>
                    <a:pt x="669" y="700"/>
                    <a:pt x="1034" y="730"/>
                  </a:cubicBezTo>
                  <a:cubicBezTo>
                    <a:pt x="882" y="335"/>
                    <a:pt x="578" y="183"/>
                    <a:pt x="274" y="31"/>
                  </a:cubicBezTo>
                  <a:cubicBezTo>
                    <a:pt x="244" y="11"/>
                    <a:pt x="210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839200" y="4555075"/>
              <a:ext cx="29650" cy="13000"/>
            </a:xfrm>
            <a:custGeom>
              <a:avLst/>
              <a:gdLst/>
              <a:ahLst/>
              <a:cxnLst/>
              <a:rect l="l" t="t" r="r" b="b"/>
              <a:pathLst>
                <a:path w="1186" h="520" extrusionOk="0">
                  <a:moveTo>
                    <a:pt x="1185" y="0"/>
                  </a:moveTo>
                  <a:cubicBezTo>
                    <a:pt x="699" y="0"/>
                    <a:pt x="334" y="243"/>
                    <a:pt x="0" y="517"/>
                  </a:cubicBezTo>
                  <a:cubicBezTo>
                    <a:pt x="25" y="519"/>
                    <a:pt x="50" y="519"/>
                    <a:pt x="74" y="519"/>
                  </a:cubicBezTo>
                  <a:cubicBezTo>
                    <a:pt x="524" y="519"/>
                    <a:pt x="868" y="260"/>
                    <a:pt x="1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62" r:id="rId8"/>
    <p:sldLayoutId id="2147483669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 descr="&#10;">
            <a:extLst>
              <a:ext uri="{FF2B5EF4-FFF2-40B4-BE49-F238E27FC236}">
                <a16:creationId xmlns:a16="http://schemas.microsoft.com/office/drawing/2014/main" id="{6C321443-E04B-4D7D-85A5-FA624FB3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45" y="554791"/>
            <a:ext cx="8165509" cy="4033917"/>
          </a:xfrm>
          <a:prstGeom prst="rect">
            <a:avLst/>
          </a:prstGeom>
        </p:spPr>
      </p:pic>
      <p:sp>
        <p:nvSpPr>
          <p:cNvPr id="2523" name="Google Shape;2523;p30"/>
          <p:cNvSpPr txBox="1">
            <a:spLocks noGrp="1"/>
          </p:cNvSpPr>
          <p:nvPr>
            <p:ph type="ctrTitle"/>
          </p:nvPr>
        </p:nvSpPr>
        <p:spPr>
          <a:xfrm>
            <a:off x="1993182" y="2070062"/>
            <a:ext cx="5157634" cy="100337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MyNutrition</a:t>
            </a:r>
            <a:endParaRPr dirty="0"/>
          </a:p>
        </p:txBody>
      </p:sp>
      <p:sp>
        <p:nvSpPr>
          <p:cNvPr id="2524" name="Google Shape;2524;p30"/>
          <p:cNvSpPr txBox="1">
            <a:spLocks noGrp="1"/>
          </p:cNvSpPr>
          <p:nvPr>
            <p:ph type="subTitle" idx="1"/>
          </p:nvPr>
        </p:nvSpPr>
        <p:spPr>
          <a:xfrm>
            <a:off x="6677246" y="4197206"/>
            <a:ext cx="1765849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/>
              <a:t>Екип </a:t>
            </a:r>
            <a:r>
              <a:rPr lang="en-US" sz="2000" b="1" dirty="0"/>
              <a:t>“SI”</a:t>
            </a:r>
            <a:endParaRPr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p52"/>
          <p:cNvSpPr/>
          <p:nvPr/>
        </p:nvSpPr>
        <p:spPr>
          <a:xfrm>
            <a:off x="713225" y="539500"/>
            <a:ext cx="7717800" cy="4038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52"/>
          <p:cNvSpPr txBox="1">
            <a:spLocks noGrp="1"/>
          </p:cNvSpPr>
          <p:nvPr>
            <p:ph type="title"/>
          </p:nvPr>
        </p:nvSpPr>
        <p:spPr>
          <a:xfrm>
            <a:off x="1049125" y="1533550"/>
            <a:ext cx="38589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sp>
        <p:nvSpPr>
          <p:cNvPr id="2945" name="Google Shape;2945;p52"/>
          <p:cNvSpPr txBox="1">
            <a:spLocks noGrp="1"/>
          </p:cNvSpPr>
          <p:nvPr>
            <p:ph type="subTitle" idx="1"/>
          </p:nvPr>
        </p:nvSpPr>
        <p:spPr>
          <a:xfrm>
            <a:off x="1049125" y="3133500"/>
            <a:ext cx="27006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subtitle that makes it comprehensible</a:t>
            </a:r>
            <a:endParaRPr/>
          </a:p>
        </p:txBody>
      </p:sp>
      <p:pic>
        <p:nvPicPr>
          <p:cNvPr id="1026" name="Picture 2" descr="Salmonella outbreak traced to food ordered online | Food Safety News">
            <a:extLst>
              <a:ext uri="{FF2B5EF4-FFF2-40B4-BE49-F238E27FC236}">
                <a16:creationId xmlns:a16="http://schemas.microsoft.com/office/drawing/2014/main" id="{6BC6A74C-70C0-4BE0-ACC9-664DA318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5" y="-13250"/>
            <a:ext cx="818707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22F9FA9-8EF1-4A6A-9972-8222566500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80" t="17879" r="15395" b="15144"/>
          <a:stretch/>
        </p:blipFill>
        <p:spPr>
          <a:xfrm>
            <a:off x="4446341" y="2153252"/>
            <a:ext cx="923368" cy="879398"/>
          </a:xfrm>
          <a:prstGeom prst="rect">
            <a:avLst/>
          </a:prstGeom>
        </p:spPr>
      </p:pic>
      <p:sp>
        <p:nvSpPr>
          <p:cNvPr id="8" name="Google Shape;3170;p61">
            <a:extLst>
              <a:ext uri="{FF2B5EF4-FFF2-40B4-BE49-F238E27FC236}">
                <a16:creationId xmlns:a16="http://schemas.microsoft.com/office/drawing/2014/main" id="{09C2CD4C-F029-4392-9FCF-ADAE7FF83B35}"/>
              </a:ext>
            </a:extLst>
          </p:cNvPr>
          <p:cNvSpPr txBox="1">
            <a:spLocks/>
          </p:cNvSpPr>
          <p:nvPr/>
        </p:nvSpPr>
        <p:spPr>
          <a:xfrm>
            <a:off x="3377430" y="1398680"/>
            <a:ext cx="3061190" cy="65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prstTxWarp prst="textArchUp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 ExtraBold"/>
              <a:buNone/>
              <a:defRPr sz="4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Благодарим!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p61"/>
          <p:cNvSpPr/>
          <p:nvPr/>
        </p:nvSpPr>
        <p:spPr>
          <a:xfrm>
            <a:off x="1477925" y="3307199"/>
            <a:ext cx="6081823" cy="4941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61"/>
          <p:cNvSpPr/>
          <p:nvPr/>
        </p:nvSpPr>
        <p:spPr>
          <a:xfrm>
            <a:off x="1531087" y="3358543"/>
            <a:ext cx="5975497" cy="391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GitHub Repository: https://github.com/SVoynova/My_Nutrition</a:t>
            </a:r>
            <a:endParaRPr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170" name="Google Shape;3170;p61"/>
          <p:cNvSpPr txBox="1">
            <a:spLocks noGrp="1"/>
          </p:cNvSpPr>
          <p:nvPr>
            <p:ph type="title"/>
          </p:nvPr>
        </p:nvSpPr>
        <p:spPr>
          <a:xfrm>
            <a:off x="713100" y="1349227"/>
            <a:ext cx="77178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MyNutrition</a:t>
            </a:r>
            <a:endParaRPr dirty="0"/>
          </a:p>
        </p:txBody>
      </p:sp>
      <p:sp>
        <p:nvSpPr>
          <p:cNvPr id="3171" name="Google Shape;3171;p61"/>
          <p:cNvSpPr txBox="1">
            <a:spLocks noGrp="1"/>
          </p:cNvSpPr>
          <p:nvPr>
            <p:ph type="subTitle" idx="1"/>
          </p:nvPr>
        </p:nvSpPr>
        <p:spPr>
          <a:xfrm>
            <a:off x="713100" y="2174043"/>
            <a:ext cx="7717800" cy="697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Екип </a:t>
            </a:r>
            <a:r>
              <a:rPr lang="en-US" sz="1600" dirty="0"/>
              <a:t>SI</a:t>
            </a:r>
            <a:r>
              <a:rPr lang="bg-BG" sz="1600" dirty="0"/>
              <a:t>: </a:t>
            </a: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Искра Тенева </a:t>
            </a:r>
            <a:r>
              <a:rPr lang="en-US" sz="1600" dirty="0"/>
              <a:t>    </a:t>
            </a:r>
            <a:r>
              <a:rPr lang="bg-BG" sz="1600" dirty="0"/>
              <a:t>Силвия Войнова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Накратко за приложението </a:t>
            </a:r>
            <a:endParaRPr dirty="0"/>
          </a:p>
        </p:txBody>
      </p:sp>
      <p:sp>
        <p:nvSpPr>
          <p:cNvPr id="2737" name="Google Shape;2737;p41"/>
          <p:cNvSpPr txBox="1"/>
          <p:nvPr/>
        </p:nvSpPr>
        <p:spPr>
          <a:xfrm>
            <a:off x="538588" y="1370600"/>
            <a:ext cx="3623130" cy="255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r>
              <a:rPr lang="en-US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       </a:t>
            </a:r>
            <a:r>
              <a:rPr lang="bg-BG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помага на потребителя да следи дневния си хранителен прием. Това му дава възможността да анализира своите навици и да открие това, което го дели от целта му за по-здравословен и пълноценен живот.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38" name="Google Shape;2738;p41"/>
          <p:cNvSpPr txBox="1"/>
          <p:nvPr/>
        </p:nvSpPr>
        <p:spPr>
          <a:xfrm>
            <a:off x="713225" y="1778076"/>
            <a:ext cx="30276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04D4D"/>
                </a:solidFill>
                <a:latin typeface="Poppins"/>
                <a:ea typeface="Poppins"/>
                <a:cs typeface="Poppins"/>
                <a:sym typeface="Poppins"/>
              </a:rPr>
              <a:t>MyNutrition</a:t>
            </a:r>
            <a:endParaRPr sz="1800" b="1" dirty="0">
              <a:solidFill>
                <a:srgbClr val="104D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B6EE88D9-CD05-4FDA-90C1-E8C63FEE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55" y="1283960"/>
            <a:ext cx="4226181" cy="33200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6" name="Google Shape;2986;p55"/>
          <p:cNvGrpSpPr/>
          <p:nvPr/>
        </p:nvGrpSpPr>
        <p:grpSpPr>
          <a:xfrm>
            <a:off x="1639226" y="1354763"/>
            <a:ext cx="5865547" cy="2433985"/>
            <a:chOff x="1639225" y="1354763"/>
            <a:chExt cx="5865547" cy="2433985"/>
          </a:xfrm>
        </p:grpSpPr>
        <p:sp>
          <p:nvSpPr>
            <p:cNvPr id="2987" name="Google Shape;2987;p55"/>
            <p:cNvSpPr/>
            <p:nvPr/>
          </p:nvSpPr>
          <p:spPr>
            <a:xfrm>
              <a:off x="1775672" y="1506348"/>
              <a:ext cx="5729100" cy="2282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5"/>
            <p:cNvSpPr/>
            <p:nvPr/>
          </p:nvSpPr>
          <p:spPr>
            <a:xfrm>
              <a:off x="1639225" y="1354763"/>
              <a:ext cx="5729100" cy="2282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9" name="Google Shape;2989;p55"/>
          <p:cNvSpPr txBox="1">
            <a:spLocks noGrp="1"/>
          </p:cNvSpPr>
          <p:nvPr>
            <p:ph type="title"/>
          </p:nvPr>
        </p:nvSpPr>
        <p:spPr>
          <a:xfrm>
            <a:off x="2105108" y="1879650"/>
            <a:ext cx="4933800" cy="9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/>
              <a:t>Характеристики и функционалности</a:t>
            </a:r>
            <a:endParaRPr sz="4000" dirty="0"/>
          </a:p>
        </p:txBody>
      </p:sp>
      <p:sp>
        <p:nvSpPr>
          <p:cNvPr id="2990" name="Google Shape;2990;p55"/>
          <p:cNvSpPr txBox="1">
            <a:spLocks noGrp="1"/>
          </p:cNvSpPr>
          <p:nvPr>
            <p:ph type="subTitle" idx="1"/>
          </p:nvPr>
        </p:nvSpPr>
        <p:spPr>
          <a:xfrm>
            <a:off x="3817019" y="3049249"/>
            <a:ext cx="1509962" cy="39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MyNutrition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34"/>
          <p:cNvSpPr/>
          <p:nvPr/>
        </p:nvSpPr>
        <p:spPr>
          <a:xfrm rot="-25794">
            <a:off x="5043853" y="1400495"/>
            <a:ext cx="879625" cy="86372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73" name="Google Shape;2573;p34"/>
          <p:cNvSpPr/>
          <p:nvPr/>
        </p:nvSpPr>
        <p:spPr>
          <a:xfrm rot="-25794">
            <a:off x="4967653" y="1327770"/>
            <a:ext cx="879625" cy="86372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74" name="Google Shape;2574;p34"/>
          <p:cNvSpPr/>
          <p:nvPr/>
        </p:nvSpPr>
        <p:spPr>
          <a:xfrm rot="-24826">
            <a:off x="5050559" y="1419269"/>
            <a:ext cx="706218" cy="69331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78" name="Google Shape;2578;p34"/>
          <p:cNvSpPr txBox="1">
            <a:spLocks noGrp="1"/>
          </p:cNvSpPr>
          <p:nvPr>
            <p:ph type="title"/>
          </p:nvPr>
        </p:nvSpPr>
        <p:spPr>
          <a:xfrm>
            <a:off x="4858083" y="2381850"/>
            <a:ext cx="3798444" cy="10132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Персонализиран вход</a:t>
            </a:r>
            <a:endParaRPr dirty="0"/>
          </a:p>
        </p:txBody>
      </p:sp>
      <p:sp>
        <p:nvSpPr>
          <p:cNvPr id="2580" name="Google Shape;2580;p34"/>
          <p:cNvSpPr txBox="1">
            <a:spLocks noGrp="1"/>
          </p:cNvSpPr>
          <p:nvPr>
            <p:ph type="title" idx="2"/>
          </p:nvPr>
        </p:nvSpPr>
        <p:spPr>
          <a:xfrm>
            <a:off x="5048065" y="1406968"/>
            <a:ext cx="7188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" name="Google Shape;2576;p34">
            <a:extLst>
              <a:ext uri="{FF2B5EF4-FFF2-40B4-BE49-F238E27FC236}">
                <a16:creationId xmlns:a16="http://schemas.microsoft.com/office/drawing/2014/main" id="{7C08079D-BF07-428E-9346-E30E7A8DFA6F}"/>
              </a:ext>
            </a:extLst>
          </p:cNvPr>
          <p:cNvSpPr/>
          <p:nvPr/>
        </p:nvSpPr>
        <p:spPr>
          <a:xfrm>
            <a:off x="755482" y="601715"/>
            <a:ext cx="1923037" cy="27693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34"/>
          <p:cNvSpPr/>
          <p:nvPr/>
        </p:nvSpPr>
        <p:spPr>
          <a:xfrm>
            <a:off x="835363" y="672536"/>
            <a:ext cx="1763273" cy="262775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C0404F-7A7B-47CE-AD71-04563ADA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43" y="745866"/>
            <a:ext cx="1618233" cy="2544329"/>
          </a:xfrm>
          <a:prstGeom prst="rect">
            <a:avLst/>
          </a:prstGeom>
        </p:spPr>
      </p:pic>
      <p:sp>
        <p:nvSpPr>
          <p:cNvPr id="2576" name="Google Shape;2576;p34"/>
          <p:cNvSpPr/>
          <p:nvPr/>
        </p:nvSpPr>
        <p:spPr>
          <a:xfrm>
            <a:off x="2474569" y="1951002"/>
            <a:ext cx="1923037" cy="27693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2582;p34">
            <a:extLst>
              <a:ext uri="{FF2B5EF4-FFF2-40B4-BE49-F238E27FC236}">
                <a16:creationId xmlns:a16="http://schemas.microsoft.com/office/drawing/2014/main" id="{8E3CDE2E-B879-407A-8B08-F75A41396630}"/>
              </a:ext>
            </a:extLst>
          </p:cNvPr>
          <p:cNvSpPr/>
          <p:nvPr/>
        </p:nvSpPr>
        <p:spPr>
          <a:xfrm>
            <a:off x="2550575" y="2021823"/>
            <a:ext cx="1763273" cy="262775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30EAF48-7C4D-4FA4-A611-34F40ED19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382" y="2037391"/>
            <a:ext cx="1705599" cy="2599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3" name="Google Shape;2643;p37"/>
          <p:cNvCxnSpPr>
            <a:cxnSpLocks/>
          </p:cNvCxnSpPr>
          <p:nvPr/>
        </p:nvCxnSpPr>
        <p:spPr>
          <a:xfrm flipH="1">
            <a:off x="3662026" y="3506597"/>
            <a:ext cx="156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8" name="Google Shape;2648;p37"/>
          <p:cNvSpPr/>
          <p:nvPr/>
        </p:nvSpPr>
        <p:spPr>
          <a:xfrm>
            <a:off x="3657709" y="1962140"/>
            <a:ext cx="5247769" cy="244055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7"/>
          <p:cNvSpPr/>
          <p:nvPr/>
        </p:nvSpPr>
        <p:spPr>
          <a:xfrm>
            <a:off x="636667" y="977089"/>
            <a:ext cx="2561548" cy="173411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37"/>
          <p:cNvSpPr/>
          <p:nvPr/>
        </p:nvSpPr>
        <p:spPr>
          <a:xfrm>
            <a:off x="551042" y="897452"/>
            <a:ext cx="2561548" cy="167429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37"/>
          <p:cNvSpPr/>
          <p:nvPr/>
        </p:nvSpPr>
        <p:spPr>
          <a:xfrm>
            <a:off x="2607359" y="3025045"/>
            <a:ext cx="174036" cy="192959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7"/>
          <p:cNvSpPr txBox="1">
            <a:spLocks noGrp="1"/>
          </p:cNvSpPr>
          <p:nvPr>
            <p:ph type="subTitle" idx="2"/>
          </p:nvPr>
        </p:nvSpPr>
        <p:spPr>
          <a:xfrm>
            <a:off x="609576" y="1003026"/>
            <a:ext cx="2444479" cy="390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 Entry</a:t>
            </a:r>
            <a:endParaRPr dirty="0"/>
          </a:p>
        </p:txBody>
      </p:sp>
      <p:sp>
        <p:nvSpPr>
          <p:cNvPr id="11" name="Подзаглавие 10">
            <a:extLst>
              <a:ext uri="{FF2B5EF4-FFF2-40B4-BE49-F238E27FC236}">
                <a16:creationId xmlns:a16="http://schemas.microsoft.com/office/drawing/2014/main" id="{222886C0-285D-4813-A52A-958272A8A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496" y="1407419"/>
            <a:ext cx="2653094" cy="1281776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bg-BG" dirty="0"/>
              <a:t>Добавяне на храни/напитки</a:t>
            </a:r>
            <a:endParaRPr lang="en-US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bg-BG" dirty="0"/>
              <a:t>Преглед на всички въведени до момента</a:t>
            </a:r>
            <a:endParaRPr lang="en-US" dirty="0"/>
          </a:p>
          <a:p>
            <a:pPr algn="l"/>
            <a:r>
              <a:rPr lang="bg-BG" dirty="0"/>
              <a:t> </a:t>
            </a:r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878C95BD-D937-461C-8ABD-957AE7754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03" y="1825695"/>
            <a:ext cx="5357141" cy="2502906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</p:pic>
      <p:cxnSp>
        <p:nvCxnSpPr>
          <p:cNvPr id="41" name="Google Shape;2642;p37">
            <a:extLst>
              <a:ext uri="{FF2B5EF4-FFF2-40B4-BE49-F238E27FC236}">
                <a16:creationId xmlns:a16="http://schemas.microsoft.com/office/drawing/2014/main" id="{2AA6A076-BEC6-4E73-8C45-1CAB22A21AB8}"/>
              </a:ext>
            </a:extLst>
          </p:cNvPr>
          <p:cNvCxnSpPr>
            <a:cxnSpLocks/>
            <a:stCxn id="2644" idx="0"/>
          </p:cNvCxnSpPr>
          <p:nvPr/>
        </p:nvCxnSpPr>
        <p:spPr>
          <a:xfrm flipV="1">
            <a:off x="2694377" y="2712606"/>
            <a:ext cx="0" cy="3124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Подзаглавие 10">
            <a:extLst>
              <a:ext uri="{FF2B5EF4-FFF2-40B4-BE49-F238E27FC236}">
                <a16:creationId xmlns:a16="http://schemas.microsoft.com/office/drawing/2014/main" id="{775352E0-3D55-4E94-8E59-6E176EC588E8}"/>
              </a:ext>
            </a:extLst>
          </p:cNvPr>
          <p:cNvSpPr txBox="1">
            <a:spLocks/>
          </p:cNvSpPr>
          <p:nvPr/>
        </p:nvSpPr>
        <p:spPr>
          <a:xfrm>
            <a:off x="390715" y="3408041"/>
            <a:ext cx="272187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endParaRPr lang="bg-BG" dirty="0"/>
          </a:p>
        </p:txBody>
      </p:sp>
      <p:sp>
        <p:nvSpPr>
          <p:cNvPr id="71" name="Google Shape;2573;p34">
            <a:extLst>
              <a:ext uri="{FF2B5EF4-FFF2-40B4-BE49-F238E27FC236}">
                <a16:creationId xmlns:a16="http://schemas.microsoft.com/office/drawing/2014/main" id="{8A7473B2-32E7-4F37-A608-C8E85CEDE444}"/>
              </a:ext>
            </a:extLst>
          </p:cNvPr>
          <p:cNvSpPr/>
          <p:nvPr/>
        </p:nvSpPr>
        <p:spPr>
          <a:xfrm rot="-25794">
            <a:off x="7708550" y="288419"/>
            <a:ext cx="879625" cy="86372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2574;p34">
            <a:extLst>
              <a:ext uri="{FF2B5EF4-FFF2-40B4-BE49-F238E27FC236}">
                <a16:creationId xmlns:a16="http://schemas.microsoft.com/office/drawing/2014/main" id="{E73C057B-D4FE-42D3-8897-9A6B5CBB9CD8}"/>
              </a:ext>
            </a:extLst>
          </p:cNvPr>
          <p:cNvSpPr/>
          <p:nvPr/>
        </p:nvSpPr>
        <p:spPr>
          <a:xfrm rot="-24826">
            <a:off x="7804385" y="389447"/>
            <a:ext cx="706218" cy="69331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2580;p34">
            <a:extLst>
              <a:ext uri="{FF2B5EF4-FFF2-40B4-BE49-F238E27FC236}">
                <a16:creationId xmlns:a16="http://schemas.microsoft.com/office/drawing/2014/main" id="{2E12AE5C-49B5-4DC7-81B6-1182F9E8E9BF}"/>
              </a:ext>
            </a:extLst>
          </p:cNvPr>
          <p:cNvSpPr txBox="1">
            <a:spLocks/>
          </p:cNvSpPr>
          <p:nvPr/>
        </p:nvSpPr>
        <p:spPr>
          <a:xfrm>
            <a:off x="7766972" y="376274"/>
            <a:ext cx="781047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45ADA1"/>
                </a:solidFill>
                <a:effectLst/>
                <a:uLnTx/>
                <a:uFillTx/>
                <a:latin typeface="DM Sans"/>
                <a:sym typeface="DM Sans"/>
              </a:rPr>
              <a:t>02</a:t>
            </a:r>
            <a:endParaRPr lang="en" dirty="0"/>
          </a:p>
        </p:txBody>
      </p:sp>
      <p:cxnSp>
        <p:nvCxnSpPr>
          <p:cNvPr id="77" name="Google Shape;2642;p37">
            <a:extLst>
              <a:ext uri="{FF2B5EF4-FFF2-40B4-BE49-F238E27FC236}">
                <a16:creationId xmlns:a16="http://schemas.microsoft.com/office/drawing/2014/main" id="{835240F4-02AF-43D4-AD60-E40C462DEE38}"/>
              </a:ext>
            </a:extLst>
          </p:cNvPr>
          <p:cNvCxnSpPr>
            <a:cxnSpLocks/>
          </p:cNvCxnSpPr>
          <p:nvPr/>
        </p:nvCxnSpPr>
        <p:spPr>
          <a:xfrm flipV="1">
            <a:off x="2780579" y="3121525"/>
            <a:ext cx="633224" cy="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2" name="Google Shape;2692;p40"/>
          <p:cNvCxnSpPr>
            <a:cxnSpLocks/>
          </p:cNvCxnSpPr>
          <p:nvPr/>
        </p:nvCxnSpPr>
        <p:spPr>
          <a:xfrm rot="5400000">
            <a:off x="233340" y="1715503"/>
            <a:ext cx="2188958" cy="1055437"/>
          </a:xfrm>
          <a:prstGeom prst="bentConnector3">
            <a:avLst>
              <a:gd name="adj1" fmla="val -4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7" name="Google Shape;2697;p40"/>
          <p:cNvSpPr/>
          <p:nvPr/>
        </p:nvSpPr>
        <p:spPr>
          <a:xfrm>
            <a:off x="253368" y="3462108"/>
            <a:ext cx="2595300" cy="1114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40"/>
          <p:cNvSpPr/>
          <p:nvPr/>
        </p:nvSpPr>
        <p:spPr>
          <a:xfrm>
            <a:off x="4183878" y="1625385"/>
            <a:ext cx="4849782" cy="279445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50BEA5B1-0444-425B-85B6-03CD5AD10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11" y="529243"/>
            <a:ext cx="2391300" cy="2313366"/>
          </a:xfrm>
          <a:prstGeom prst="rect">
            <a:avLst/>
          </a:prstGeom>
        </p:spPr>
      </p:pic>
      <p:cxnSp>
        <p:nvCxnSpPr>
          <p:cNvPr id="48" name="Google Shape;2692;p40">
            <a:extLst>
              <a:ext uri="{FF2B5EF4-FFF2-40B4-BE49-F238E27FC236}">
                <a16:creationId xmlns:a16="http://schemas.microsoft.com/office/drawing/2014/main" id="{790749C4-6400-48B2-B0E5-6A8396C49CE7}"/>
              </a:ext>
            </a:extLst>
          </p:cNvPr>
          <p:cNvCxnSpPr>
            <a:cxnSpLocks/>
          </p:cNvCxnSpPr>
          <p:nvPr/>
        </p:nvCxnSpPr>
        <p:spPr>
          <a:xfrm>
            <a:off x="3418486" y="2491822"/>
            <a:ext cx="1812672" cy="744924"/>
          </a:xfrm>
          <a:prstGeom prst="bentConnector3">
            <a:avLst>
              <a:gd name="adj1" fmla="val 60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" name="Картина 54">
            <a:extLst>
              <a:ext uri="{FF2B5EF4-FFF2-40B4-BE49-F238E27FC236}">
                <a16:creationId xmlns:a16="http://schemas.microsoft.com/office/drawing/2014/main" id="{6C482E9A-4917-4983-8D90-13C4FC1F0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024" y="1467055"/>
            <a:ext cx="4942961" cy="27944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Картина 29">
            <a:extLst>
              <a:ext uri="{FF2B5EF4-FFF2-40B4-BE49-F238E27FC236}">
                <a16:creationId xmlns:a16="http://schemas.microsoft.com/office/drawing/2014/main" id="{0976AEEF-2ED1-4235-A5E7-0DEFB0F898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53" t="4545" r="29241" b="9605"/>
          <a:stretch/>
        </p:blipFill>
        <p:spPr>
          <a:xfrm>
            <a:off x="337482" y="3236746"/>
            <a:ext cx="2595299" cy="12004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0" name="Google Shape;2573;p34">
            <a:extLst>
              <a:ext uri="{FF2B5EF4-FFF2-40B4-BE49-F238E27FC236}">
                <a16:creationId xmlns:a16="http://schemas.microsoft.com/office/drawing/2014/main" id="{AEC0748C-445D-4767-B1D7-4A50C70D193F}"/>
              </a:ext>
            </a:extLst>
          </p:cNvPr>
          <p:cNvSpPr/>
          <p:nvPr/>
        </p:nvSpPr>
        <p:spPr>
          <a:xfrm rot="-25794">
            <a:off x="7708550" y="288419"/>
            <a:ext cx="879625" cy="86372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2574;p34">
            <a:extLst>
              <a:ext uri="{FF2B5EF4-FFF2-40B4-BE49-F238E27FC236}">
                <a16:creationId xmlns:a16="http://schemas.microsoft.com/office/drawing/2014/main" id="{EED7C1E4-BCA2-4B15-9923-124B69E1423B}"/>
              </a:ext>
            </a:extLst>
          </p:cNvPr>
          <p:cNvSpPr/>
          <p:nvPr/>
        </p:nvSpPr>
        <p:spPr>
          <a:xfrm rot="-24826">
            <a:off x="7804385" y="389447"/>
            <a:ext cx="706218" cy="69331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2580;p34">
            <a:extLst>
              <a:ext uri="{FF2B5EF4-FFF2-40B4-BE49-F238E27FC236}">
                <a16:creationId xmlns:a16="http://schemas.microsoft.com/office/drawing/2014/main" id="{9CD9107A-74D8-41FF-8EB0-BA1887783A34}"/>
              </a:ext>
            </a:extLst>
          </p:cNvPr>
          <p:cNvSpPr txBox="1">
            <a:spLocks/>
          </p:cNvSpPr>
          <p:nvPr/>
        </p:nvSpPr>
        <p:spPr>
          <a:xfrm>
            <a:off x="7766972" y="386907"/>
            <a:ext cx="781047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45ADA1"/>
                </a:solidFill>
                <a:effectLst/>
                <a:uLnTx/>
                <a:uFillTx/>
                <a:latin typeface="DM Sans"/>
                <a:sym typeface="DM Sans"/>
              </a:rPr>
              <a:t>0</a:t>
            </a: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45ADA1"/>
                </a:solidFill>
                <a:effectLst/>
                <a:uLnTx/>
                <a:uFillTx/>
                <a:latin typeface="DM Sans"/>
                <a:sym typeface="DM Sans"/>
              </a:rPr>
              <a:t>3</a:t>
            </a:r>
            <a:endParaRPr lang="e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p50"/>
          <p:cNvSpPr/>
          <p:nvPr/>
        </p:nvSpPr>
        <p:spPr>
          <a:xfrm>
            <a:off x="1001747" y="2672504"/>
            <a:ext cx="4042663" cy="2039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50"/>
          <p:cNvSpPr/>
          <p:nvPr/>
        </p:nvSpPr>
        <p:spPr>
          <a:xfrm>
            <a:off x="902623" y="2577891"/>
            <a:ext cx="4042662" cy="203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50"/>
          <p:cNvSpPr/>
          <p:nvPr/>
        </p:nvSpPr>
        <p:spPr>
          <a:xfrm>
            <a:off x="1542898" y="699348"/>
            <a:ext cx="2683814" cy="148801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5047122-A6DA-4DB5-9BFD-98DA9711D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" r="2411"/>
          <a:stretch/>
        </p:blipFill>
        <p:spPr>
          <a:xfrm>
            <a:off x="952185" y="2766724"/>
            <a:ext cx="3943538" cy="1587479"/>
          </a:xfrm>
          <a:prstGeom prst="rect">
            <a:avLst/>
          </a:prstGeom>
        </p:spPr>
      </p:pic>
      <p:sp>
        <p:nvSpPr>
          <p:cNvPr id="2902" name="Google Shape;2902;p50"/>
          <p:cNvSpPr txBox="1">
            <a:spLocks noGrp="1"/>
          </p:cNvSpPr>
          <p:nvPr>
            <p:ph type="title"/>
          </p:nvPr>
        </p:nvSpPr>
        <p:spPr>
          <a:xfrm>
            <a:off x="1427184" y="578385"/>
            <a:ext cx="2915242" cy="370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Nutritional Plan</a:t>
            </a:r>
            <a:endParaRPr sz="2000" dirty="0"/>
          </a:p>
        </p:txBody>
      </p:sp>
      <p:sp>
        <p:nvSpPr>
          <p:cNvPr id="2903" name="Google Shape;2903;p50"/>
          <p:cNvSpPr txBox="1">
            <a:spLocks noGrp="1"/>
          </p:cNvSpPr>
          <p:nvPr>
            <p:ph type="subTitle" idx="4294967295"/>
          </p:nvPr>
        </p:nvSpPr>
        <p:spPr>
          <a:xfrm>
            <a:off x="1486051" y="789297"/>
            <a:ext cx="2856375" cy="13933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Poppins"/>
                <a:ea typeface="Poppins"/>
                <a:cs typeface="Poppins"/>
                <a:sym typeface="Poppins"/>
              </a:rPr>
              <a:t>Въвеждане на данни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Poppins"/>
                <a:ea typeface="Poppins"/>
                <a:cs typeface="Poppins"/>
                <a:sym typeface="Poppins"/>
              </a:rPr>
              <a:t>калкулиране на подходящите хранителни компоненти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Стрелка надолу 5">
            <a:extLst>
              <a:ext uri="{FF2B5EF4-FFF2-40B4-BE49-F238E27FC236}">
                <a16:creationId xmlns:a16="http://schemas.microsoft.com/office/drawing/2014/main" id="{7F034333-1D24-4BFE-BFAF-98DEE6EF0B60}"/>
              </a:ext>
            </a:extLst>
          </p:cNvPr>
          <p:cNvSpPr/>
          <p:nvPr/>
        </p:nvSpPr>
        <p:spPr>
          <a:xfrm>
            <a:off x="2793158" y="1222812"/>
            <a:ext cx="130796" cy="26319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Google Shape;2895;p50">
            <a:extLst>
              <a:ext uri="{FF2B5EF4-FFF2-40B4-BE49-F238E27FC236}">
                <a16:creationId xmlns:a16="http://schemas.microsoft.com/office/drawing/2014/main" id="{144D1986-2469-4096-89B2-483222D67961}"/>
              </a:ext>
            </a:extLst>
          </p:cNvPr>
          <p:cNvSpPr/>
          <p:nvPr/>
        </p:nvSpPr>
        <p:spPr>
          <a:xfrm flipV="1">
            <a:off x="5407631" y="243062"/>
            <a:ext cx="3279169" cy="43811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899;p50">
            <a:extLst>
              <a:ext uri="{FF2B5EF4-FFF2-40B4-BE49-F238E27FC236}">
                <a16:creationId xmlns:a16="http://schemas.microsoft.com/office/drawing/2014/main" id="{AF82C7EB-A519-4B3D-8A0D-B12164D5A9C9}"/>
              </a:ext>
            </a:extLst>
          </p:cNvPr>
          <p:cNvSpPr/>
          <p:nvPr/>
        </p:nvSpPr>
        <p:spPr>
          <a:xfrm flipV="1">
            <a:off x="5544647" y="352422"/>
            <a:ext cx="2978006" cy="417721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A1B31740-6B39-4670-A33E-FCE3F64020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35"/>
          <a:stretch/>
        </p:blipFill>
        <p:spPr>
          <a:xfrm>
            <a:off x="5544647" y="352424"/>
            <a:ext cx="2877349" cy="4177213"/>
          </a:xfrm>
          <a:prstGeom prst="rect">
            <a:avLst/>
          </a:prstGeom>
        </p:spPr>
      </p:pic>
      <p:cxnSp>
        <p:nvCxnSpPr>
          <p:cNvPr id="32" name="Google Shape;2692;p40">
            <a:extLst>
              <a:ext uri="{FF2B5EF4-FFF2-40B4-BE49-F238E27FC236}">
                <a16:creationId xmlns:a16="http://schemas.microsoft.com/office/drawing/2014/main" id="{CE34537D-2BB3-48EC-B214-31842D80A664}"/>
              </a:ext>
            </a:extLst>
          </p:cNvPr>
          <p:cNvCxnSpPr>
            <a:cxnSpLocks/>
          </p:cNvCxnSpPr>
          <p:nvPr/>
        </p:nvCxnSpPr>
        <p:spPr>
          <a:xfrm rot="5400000">
            <a:off x="826162" y="1413558"/>
            <a:ext cx="1447536" cy="856570"/>
          </a:xfrm>
          <a:prstGeom prst="bentConnector3">
            <a:avLst>
              <a:gd name="adj1" fmla="val 5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2692;p40">
            <a:extLst>
              <a:ext uri="{FF2B5EF4-FFF2-40B4-BE49-F238E27FC236}">
                <a16:creationId xmlns:a16="http://schemas.microsoft.com/office/drawing/2014/main" id="{928D67DB-01B7-4A8C-AD3C-BCBFC4DAAE17}"/>
              </a:ext>
            </a:extLst>
          </p:cNvPr>
          <p:cNvCxnSpPr>
            <a:cxnSpLocks/>
          </p:cNvCxnSpPr>
          <p:nvPr/>
        </p:nvCxnSpPr>
        <p:spPr>
          <a:xfrm rot="10800000">
            <a:off x="4051005" y="1841844"/>
            <a:ext cx="1356626" cy="2185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573;p34">
            <a:extLst>
              <a:ext uri="{FF2B5EF4-FFF2-40B4-BE49-F238E27FC236}">
                <a16:creationId xmlns:a16="http://schemas.microsoft.com/office/drawing/2014/main" id="{627B91B6-BC19-426D-82D2-93F4343CA4FF}"/>
              </a:ext>
            </a:extLst>
          </p:cNvPr>
          <p:cNvSpPr/>
          <p:nvPr/>
        </p:nvSpPr>
        <p:spPr>
          <a:xfrm rot="-25794">
            <a:off x="191642" y="152757"/>
            <a:ext cx="757556" cy="79928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" name="Google Shape;2574;p34">
            <a:extLst>
              <a:ext uri="{FF2B5EF4-FFF2-40B4-BE49-F238E27FC236}">
                <a16:creationId xmlns:a16="http://schemas.microsoft.com/office/drawing/2014/main" id="{04291573-C09F-413D-A667-8A1B443795F1}"/>
              </a:ext>
            </a:extLst>
          </p:cNvPr>
          <p:cNvSpPr/>
          <p:nvPr/>
        </p:nvSpPr>
        <p:spPr>
          <a:xfrm rot="-24826">
            <a:off x="269902" y="273422"/>
            <a:ext cx="601512" cy="624014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" name="Google Shape;2580;p34">
            <a:extLst>
              <a:ext uri="{FF2B5EF4-FFF2-40B4-BE49-F238E27FC236}">
                <a16:creationId xmlns:a16="http://schemas.microsoft.com/office/drawing/2014/main" id="{3F3D4402-0CB9-4DF0-AFDA-17EEA7AF9741}"/>
              </a:ext>
            </a:extLst>
          </p:cNvPr>
          <p:cNvSpPr txBox="1">
            <a:spLocks/>
          </p:cNvSpPr>
          <p:nvPr/>
        </p:nvSpPr>
        <p:spPr>
          <a:xfrm>
            <a:off x="250304" y="250785"/>
            <a:ext cx="672658" cy="646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45ADA1"/>
                </a:solidFill>
                <a:effectLst/>
                <a:uLnTx/>
                <a:uFillTx/>
                <a:latin typeface="DM Sans"/>
                <a:sym typeface="DM Sans"/>
              </a:rPr>
              <a:t>0</a:t>
            </a:r>
            <a:r>
              <a:rPr lang="en-US" sz="2800" dirty="0">
                <a:solidFill>
                  <a:srgbClr val="45ADA1"/>
                </a:solidFill>
                <a:latin typeface="DM Sans"/>
                <a:sym typeface="DM Sans"/>
              </a:rPr>
              <a:t>4</a:t>
            </a:r>
            <a:endParaRPr lang="en" sz="1400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39"/>
          <p:cNvSpPr/>
          <p:nvPr/>
        </p:nvSpPr>
        <p:spPr>
          <a:xfrm rot="-25794">
            <a:off x="895863" y="1262490"/>
            <a:ext cx="879625" cy="86372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0" name="Google Shape;2680;p39"/>
          <p:cNvSpPr/>
          <p:nvPr/>
        </p:nvSpPr>
        <p:spPr>
          <a:xfrm rot="-25794">
            <a:off x="819663" y="1186290"/>
            <a:ext cx="879625" cy="86372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1" name="Google Shape;2681;p39"/>
          <p:cNvSpPr/>
          <p:nvPr/>
        </p:nvSpPr>
        <p:spPr>
          <a:xfrm rot="-24826">
            <a:off x="906393" y="1271543"/>
            <a:ext cx="706218" cy="69331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2" name="Google Shape;2682;p39"/>
          <p:cNvSpPr/>
          <p:nvPr/>
        </p:nvSpPr>
        <p:spPr>
          <a:xfrm>
            <a:off x="3742126" y="1145142"/>
            <a:ext cx="4975013" cy="323811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9"/>
          <p:cNvSpPr txBox="1">
            <a:spLocks noGrp="1"/>
          </p:cNvSpPr>
          <p:nvPr>
            <p:ph type="subTitle" idx="1"/>
          </p:nvPr>
        </p:nvSpPr>
        <p:spPr>
          <a:xfrm>
            <a:off x="713225" y="2911099"/>
            <a:ext cx="27159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dirty="0"/>
              <a:t>Въвеждане на данни спрямо датата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dirty="0"/>
              <a:t>Измерване на прогреса </a:t>
            </a:r>
            <a:endParaRPr dirty="0"/>
          </a:p>
        </p:txBody>
      </p:sp>
      <p:sp>
        <p:nvSpPr>
          <p:cNvPr id="2684" name="Google Shape;2684;p39"/>
          <p:cNvSpPr txBox="1">
            <a:spLocks noGrp="1"/>
          </p:cNvSpPr>
          <p:nvPr>
            <p:ph type="title"/>
          </p:nvPr>
        </p:nvSpPr>
        <p:spPr>
          <a:xfrm>
            <a:off x="713225" y="2276400"/>
            <a:ext cx="3657600" cy="4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Progress</a:t>
            </a:r>
            <a:endParaRPr dirty="0"/>
          </a:p>
        </p:txBody>
      </p:sp>
      <p:sp>
        <p:nvSpPr>
          <p:cNvPr id="2685" name="Google Shape;2685;p39"/>
          <p:cNvSpPr txBox="1">
            <a:spLocks noGrp="1"/>
          </p:cNvSpPr>
          <p:nvPr>
            <p:ph type="title" idx="2"/>
          </p:nvPr>
        </p:nvSpPr>
        <p:spPr>
          <a:xfrm>
            <a:off x="854926" y="1352263"/>
            <a:ext cx="809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0CED6043-0629-4634-BB02-57700AAD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636" y="1618151"/>
            <a:ext cx="5520868" cy="23815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49"/>
          <p:cNvSpPr txBox="1">
            <a:spLocks noGrp="1"/>
          </p:cNvSpPr>
          <p:nvPr>
            <p:ph type="title"/>
          </p:nvPr>
        </p:nvSpPr>
        <p:spPr>
          <a:xfrm>
            <a:off x="4832400" y="3018575"/>
            <a:ext cx="3598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-SOMEONE FAMOUS</a:t>
            </a:r>
            <a:endParaRPr/>
          </a:p>
        </p:txBody>
      </p:sp>
      <p:sp>
        <p:nvSpPr>
          <p:cNvPr id="2884" name="Google Shape;2884;p49"/>
          <p:cNvSpPr/>
          <p:nvPr/>
        </p:nvSpPr>
        <p:spPr>
          <a:xfrm>
            <a:off x="713100" y="2140228"/>
            <a:ext cx="4806037" cy="273919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49"/>
          <p:cNvSpPr/>
          <p:nvPr/>
        </p:nvSpPr>
        <p:spPr>
          <a:xfrm rot="5400000">
            <a:off x="3957495" y="454789"/>
            <a:ext cx="2739189" cy="58138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DD3BD28-EDFA-44F2-86AB-3BF3A124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06" y="2321710"/>
            <a:ext cx="7074266" cy="22369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9CEFE5A-A8C4-4839-9959-99AE9967D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05" y="364823"/>
            <a:ext cx="1164437" cy="999831"/>
          </a:xfrm>
          <a:prstGeom prst="rect">
            <a:avLst/>
          </a:prstGeom>
        </p:spPr>
      </p:pic>
      <p:sp>
        <p:nvSpPr>
          <p:cNvPr id="17" name="Google Shape;2681;p39">
            <a:extLst>
              <a:ext uri="{FF2B5EF4-FFF2-40B4-BE49-F238E27FC236}">
                <a16:creationId xmlns:a16="http://schemas.microsoft.com/office/drawing/2014/main" id="{9F4AAE0F-E2F4-430B-B0BC-CFEAB23D4F50}"/>
              </a:ext>
            </a:extLst>
          </p:cNvPr>
          <p:cNvSpPr/>
          <p:nvPr/>
        </p:nvSpPr>
        <p:spPr>
          <a:xfrm rot="-24826">
            <a:off x="498214" y="456929"/>
            <a:ext cx="706218" cy="69331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Google Shape;2685;p39">
            <a:extLst>
              <a:ext uri="{FF2B5EF4-FFF2-40B4-BE49-F238E27FC236}">
                <a16:creationId xmlns:a16="http://schemas.microsoft.com/office/drawing/2014/main" id="{5622FF19-8588-4864-A5C5-4682C4B1362F}"/>
              </a:ext>
            </a:extLst>
          </p:cNvPr>
          <p:cNvSpPr txBox="1">
            <a:spLocks/>
          </p:cNvSpPr>
          <p:nvPr/>
        </p:nvSpPr>
        <p:spPr>
          <a:xfrm>
            <a:off x="854926" y="1352263"/>
            <a:ext cx="809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dirty="0"/>
          </a:p>
        </p:txBody>
      </p:sp>
      <p:sp>
        <p:nvSpPr>
          <p:cNvPr id="22" name="Google Shape;2685;p39">
            <a:extLst>
              <a:ext uri="{FF2B5EF4-FFF2-40B4-BE49-F238E27FC236}">
                <a16:creationId xmlns:a16="http://schemas.microsoft.com/office/drawing/2014/main" id="{2AF7AF56-C3B3-414D-8B9B-5F0A47637231}"/>
              </a:ext>
            </a:extLst>
          </p:cNvPr>
          <p:cNvSpPr txBox="1">
            <a:spLocks noGrp="1"/>
          </p:cNvSpPr>
          <p:nvPr/>
        </p:nvSpPr>
        <p:spPr>
          <a:xfrm>
            <a:off x="450376" y="540768"/>
            <a:ext cx="8091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6</a:t>
            </a:r>
            <a:endParaRPr dirty="0"/>
          </a:p>
        </p:txBody>
      </p:sp>
      <p:sp>
        <p:nvSpPr>
          <p:cNvPr id="24" name="Google Shape;2684;p39">
            <a:extLst>
              <a:ext uri="{FF2B5EF4-FFF2-40B4-BE49-F238E27FC236}">
                <a16:creationId xmlns:a16="http://schemas.microsoft.com/office/drawing/2014/main" id="{1525D5EF-2F4B-43B5-9D9A-96C696BAA12B}"/>
              </a:ext>
            </a:extLst>
          </p:cNvPr>
          <p:cNvSpPr txBox="1">
            <a:spLocks noGrp="1"/>
          </p:cNvSpPr>
          <p:nvPr/>
        </p:nvSpPr>
        <p:spPr>
          <a:xfrm>
            <a:off x="1486090" y="584868"/>
            <a:ext cx="36576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Journal</a:t>
            </a:r>
            <a:endParaRPr dirty="0"/>
          </a:p>
        </p:txBody>
      </p:sp>
      <p:sp>
        <p:nvSpPr>
          <p:cNvPr id="25" name="Google Shape;2745;p42">
            <a:extLst>
              <a:ext uri="{FF2B5EF4-FFF2-40B4-BE49-F238E27FC236}">
                <a16:creationId xmlns:a16="http://schemas.microsoft.com/office/drawing/2014/main" id="{958A289B-7650-4188-9EAB-3FD5D40A9F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91517" y="540768"/>
            <a:ext cx="3858900" cy="11426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dirty="0"/>
              <a:t>Запис на дневни мисли, притеснения и благодарности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bg-BG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dirty="0"/>
              <a:t>Преглед на стари записи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theme/theme1.xml><?xml version="1.0" encoding="utf-8"?>
<a:theme xmlns:a="http://schemas.openxmlformats.org/drawingml/2006/main" name="No Food Waste Pitch Deck by Slidesgo">
  <a:themeElements>
    <a:clrScheme name="Simple Light">
      <a:dk1>
        <a:srgbClr val="104D4D"/>
      </a:dk1>
      <a:lt1>
        <a:srgbClr val="FCF8F2"/>
      </a:lt1>
      <a:dk2>
        <a:srgbClr val="45ADA1"/>
      </a:dk2>
      <a:lt2>
        <a:srgbClr val="7AD0C6"/>
      </a:lt2>
      <a:accent1>
        <a:srgbClr val="BCECE5"/>
      </a:accent1>
      <a:accent2>
        <a:srgbClr val="FFFFFF"/>
      </a:accent2>
      <a:accent3>
        <a:srgbClr val="104D4D"/>
      </a:accent3>
      <a:accent4>
        <a:srgbClr val="FCF8F2"/>
      </a:accent4>
      <a:accent5>
        <a:srgbClr val="45ADA1"/>
      </a:accent5>
      <a:accent6>
        <a:srgbClr val="7AD0C6"/>
      </a:accent6>
      <a:hlink>
        <a:srgbClr val="45ADA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144</Words>
  <Application>Microsoft Office PowerPoint</Application>
  <PresentationFormat>Презентация на цял екран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9" baseType="lpstr">
      <vt:lpstr>Wingdings</vt:lpstr>
      <vt:lpstr>Angsana New</vt:lpstr>
      <vt:lpstr>Montserrat SemiBold</vt:lpstr>
      <vt:lpstr>Poppins ExtraBold</vt:lpstr>
      <vt:lpstr>Arial</vt:lpstr>
      <vt:lpstr>DM Sans</vt:lpstr>
      <vt:lpstr>Poppins</vt:lpstr>
      <vt:lpstr>No Food Waste Pitch Deck by Slidesgo</vt:lpstr>
      <vt:lpstr>MyNutrition</vt:lpstr>
      <vt:lpstr>Накратко за приложението </vt:lpstr>
      <vt:lpstr>Характеристики и функционалности</vt:lpstr>
      <vt:lpstr>Персонализиран вход</vt:lpstr>
      <vt:lpstr>Презентация на PowerPoint</vt:lpstr>
      <vt:lpstr>Презентация на PowerPoint</vt:lpstr>
      <vt:lpstr>Nutritional Plan</vt:lpstr>
      <vt:lpstr>Progress</vt:lpstr>
      <vt:lpstr>-SOMEONE FAMOUS</vt:lpstr>
      <vt:lpstr>AWESOME WORDS</vt:lpstr>
      <vt:lpstr>MyNutrition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MyNutrition</dc:title>
  <dc:creator>sisi</dc:creator>
  <cp:lastModifiedBy>Valentina Voinova</cp:lastModifiedBy>
  <cp:revision>20</cp:revision>
  <dcterms:modified xsi:type="dcterms:W3CDTF">2021-03-21T07:49:30Z</dcterms:modified>
</cp:coreProperties>
</file>