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2" r:id="rId2"/>
    <p:sldId id="257" r:id="rId3"/>
    <p:sldId id="274" r:id="rId4"/>
    <p:sldId id="284" r:id="rId5"/>
    <p:sldId id="285" r:id="rId6"/>
    <p:sldId id="269" r:id="rId7"/>
    <p:sldId id="270" r:id="rId8"/>
    <p:sldId id="271" r:id="rId9"/>
    <p:sldId id="258" r:id="rId10"/>
    <p:sldId id="272" r:id="rId11"/>
    <p:sldId id="265" r:id="rId12"/>
    <p:sldId id="266" r:id="rId13"/>
    <p:sldId id="283" r:id="rId14"/>
    <p:sldId id="256" r:id="rId15"/>
    <p:sldId id="279" r:id="rId16"/>
    <p:sldId id="280" r:id="rId17"/>
    <p:sldId id="260" r:id="rId18"/>
    <p:sldId id="261" r:id="rId19"/>
    <p:sldId id="262" r:id="rId20"/>
    <p:sldId id="263" r:id="rId21"/>
    <p:sldId id="281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2855D-A9DF-49BA-A7C8-32AF551EB974}" v="23" dt="2021-09-26T04:21:5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57" d="100"/>
          <a:sy n="57" d="100"/>
        </p:scale>
        <p:origin x="5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C6A2EC-BF1B-40EA-A35B-63C533C68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91B03F-0F8A-4C94-8242-66F2D9B95B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DD80E-851C-41F2-AD76-F2ECBDB21E6A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DDCA5-64E0-4440-9915-91450B90E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39DDE-B78C-4377-98DC-36251753DF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8311-7EE7-4156-ABB7-67262FEEB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240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5E8-DF1E-44E3-A9CB-929C7086F3F5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7A63-C4AE-4B5B-908B-1EC54F19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8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257D-9A34-44B3-B3E6-321888CDF72D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F195-D01E-4469-A6E6-7C8645EB4AD2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E053-D971-4982-8495-76E027A7B1A7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9264-EA53-4377-9F22-D55EFDADFF87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3A0A-65D5-4802-B177-CF6D88CD5E45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D8AA-F939-4D95-9F11-F0ABC87606B3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D8C8-F8A2-44BA-B2BE-B7570CA3FABE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6149-B682-4582-9F6F-76E6DE88D555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40F-C924-493A-AFDC-36B4853EA079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485-B26A-4E3D-876C-45CD835FCC82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2D8B-D5E5-40C9-AE8F-1C2DD2B91CD8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AFB-2051-49AA-8509-141868C3A9EB}" type="datetime1">
              <a:rPr lang="en-US" altLang="ko-KR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9" Type="http://schemas.openxmlformats.org/officeDocument/2006/relationships/image" Target="../media/image205.pn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42" Type="http://schemas.openxmlformats.org/officeDocument/2006/relationships/image" Target="../media/image208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6" Type="http://schemas.openxmlformats.org/officeDocument/2006/relationships/image" Target="../media/image182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40" Type="http://schemas.openxmlformats.org/officeDocument/2006/relationships/image" Target="../media/image206.png"/><Relationship Id="rId45" Type="http://schemas.openxmlformats.org/officeDocument/2006/relationships/image" Target="../media/image211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4" Type="http://schemas.openxmlformats.org/officeDocument/2006/relationships/image" Target="../media/image210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43" Type="http://schemas.openxmlformats.org/officeDocument/2006/relationships/image" Target="../media/image209.png"/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image" Target="../media/image204.png"/><Relationship Id="rId46" Type="http://schemas.openxmlformats.org/officeDocument/2006/relationships/image" Target="../media/image212.png"/><Relationship Id="rId20" Type="http://schemas.openxmlformats.org/officeDocument/2006/relationships/image" Target="../media/image186.png"/><Relationship Id="rId41" Type="http://schemas.openxmlformats.org/officeDocument/2006/relationships/image" Target="../media/image2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46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7853" y="3414172"/>
            <a:ext cx="13143521" cy="1826541"/>
            <a:chOff x="2527853" y="4015537"/>
            <a:chExt cx="13143521" cy="1826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853" y="4015537"/>
              <a:ext cx="13143521" cy="18265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6759" y="3223701"/>
            <a:ext cx="11943878" cy="25396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13899" y="5909638"/>
            <a:ext cx="6171429" cy="640286"/>
            <a:chOff x="6013899" y="6511003"/>
            <a:chExt cx="6171429" cy="640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3899" y="6511003"/>
              <a:ext cx="6171429" cy="640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8035" y="5769575"/>
            <a:ext cx="2919569" cy="10503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548" y="7844982"/>
            <a:ext cx="8015519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73429" y="6188508"/>
            <a:ext cx="11295114" cy="1925142"/>
            <a:chOff x="3773429" y="6188508"/>
            <a:chExt cx="11295114" cy="1925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773429" y="6188508"/>
              <a:ext cx="11295114" cy="19251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42857" y="2666691"/>
            <a:ext cx="3579590" cy="2343448"/>
            <a:chOff x="8942857" y="2666691"/>
            <a:chExt cx="3579590" cy="23434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2857" y="2666691"/>
              <a:ext cx="3579590" cy="23434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99" y="677129"/>
            <a:ext cx="1564406" cy="1142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9045" y="3986673"/>
            <a:ext cx="17478827" cy="13206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57141" y="6316165"/>
            <a:ext cx="13847506" cy="1828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61" y="4882740"/>
            <a:ext cx="17013450" cy="520388"/>
            <a:chOff x="914261" y="4882740"/>
            <a:chExt cx="17013450" cy="520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61" y="4882740"/>
              <a:ext cx="17013450" cy="52038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5C3428B-E857-4962-9031-5AAD5EF25E5D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499" y="677129"/>
            <a:ext cx="2724204" cy="1142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57568" y="2712311"/>
            <a:ext cx="13776293" cy="5805206"/>
            <a:chOff x="2257568" y="2712311"/>
            <a:chExt cx="13776293" cy="58052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7150" y="3990802"/>
              <a:ext cx="1955014" cy="103368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4965" y="4317180"/>
              <a:ext cx="2019290" cy="74425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144" y="3990802"/>
              <a:ext cx="1955014" cy="103368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1959" y="4317180"/>
              <a:ext cx="2019290" cy="74425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2268997" y="2712311"/>
              <a:ext cx="13747721" cy="1065887"/>
              <a:chOff x="2268997" y="2712311"/>
              <a:chExt cx="13747721" cy="106588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4517552" y="2240505"/>
                <a:ext cx="27495443" cy="2131774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68997" y="2712311"/>
                <a:ext cx="13747721" cy="106588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1485" y="2683365"/>
              <a:ext cx="2684330" cy="190471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169078" y="3892484"/>
              <a:ext cx="7847640" cy="1065887"/>
              <a:chOff x="8169078" y="3892484"/>
              <a:chExt cx="7847640" cy="106588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32570" y="3420677"/>
                <a:ext cx="15695280" cy="213177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69078" y="3892484"/>
                <a:ext cx="7847640" cy="1065887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008" y="3834222"/>
              <a:ext cx="3261362" cy="190471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268997" y="3892484"/>
              <a:ext cx="5720182" cy="1065887"/>
              <a:chOff x="2268997" y="3892484"/>
              <a:chExt cx="5720182" cy="106588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503782" y="3420677"/>
                <a:ext cx="11440363" cy="2131774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268997" y="3892484"/>
                <a:ext cx="5720182" cy="106588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4846" y="3820451"/>
              <a:ext cx="3309361" cy="190471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1597018" y="5073607"/>
              <a:ext cx="4419700" cy="1072900"/>
              <a:chOff x="11597018" y="5073607"/>
              <a:chExt cx="4419700" cy="107290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75054" y="4598696"/>
                <a:ext cx="8839400" cy="2145800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597018" y="5073607"/>
                <a:ext cx="4419700" cy="107290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41092" y="4989113"/>
              <a:ext cx="5004028" cy="190471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8169078" y="5073607"/>
              <a:ext cx="3336820" cy="1083911"/>
              <a:chOff x="8169078" y="5073607"/>
              <a:chExt cx="3336820" cy="108391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589457" y="4593822"/>
                <a:ext cx="6673640" cy="2167821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169078" y="5073607"/>
                <a:ext cx="3336820" cy="1083911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00342" y="4989113"/>
              <a:ext cx="3324027" cy="1904716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268997" y="5073607"/>
              <a:ext cx="2516840" cy="1065887"/>
              <a:chOff x="2268997" y="5073607"/>
              <a:chExt cx="2516840" cy="106588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7889" y="4601800"/>
                <a:ext cx="5033681" cy="2131774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268997" y="5073607"/>
                <a:ext cx="2516840" cy="106588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9018" y="4989113"/>
              <a:ext cx="3000987" cy="190471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907060" y="5073607"/>
              <a:ext cx="3092940" cy="1065887"/>
              <a:chOff x="4907060" y="5073607"/>
              <a:chExt cx="3092940" cy="106588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47903" y="4601800"/>
                <a:ext cx="6185881" cy="2131774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907060" y="5073607"/>
                <a:ext cx="3092940" cy="106588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5646" y="4989113"/>
              <a:ext cx="3589925" cy="190471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257568" y="6272311"/>
              <a:ext cx="13747721" cy="1065887"/>
              <a:chOff x="2257568" y="6272311"/>
              <a:chExt cx="13747721" cy="106588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4528980" y="5800505"/>
                <a:ext cx="27495443" cy="2131774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257568" y="6272311"/>
                <a:ext cx="13747721" cy="106588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91008" y="6243361"/>
              <a:ext cx="4008662" cy="190471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3425129" y="7433607"/>
              <a:ext cx="2608732" cy="1072900"/>
              <a:chOff x="13425129" y="7433607"/>
              <a:chExt cx="2608732" cy="107290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08650" y="6958696"/>
                <a:ext cx="5217463" cy="2145800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425129" y="7433607"/>
                <a:ext cx="2608732" cy="1072900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464019" y="7349113"/>
              <a:ext cx="2722960" cy="190471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482732" y="7433607"/>
              <a:ext cx="2819994" cy="1083911"/>
              <a:chOff x="10482732" y="7433607"/>
              <a:chExt cx="2819994" cy="108391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9161523" y="6953822"/>
                <a:ext cx="5639989" cy="2167821"/>
              </a:xfrm>
              <a:prstGeom prst="rect">
                <a:avLst/>
              </a:prstGeom>
            </p:spPr>
          </p:pic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0482732" y="7433607"/>
                <a:ext cx="2819994" cy="108391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55580" y="7349113"/>
              <a:ext cx="3229553" cy="1904716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2286139" y="7433607"/>
              <a:ext cx="2516840" cy="1065887"/>
              <a:chOff x="2286139" y="7433607"/>
              <a:chExt cx="2516840" cy="106588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15032" y="6961800"/>
                <a:ext cx="5033681" cy="2131774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2286139" y="7433607"/>
                <a:ext cx="2516840" cy="1065887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96161" y="7349113"/>
              <a:ext cx="3463643" cy="1904716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4924203" y="7433607"/>
              <a:ext cx="2194443" cy="1065887"/>
              <a:chOff x="4924203" y="7433607"/>
              <a:chExt cx="2194443" cy="106588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3914294" y="6961800"/>
                <a:ext cx="4388885" cy="2131774"/>
              </a:xfrm>
              <a:prstGeom prst="rect">
                <a:avLst/>
              </a:prstGeom>
            </p:spPr>
          </p:pic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924203" y="7433607"/>
                <a:ext cx="2194443" cy="1065887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7075" y="7349113"/>
              <a:ext cx="3186316" cy="1904716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7236584" y="7431702"/>
              <a:ext cx="3135993" cy="1065887"/>
              <a:chOff x="7236584" y="7431702"/>
              <a:chExt cx="3135993" cy="1065887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5755900" y="6959895"/>
                <a:ext cx="6271985" cy="2131774"/>
              </a:xfrm>
              <a:prstGeom prst="rect">
                <a:avLst/>
              </a:prstGeom>
            </p:spPr>
          </p:pic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236584" y="7431702"/>
                <a:ext cx="3135993" cy="1065887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355646" y="7347208"/>
              <a:ext cx="3386692" cy="1904716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AE26C3B-D864-4195-B48B-DF2881D958F1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499" y="677129"/>
            <a:ext cx="1839656" cy="1142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18860" y="2171700"/>
            <a:ext cx="13247994" cy="6758438"/>
            <a:chOff x="2518860" y="2132933"/>
            <a:chExt cx="13247994" cy="675843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72978" y="7213739"/>
              <a:ext cx="1691822" cy="183368"/>
              <a:chOff x="5372978" y="7213739"/>
              <a:chExt cx="1691822" cy="183368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39036" y="7134023"/>
                <a:ext cx="3383645" cy="366736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72978" y="7213739"/>
                <a:ext cx="1691822" cy="18336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151959" y="6106270"/>
              <a:ext cx="2283584" cy="1981371"/>
              <a:chOff x="7151959" y="6106270"/>
              <a:chExt cx="2283584" cy="198137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303068" y="6106270"/>
                <a:ext cx="1981371" cy="1981371"/>
                <a:chOff x="7303068" y="6106270"/>
                <a:chExt cx="1981371" cy="1981371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41710" y="5244912"/>
                  <a:ext cx="3962741" cy="3962741"/>
                </a:xfrm>
                <a:prstGeom prst="rect">
                  <a:avLst/>
                </a:prstGeom>
              </p:spPr>
            </p:pic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303068" y="6106270"/>
                  <a:ext cx="1981371" cy="1981371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49822" y="6741474"/>
                <a:ext cx="808548" cy="11173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64693" y="6106270"/>
              <a:ext cx="1981371" cy="1981371"/>
              <a:chOff x="10464693" y="6106270"/>
              <a:chExt cx="1981371" cy="198137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03335" y="5244912"/>
                <a:ext cx="3962741" cy="3962741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64693" y="6106270"/>
                <a:ext cx="1981371" cy="19813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439831" y="6106270"/>
              <a:ext cx="2283584" cy="1981371"/>
              <a:chOff x="13439831" y="6106270"/>
              <a:chExt cx="2283584" cy="1981371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590967" y="6106270"/>
                <a:ext cx="1981371" cy="1981371"/>
                <a:chOff x="13590967" y="6106270"/>
                <a:chExt cx="1981371" cy="1981371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729608" y="5244912"/>
                  <a:ext cx="3962741" cy="3962741"/>
                </a:xfrm>
                <a:prstGeom prst="rect">
                  <a:avLst/>
                </a:prstGeom>
              </p:spPr>
            </p:pic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590967" y="6106270"/>
                  <a:ext cx="1981371" cy="1981371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237694" y="6761126"/>
                <a:ext cx="808548" cy="11173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518860" y="5743854"/>
              <a:ext cx="3147516" cy="3147516"/>
              <a:chOff x="2518860" y="5743854"/>
              <a:chExt cx="3147516" cy="314751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50545" y="4375539"/>
                <a:ext cx="6295032" cy="6295032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18860" y="5743854"/>
                <a:ext cx="3147516" cy="314751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77956" y="5802950"/>
              <a:ext cx="3029325" cy="3029325"/>
              <a:chOff x="2577956" y="5802950"/>
              <a:chExt cx="3029325" cy="302932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1021" y="4486016"/>
                <a:ext cx="6058650" cy="6058650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77956" y="5802950"/>
                <a:ext cx="3029325" cy="302932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3747" y="6975121"/>
              <a:ext cx="2596394" cy="85298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67078" y="8182742"/>
              <a:ext cx="1852273" cy="55282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1068" y="8182742"/>
              <a:ext cx="1428169" cy="55282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50957" y="8182742"/>
              <a:ext cx="1861698" cy="54809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4189224" y="6696125"/>
              <a:ext cx="801660" cy="801660"/>
              <a:chOff x="14189224" y="6696125"/>
              <a:chExt cx="801660" cy="80166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189224" y="6696125"/>
                <a:ext cx="801660" cy="80166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416418" y="3602817"/>
              <a:ext cx="1691822" cy="183368"/>
              <a:chOff x="5416418" y="3602817"/>
              <a:chExt cx="1691822" cy="18336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82475" y="3523102"/>
                <a:ext cx="3383645" cy="36673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416418" y="3602817"/>
                <a:ext cx="1691822" cy="18336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95398" y="2495349"/>
              <a:ext cx="2283584" cy="1981371"/>
              <a:chOff x="7195398" y="2495349"/>
              <a:chExt cx="2283584" cy="1981371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346508" y="2495349"/>
                <a:ext cx="1981371" cy="1981371"/>
                <a:chOff x="7346508" y="2495349"/>
                <a:chExt cx="1981371" cy="1981371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85149" y="1633990"/>
                  <a:ext cx="3962741" cy="3962741"/>
                </a:xfrm>
                <a:prstGeom prst="rect">
                  <a:avLst/>
                </a:prstGeom>
              </p:spPr>
            </p:pic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346508" y="2495349"/>
                  <a:ext cx="1981371" cy="1981371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93261" y="3130552"/>
                <a:ext cx="808548" cy="11173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08133" y="2495349"/>
              <a:ext cx="1981371" cy="1981371"/>
              <a:chOff x="10508133" y="2495349"/>
              <a:chExt cx="1981371" cy="198137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46774" y="1633990"/>
                <a:ext cx="3962741" cy="3962741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508133" y="2495349"/>
                <a:ext cx="1981371" cy="198137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483271" y="2495349"/>
              <a:ext cx="2283584" cy="1981371"/>
              <a:chOff x="13483271" y="2495349"/>
              <a:chExt cx="2283584" cy="1981371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634406" y="2495349"/>
                <a:ext cx="1981371" cy="1981371"/>
                <a:chOff x="13634406" y="2495349"/>
                <a:chExt cx="1981371" cy="1981371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773048" y="1633990"/>
                  <a:ext cx="3962741" cy="3962741"/>
                </a:xfrm>
                <a:prstGeom prst="rect">
                  <a:avLst/>
                </a:prstGeom>
              </p:spPr>
            </p:pic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634406" y="2495349"/>
                  <a:ext cx="1981371" cy="1981371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281134" y="3150205"/>
                <a:ext cx="808548" cy="111736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562300" y="2132933"/>
              <a:ext cx="3147516" cy="3147516"/>
              <a:chOff x="2562300" y="2132933"/>
              <a:chExt cx="3147516" cy="314751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562300" y="2132933"/>
                <a:ext cx="3147516" cy="314751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621395" y="2192028"/>
              <a:ext cx="3029325" cy="3029325"/>
              <a:chOff x="2621395" y="2192028"/>
              <a:chExt cx="3029325" cy="302932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04461" y="875094"/>
                <a:ext cx="6058650" cy="6058650"/>
              </a:xfrm>
              <a:prstGeom prst="rect">
                <a:avLst/>
              </a:prstGeom>
            </p:spPr>
          </p:pic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621395" y="2192028"/>
                <a:ext cx="3029325" cy="3029325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67182" y="3364200"/>
              <a:ext cx="2637494" cy="821978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0519" y="4600392"/>
              <a:ext cx="2037133" cy="548093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44517" y="4600392"/>
              <a:ext cx="1513671" cy="530698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4396" y="4600392"/>
              <a:ext cx="1861698" cy="548093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7926082" y="3085204"/>
              <a:ext cx="822216" cy="801660"/>
              <a:chOff x="7926082" y="3085204"/>
              <a:chExt cx="822216" cy="80166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926082" y="3085204"/>
                <a:ext cx="822216" cy="80166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611195" y="3202442"/>
              <a:ext cx="1752464" cy="560788"/>
              <a:chOff x="10611195" y="3202442"/>
              <a:chExt cx="1752464" cy="560788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611195" y="3202442"/>
                <a:ext cx="1752464" cy="56078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232664" y="3085204"/>
              <a:ext cx="801660" cy="801660"/>
              <a:chOff x="14232664" y="3085204"/>
              <a:chExt cx="801660" cy="801660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232664" y="3085204"/>
                <a:ext cx="801660" cy="80166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035916" y="6628409"/>
              <a:ext cx="939070" cy="937093"/>
              <a:chOff x="11035916" y="6628409"/>
              <a:chExt cx="939070" cy="937093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035916" y="6628409"/>
                <a:ext cx="939070" cy="93709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590010" y="6845025"/>
              <a:ext cx="1483672" cy="623142"/>
              <a:chOff x="7590010" y="6845025"/>
              <a:chExt cx="1483672" cy="62314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590010" y="6845025"/>
                <a:ext cx="1483672" cy="623142"/>
              </a:xfrm>
              <a:prstGeom prst="rect">
                <a:avLst/>
              </a:prstGeom>
            </p:spPr>
          </p:pic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B27BC0C-3BB6-4015-9806-BD1007E9F694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3036" y="3358157"/>
            <a:ext cx="2981928" cy="2981905"/>
            <a:chOff x="7198766" y="3329019"/>
            <a:chExt cx="2981928" cy="298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8766" y="3329019"/>
              <a:ext cx="2981928" cy="298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577" y="723900"/>
            <a:ext cx="3016623" cy="1142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70182" y="5148022"/>
            <a:ext cx="2083615" cy="568292"/>
            <a:chOff x="4389981" y="5090929"/>
            <a:chExt cx="2083615" cy="5682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20000">
              <a:off x="4389981" y="5090929"/>
              <a:ext cx="2083615" cy="5682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78726" y="2340152"/>
            <a:ext cx="2083615" cy="536147"/>
            <a:chOff x="10541195" y="2081488"/>
            <a:chExt cx="2083615" cy="5361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1820000">
              <a:off x="10541195" y="2081488"/>
              <a:ext cx="2083615" cy="536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97098" y="5630049"/>
            <a:ext cx="2083615" cy="536147"/>
            <a:chOff x="11239422" y="6404485"/>
            <a:chExt cx="2083615" cy="5361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400000">
              <a:off x="11239422" y="6404485"/>
              <a:ext cx="2083615" cy="5361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146" y="5203111"/>
            <a:ext cx="3528968" cy="9142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62407" y="6521620"/>
            <a:ext cx="2805102" cy="9142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0000" y="3640825"/>
            <a:ext cx="3153435" cy="9142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78677" y="9162100"/>
            <a:ext cx="3495826" cy="9142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26372" y="807340"/>
            <a:ext cx="4209028" cy="2634127"/>
            <a:chOff x="12906094" y="901101"/>
            <a:chExt cx="4209028" cy="26341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73513" y="-244029"/>
              <a:ext cx="8418056" cy="526825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06094" y="901101"/>
              <a:ext cx="4209028" cy="26341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06987" y="6975145"/>
            <a:ext cx="4358260" cy="1984950"/>
            <a:chOff x="13272206" y="6982875"/>
            <a:chExt cx="4358260" cy="19849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2636" y="6119960"/>
              <a:ext cx="8716520" cy="396990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72206" y="6982875"/>
              <a:ext cx="4358260" cy="19849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36585" y="6310923"/>
            <a:ext cx="2506326" cy="1557986"/>
            <a:chOff x="4836585" y="6310923"/>
            <a:chExt cx="2506326" cy="15579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5114" y="5633622"/>
              <a:ext cx="5012651" cy="311597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6585" y="6310923"/>
              <a:ext cx="2506326" cy="15579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4286" y="8105799"/>
            <a:ext cx="2643036" cy="1428307"/>
            <a:chOff x="6914286" y="8105799"/>
            <a:chExt cx="2643036" cy="142830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5996" y="7484873"/>
              <a:ext cx="5286071" cy="285661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14286" y="8105799"/>
              <a:ext cx="2643036" cy="14283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1485423" y="1296719"/>
            <a:ext cx="8843674" cy="5076332"/>
            <a:chOff x="-1447630" y="685193"/>
            <a:chExt cx="8843674" cy="507633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447630" y="685193"/>
              <a:ext cx="8843674" cy="507633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4186" y="1788606"/>
              <a:ext cx="4421837" cy="253816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831173-9E93-46F3-AC6C-93F2C14B52AB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2857" y="2357143"/>
            <a:ext cx="7598095" cy="5568221"/>
            <a:chOff x="5342857" y="2357143"/>
            <a:chExt cx="7598095" cy="5568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2857" y="2357143"/>
              <a:ext cx="7598095" cy="55682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5529" y="4116662"/>
            <a:ext cx="6236683" cy="25396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7776519"/>
            <a:ext cx="18523810" cy="2264323"/>
            <a:chOff x="-19048" y="7776519"/>
            <a:chExt cx="18523810" cy="2264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7776519"/>
              <a:ext cx="18523810" cy="2264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" y="8980177"/>
            <a:ext cx="4410444" cy="160562"/>
            <a:chOff x="85714" y="8980177"/>
            <a:chExt cx="4410444" cy="1605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" y="8980177"/>
              <a:ext cx="4410444" cy="1605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2987" y="7837532"/>
            <a:ext cx="8888673" cy="160562"/>
            <a:chOff x="5012987" y="7837532"/>
            <a:chExt cx="8888673" cy="1605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2987" y="7837532"/>
              <a:ext cx="8888673" cy="160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2526" y="8393183"/>
            <a:ext cx="1213018" cy="160562"/>
            <a:chOff x="4102526" y="8393183"/>
            <a:chExt cx="1213018" cy="1605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140000">
              <a:off x="4102526" y="8393183"/>
              <a:ext cx="1213018" cy="160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10912" y="8332503"/>
            <a:ext cx="1213018" cy="160562"/>
            <a:chOff x="13510912" y="8332503"/>
            <a:chExt cx="1213018" cy="1605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200000">
              <a:off x="13510912" y="8332503"/>
              <a:ext cx="1213018" cy="1605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65358" y="8852704"/>
            <a:ext cx="2808190" cy="160562"/>
            <a:chOff x="11465358" y="8852704"/>
            <a:chExt cx="2808190" cy="1605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5358" y="8852704"/>
              <a:ext cx="2808190" cy="1605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84711" y="9280932"/>
            <a:ext cx="911436" cy="160562"/>
            <a:chOff x="11084711" y="9280932"/>
            <a:chExt cx="911436" cy="1605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084711" y="9280932"/>
              <a:ext cx="911436" cy="1605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57633" y="9697678"/>
            <a:ext cx="6956652" cy="160562"/>
            <a:chOff x="11557633" y="9697678"/>
            <a:chExt cx="6956652" cy="1605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7633" y="9697678"/>
              <a:ext cx="6956652" cy="1605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190" y="4592829"/>
            <a:ext cx="2123810" cy="4524313"/>
            <a:chOff x="0" y="4592829"/>
            <a:chExt cx="2123810" cy="452431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08089" y="5737628"/>
              <a:ext cx="907631" cy="1121875"/>
              <a:chOff x="608089" y="5737628"/>
              <a:chExt cx="907631" cy="112187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608089" y="5737628"/>
                <a:ext cx="907631" cy="112187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0" y="5468537"/>
              <a:ext cx="2123810" cy="3648605"/>
              <a:chOff x="0" y="5468537"/>
              <a:chExt cx="2123810" cy="364860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0" y="5468537"/>
                <a:ext cx="2123810" cy="1217178"/>
                <a:chOff x="0" y="5468537"/>
                <a:chExt cx="2123810" cy="121717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5468537"/>
                  <a:ext cx="2123810" cy="1217178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-167142" y="7845520"/>
                <a:ext cx="2458094" cy="85149"/>
                <a:chOff x="-167142" y="7845520"/>
                <a:chExt cx="2458094" cy="85149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-16200000">
                  <a:off x="-167142" y="7845520"/>
                  <a:ext cx="2458094" cy="851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500967" y="4592829"/>
              <a:ext cx="1121875" cy="1787849"/>
              <a:chOff x="500967" y="4592829"/>
              <a:chExt cx="1121875" cy="178784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0967" y="4592829"/>
                <a:ext cx="1121875" cy="1787849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4299" y="6816891"/>
            <a:ext cx="1511985" cy="86347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03885" y="5425801"/>
            <a:ext cx="1525315" cy="86347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48803" y="4571443"/>
            <a:ext cx="1618797" cy="86347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38858" y="5425801"/>
            <a:ext cx="1687198" cy="86347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115334" y="7027334"/>
            <a:ext cx="1425870" cy="86347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1600" y="7556630"/>
            <a:ext cx="1701799" cy="86347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38943" y="3048562"/>
            <a:ext cx="2279093" cy="1306172"/>
            <a:chOff x="5038943" y="3048562"/>
            <a:chExt cx="2279093" cy="130617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38943" y="3048562"/>
              <a:ext cx="2279093" cy="13061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03181" y="5987276"/>
            <a:ext cx="3622926" cy="99122"/>
            <a:chOff x="3781938" y="5987276"/>
            <a:chExt cx="3622926" cy="9912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3781938" y="5987276"/>
              <a:ext cx="3622926" cy="991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52105" y="6653773"/>
            <a:ext cx="2304470" cy="63049"/>
            <a:chOff x="6861674" y="6653773"/>
            <a:chExt cx="2304470" cy="6304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6861674" y="6653773"/>
              <a:ext cx="2304470" cy="6304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14697" y="3801165"/>
            <a:ext cx="2279093" cy="2018277"/>
            <a:chOff x="7424266" y="3801165"/>
            <a:chExt cx="2279093" cy="201827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8095394" y="4410849"/>
              <a:ext cx="981134" cy="1817367"/>
              <a:chOff x="8095394" y="4410849"/>
              <a:chExt cx="981134" cy="1817367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5400000">
                <a:off x="8095394" y="4410849"/>
                <a:ext cx="981134" cy="181736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424266" y="4317261"/>
              <a:ext cx="2279093" cy="1306172"/>
              <a:chOff x="7424266" y="4317261"/>
              <a:chExt cx="2279093" cy="130617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24266" y="4317261"/>
                <a:ext cx="2279093" cy="130617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677277" y="3801165"/>
              <a:ext cx="1864418" cy="1458907"/>
              <a:chOff x="7677277" y="3801165"/>
              <a:chExt cx="1864418" cy="1458907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677277" y="3801165"/>
                <a:ext cx="1864418" cy="1458907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0172990" y="6114912"/>
            <a:ext cx="3538240" cy="96805"/>
            <a:chOff x="10172990" y="6114912"/>
            <a:chExt cx="3538240" cy="9680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10172990" y="6114912"/>
              <a:ext cx="3538240" cy="968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106165" y="2712593"/>
            <a:ext cx="2279093" cy="2240216"/>
            <a:chOff x="10106165" y="2712593"/>
            <a:chExt cx="2279093" cy="224021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0777293" y="3544216"/>
              <a:ext cx="981134" cy="1817367"/>
              <a:chOff x="10777293" y="3544216"/>
              <a:chExt cx="981134" cy="181736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5400000">
                <a:off x="10777293" y="3544216"/>
                <a:ext cx="981134" cy="181736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106165" y="3260152"/>
              <a:ext cx="2279093" cy="1306172"/>
              <a:chOff x="10106165" y="3260152"/>
              <a:chExt cx="2279093" cy="1306172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106165" y="3260152"/>
                <a:ext cx="2279093" cy="130617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0359177" y="2712593"/>
              <a:ext cx="1864418" cy="1521831"/>
              <a:chOff x="10359177" y="2712593"/>
              <a:chExt cx="1864418" cy="1521831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359177" y="2712593"/>
                <a:ext cx="1864418" cy="1521831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3232855" y="4432718"/>
            <a:ext cx="907631" cy="1121875"/>
            <a:chOff x="3232855" y="4432718"/>
            <a:chExt cx="907631" cy="112187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232855" y="4432718"/>
              <a:ext cx="907631" cy="112187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752990" y="4036786"/>
            <a:ext cx="2123810" cy="1217178"/>
            <a:chOff x="2585226" y="4036786"/>
            <a:chExt cx="2123810" cy="121717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85226" y="4036786"/>
              <a:ext cx="2123810" cy="121717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79595" y="7102285"/>
            <a:ext cx="4078205" cy="121253"/>
            <a:chOff x="997432" y="7102285"/>
            <a:chExt cx="4078205" cy="121253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997432" y="7102285"/>
              <a:ext cx="4078205" cy="12125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970016" y="3412754"/>
            <a:ext cx="1787849" cy="1476636"/>
            <a:chOff x="2787853" y="3412754"/>
            <a:chExt cx="1787849" cy="147663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87853" y="3412754"/>
              <a:ext cx="1787849" cy="147663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161199" y="6929214"/>
            <a:ext cx="3848648" cy="110285"/>
            <a:chOff x="11161199" y="6929214"/>
            <a:chExt cx="3848648" cy="110285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11161199" y="6929214"/>
              <a:ext cx="3848648" cy="11028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772638" y="2831249"/>
            <a:ext cx="2123810" cy="2397323"/>
            <a:chOff x="12772638" y="2831249"/>
            <a:chExt cx="2123810" cy="2397323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2772638" y="4011394"/>
              <a:ext cx="2123810" cy="1217178"/>
              <a:chOff x="12772638" y="4011394"/>
              <a:chExt cx="2123810" cy="1217178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772638" y="4011394"/>
                <a:ext cx="2123810" cy="1217178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3012602" y="2831249"/>
              <a:ext cx="1643883" cy="2322195"/>
              <a:chOff x="13012602" y="2831249"/>
              <a:chExt cx="1643883" cy="2322195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13370259" y="4043406"/>
                <a:ext cx="747860" cy="1463175"/>
                <a:chOff x="13370259" y="4043406"/>
                <a:chExt cx="747860" cy="1463175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3370259" y="4043406"/>
                  <a:ext cx="747860" cy="1463175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13035396" y="2831249"/>
                <a:ext cx="1621089" cy="1764360"/>
                <a:chOff x="13035396" y="2831249"/>
                <a:chExt cx="1621089" cy="1764360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3035396" y="2831249"/>
                  <a:ext cx="1621089" cy="176436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7" name="그룹 1037"/>
          <p:cNvGrpSpPr/>
          <p:nvPr/>
        </p:nvGrpSpPr>
        <p:grpSpPr>
          <a:xfrm>
            <a:off x="15318034" y="5353978"/>
            <a:ext cx="2123810" cy="1217178"/>
            <a:chOff x="15318034" y="5353978"/>
            <a:chExt cx="2123810" cy="1217178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8034" y="5353978"/>
              <a:ext cx="2123810" cy="1217178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4347361" y="8041221"/>
            <a:ext cx="3195567" cy="91571"/>
            <a:chOff x="14347361" y="8041221"/>
            <a:chExt cx="3195567" cy="91571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6200000">
              <a:off x="14347361" y="8041221"/>
              <a:ext cx="3195567" cy="91571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5035960" y="4840448"/>
            <a:ext cx="2602810" cy="2204603"/>
            <a:chOff x="15035960" y="4840448"/>
            <a:chExt cx="2602810" cy="2204603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15963434" y="5694347"/>
              <a:ext cx="747860" cy="1944505"/>
              <a:chOff x="15963434" y="5694347"/>
              <a:chExt cx="747860" cy="1944505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-5400000">
                <a:off x="15963434" y="5694347"/>
                <a:ext cx="747860" cy="1944505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5035960" y="4840448"/>
              <a:ext cx="2602810" cy="1559206"/>
              <a:chOff x="15035960" y="4840448"/>
              <a:chExt cx="2602810" cy="1559206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5035960" y="4840448"/>
                <a:ext cx="2602810" cy="1559206"/>
              </a:xfrm>
              <a:prstGeom prst="rect">
                <a:avLst/>
              </a:prstGeom>
            </p:spPr>
          </p:pic>
        </p:grpSp>
      </p:grpSp>
      <p:grpSp>
        <p:nvGrpSpPr>
          <p:cNvPr id="1042" name="그룹 1042"/>
          <p:cNvGrpSpPr/>
          <p:nvPr/>
        </p:nvGrpSpPr>
        <p:grpSpPr>
          <a:xfrm>
            <a:off x="5332275" y="2556432"/>
            <a:ext cx="1704762" cy="2007825"/>
            <a:chOff x="5311032" y="2556432"/>
            <a:chExt cx="1704762" cy="2007825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5859288" y="3717819"/>
              <a:ext cx="628305" cy="1064039"/>
              <a:chOff x="5859288" y="3717819"/>
              <a:chExt cx="628305" cy="1064039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5400000">
                <a:off x="5859288" y="3717819"/>
                <a:ext cx="628305" cy="1064039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5311032" y="2556432"/>
              <a:ext cx="1697638" cy="1697638"/>
              <a:chOff x="5311032" y="2556432"/>
              <a:chExt cx="1697638" cy="1697638"/>
            </a:xfrm>
          </p:grpSpPr>
          <p:pic>
            <p:nvPicPr>
              <p:cNvPr id="130" name="Object 12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311032" y="2556432"/>
                <a:ext cx="1697638" cy="1697638"/>
              </a:xfrm>
              <a:prstGeom prst="rect">
                <a:avLst/>
              </a:prstGeom>
            </p:spPr>
          </p:pic>
        </p:grpSp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848806" y="5346830"/>
            <a:ext cx="1561612" cy="863470"/>
          </a:xfrm>
          <a:prstGeom prst="rect">
            <a:avLst/>
          </a:prstGeom>
        </p:spPr>
      </p:pic>
      <p:grpSp>
        <p:nvGrpSpPr>
          <p:cNvPr id="1045" name="그룹 1045"/>
          <p:cNvGrpSpPr/>
          <p:nvPr/>
        </p:nvGrpSpPr>
        <p:grpSpPr>
          <a:xfrm>
            <a:off x="8373768" y="5781348"/>
            <a:ext cx="1489536" cy="1546430"/>
            <a:chOff x="8283337" y="5781348"/>
            <a:chExt cx="1489536" cy="1546430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283337" y="5781348"/>
              <a:ext cx="1489536" cy="863470"/>
            </a:xfrm>
            <a:prstGeom prst="rect">
              <a:avLst/>
            </a:prstGeom>
          </p:spPr>
        </p:pic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91569" y="6515100"/>
              <a:ext cx="1477804" cy="812678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0329049" y="4720649"/>
            <a:ext cx="1540135" cy="1591121"/>
            <a:chOff x="10329049" y="4720649"/>
            <a:chExt cx="1540135" cy="1591121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329049" y="4720649"/>
              <a:ext cx="1540135" cy="863470"/>
            </a:xfrm>
            <a:prstGeom prst="rect">
              <a:avLst/>
            </a:prstGeom>
          </p:spPr>
        </p:pic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63200" y="5448300"/>
              <a:ext cx="1000864" cy="863470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297816" y="6159576"/>
            <a:ext cx="1027784" cy="507924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6154400" y="7810500"/>
            <a:ext cx="1680466" cy="86347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69630" y="723900"/>
            <a:ext cx="1506003" cy="1142830"/>
          </a:xfrm>
          <a:prstGeom prst="rect">
            <a:avLst/>
          </a:prstGeom>
        </p:spPr>
      </p:pic>
      <p:pic>
        <p:nvPicPr>
          <p:cNvPr id="113" name="Object 133">
            <a:extLst>
              <a:ext uri="{FF2B5EF4-FFF2-40B4-BE49-F238E27FC236}">
                <a16:creationId xmlns:a16="http://schemas.microsoft.com/office/drawing/2014/main" id="{26333F8D-9978-439C-A285-884B32875B62}"/>
              </a:ext>
            </a:extLst>
          </p:cNvPr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505200" y="6159576"/>
            <a:ext cx="954389" cy="507924"/>
          </a:xfrm>
          <a:prstGeom prst="rect">
            <a:avLst/>
          </a:prstGeom>
        </p:spPr>
      </p:pic>
      <p:pic>
        <p:nvPicPr>
          <p:cNvPr id="110" name="Object 158">
            <a:extLst>
              <a:ext uri="{FF2B5EF4-FFF2-40B4-BE49-F238E27FC236}">
                <a16:creationId xmlns:a16="http://schemas.microsoft.com/office/drawing/2014/main" id="{E4073D0C-9A68-4FD0-8C26-0ADC4BE841C7}"/>
              </a:ext>
            </a:extLst>
          </p:cNvPr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2514600" y="1028700"/>
            <a:ext cx="2633517" cy="63490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FC34D01-2A0A-48CE-B2EB-3A767E27E5AB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741" y="724070"/>
            <a:ext cx="1506003" cy="1142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2074" y="4672967"/>
            <a:ext cx="3817796" cy="1739780"/>
            <a:chOff x="582074" y="4672967"/>
            <a:chExt cx="3817796" cy="17397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074" y="4672967"/>
              <a:ext cx="3817796" cy="173978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552" y="5218020"/>
            <a:ext cx="3147927" cy="7618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23810" y="4672967"/>
            <a:ext cx="4019048" cy="1739780"/>
            <a:chOff x="4923810" y="4672967"/>
            <a:chExt cx="4019048" cy="17397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923810" y="4672967"/>
              <a:ext cx="3817796" cy="1739780"/>
              <a:chOff x="4923810" y="4672967"/>
              <a:chExt cx="3817796" cy="173978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23810" y="4672967"/>
                <a:ext cx="3817796" cy="173978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4287" y="4952392"/>
              <a:ext cx="3035986" cy="1295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8198" y="4634872"/>
            <a:ext cx="3817796" cy="1739780"/>
            <a:chOff x="9218198" y="4634872"/>
            <a:chExt cx="3817796" cy="17397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8198" y="4634872"/>
              <a:ext cx="3817796" cy="17397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8677" y="4898843"/>
            <a:ext cx="2753963" cy="12952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49391" y="4634872"/>
            <a:ext cx="3817796" cy="1739780"/>
            <a:chOff x="13649391" y="4634872"/>
            <a:chExt cx="3817796" cy="17397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9391" y="4634872"/>
              <a:ext cx="3817796" cy="173978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88915" y="4929731"/>
            <a:ext cx="3630156" cy="12952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74057" y="6186531"/>
            <a:ext cx="824438" cy="2348251"/>
            <a:chOff x="3974057" y="6186531"/>
            <a:chExt cx="824438" cy="23482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3974057" y="6186531"/>
              <a:ext cx="824438" cy="23482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30639" y="6186531"/>
            <a:ext cx="824438" cy="2348251"/>
            <a:chOff x="8530639" y="6186531"/>
            <a:chExt cx="824438" cy="23482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530639" y="6186531"/>
              <a:ext cx="824438" cy="23482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25029" y="6186531"/>
            <a:ext cx="824438" cy="2348251"/>
            <a:chOff x="12825029" y="6186531"/>
            <a:chExt cx="824438" cy="23482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825029" y="6186531"/>
              <a:ext cx="824438" cy="2348251"/>
            </a:xfrm>
            <a:prstGeom prst="rect">
              <a:avLst/>
            </a:prstGeom>
          </p:spPr>
        </p:pic>
      </p:grpSp>
      <p:pic>
        <p:nvPicPr>
          <p:cNvPr id="24" name="Object 1">
            <a:extLst>
              <a:ext uri="{FF2B5EF4-FFF2-40B4-BE49-F238E27FC236}">
                <a16:creationId xmlns:a16="http://schemas.microsoft.com/office/drawing/2014/main" id="{BB834A8B-CAD5-405A-A47B-B990BA10482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24595" y="1028700"/>
            <a:ext cx="3571405" cy="6349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38D5FF-D6C8-48B6-93FA-96CB88C7749E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375" y="723900"/>
            <a:ext cx="3163225" cy="11428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2C017F-564A-4312-93DC-C1BA2655C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45" y="2236999"/>
            <a:ext cx="4087034" cy="40870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9BC684-F5AD-47CF-92A3-F162DE4B4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198" y="2467505"/>
            <a:ext cx="3643255" cy="36432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E9776C-7126-4151-AFE0-F4957FEA7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467505"/>
            <a:ext cx="3643255" cy="3643255"/>
          </a:xfrm>
          <a:prstGeom prst="rect">
            <a:avLst/>
          </a:prstGeom>
        </p:spPr>
      </p:pic>
      <p:pic>
        <p:nvPicPr>
          <p:cNvPr id="19" name="Object 16">
            <a:extLst>
              <a:ext uri="{FF2B5EF4-FFF2-40B4-BE49-F238E27FC236}">
                <a16:creationId xmlns:a16="http://schemas.microsoft.com/office/drawing/2014/main" id="{08185BD4-2033-4CAB-B7FC-DDF82C51CD5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8531" y="7480030"/>
            <a:ext cx="3935461" cy="1828800"/>
          </a:xfrm>
          <a:prstGeom prst="rect">
            <a:avLst/>
          </a:prstGeom>
        </p:spPr>
      </p:pic>
      <p:pic>
        <p:nvPicPr>
          <p:cNvPr id="20" name="Object 17">
            <a:extLst>
              <a:ext uri="{FF2B5EF4-FFF2-40B4-BE49-F238E27FC236}">
                <a16:creationId xmlns:a16="http://schemas.microsoft.com/office/drawing/2014/main" id="{DEA992C4-67E5-41E9-9877-6AB0ADDFE79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6014" y="7480030"/>
            <a:ext cx="3568727" cy="1896004"/>
          </a:xfrm>
          <a:prstGeom prst="rect">
            <a:avLst/>
          </a:prstGeom>
        </p:spPr>
      </p:pic>
      <p:pic>
        <p:nvPicPr>
          <p:cNvPr id="21" name="Object 18">
            <a:extLst>
              <a:ext uri="{FF2B5EF4-FFF2-40B4-BE49-F238E27FC236}">
                <a16:creationId xmlns:a16="http://schemas.microsoft.com/office/drawing/2014/main" id="{EF3D2C2D-A59B-43FB-8454-A1D6E083A5A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54000" y="7504199"/>
            <a:ext cx="4174287" cy="1780461"/>
          </a:xfrm>
          <a:prstGeom prst="rect">
            <a:avLst/>
          </a:prstGeom>
        </p:spPr>
      </p:pic>
      <p:pic>
        <p:nvPicPr>
          <p:cNvPr id="22" name="Object 19">
            <a:extLst>
              <a:ext uri="{FF2B5EF4-FFF2-40B4-BE49-F238E27FC236}">
                <a16:creationId xmlns:a16="http://schemas.microsoft.com/office/drawing/2014/main" id="{642232DA-2900-4842-AEE5-D8FD95DEB88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9726" y="6562907"/>
            <a:ext cx="3788591" cy="918132"/>
          </a:xfrm>
          <a:prstGeom prst="rect">
            <a:avLst/>
          </a:prstGeom>
        </p:spPr>
      </p:pic>
      <p:pic>
        <p:nvPicPr>
          <p:cNvPr id="23" name="Object 20">
            <a:extLst>
              <a:ext uri="{FF2B5EF4-FFF2-40B4-BE49-F238E27FC236}">
                <a16:creationId xmlns:a16="http://schemas.microsoft.com/office/drawing/2014/main" id="{DD50D826-69BB-43D8-8BDC-C731A8F1CAF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00279" y="6565770"/>
            <a:ext cx="3844388" cy="914261"/>
          </a:xfrm>
          <a:prstGeom prst="rect">
            <a:avLst/>
          </a:prstGeom>
        </p:spPr>
      </p:pic>
      <p:pic>
        <p:nvPicPr>
          <p:cNvPr id="24" name="Object 21">
            <a:extLst>
              <a:ext uri="{FF2B5EF4-FFF2-40B4-BE49-F238E27FC236}">
                <a16:creationId xmlns:a16="http://schemas.microsoft.com/office/drawing/2014/main" id="{6F980F12-39E8-429C-B11D-FDD577DE82B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9497" y="6565769"/>
            <a:ext cx="3802103" cy="9142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7BE337-B092-4A8D-9A02-962EE09FD268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9810" y="4063519"/>
            <a:ext cx="5051001" cy="2539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2304000"/>
            <a:ext cx="6052414" cy="5568221"/>
            <a:chOff x="6057143" y="2304000"/>
            <a:chExt cx="6052414" cy="55682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304000"/>
              <a:ext cx="6052414" cy="55682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96" y="724070"/>
            <a:ext cx="1961004" cy="11428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6528442"/>
            <a:ext cx="5031082" cy="340378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421F5CC-1F31-4DC5-8545-12BDA6478FD5}"/>
              </a:ext>
            </a:extLst>
          </p:cNvPr>
          <p:cNvGrpSpPr/>
          <p:nvPr/>
        </p:nvGrpSpPr>
        <p:grpSpPr>
          <a:xfrm>
            <a:off x="762000" y="1996778"/>
            <a:ext cx="16853457" cy="7529072"/>
            <a:chOff x="762000" y="1996778"/>
            <a:chExt cx="16853457" cy="75290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6548399"/>
              <a:ext cx="4713801" cy="289819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552" y="5692023"/>
              <a:ext cx="2836695" cy="9142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2636" y="5056302"/>
              <a:ext cx="4279809" cy="155424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0974" y="6469146"/>
              <a:ext cx="4799235" cy="305670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68200" y="5614179"/>
              <a:ext cx="5347257" cy="91426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834137" y="2511655"/>
              <a:ext cx="2569523" cy="2317955"/>
              <a:chOff x="1464399" y="1925873"/>
              <a:chExt cx="2569523" cy="231795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64399" y="1925873"/>
                <a:ext cx="2569523" cy="2317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361404" y="1996778"/>
              <a:ext cx="3347708" cy="3347708"/>
              <a:chOff x="6765446" y="1301101"/>
              <a:chExt cx="3347708" cy="334770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765446" y="1301101"/>
                <a:ext cx="3347708" cy="3347708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469FB3-5BEB-4006-A977-FCD0630FE172}"/>
                </a:ext>
              </a:extLst>
            </p:cNvPr>
            <p:cNvGrpSpPr/>
            <p:nvPr/>
          </p:nvGrpSpPr>
          <p:grpSpPr>
            <a:xfrm>
              <a:off x="12199428" y="2288796"/>
              <a:ext cx="4839769" cy="3544629"/>
              <a:chOff x="12343895" y="1320149"/>
              <a:chExt cx="4839769" cy="354462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2343895" y="1732308"/>
                <a:ext cx="3132470" cy="3132470"/>
                <a:chOff x="12343895" y="1732308"/>
                <a:chExt cx="3132470" cy="3132470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2343895" y="1732308"/>
                  <a:ext cx="3132470" cy="3132470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4969822" y="1320149"/>
                <a:ext cx="2213842" cy="2406349"/>
                <a:chOff x="14969822" y="1320149"/>
                <a:chExt cx="2213842" cy="2406349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969822" y="1320149"/>
                  <a:ext cx="2213842" cy="24063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B7D936-45F0-49C9-A42F-6ADCD22924EA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03733" y="1272439"/>
            <a:ext cx="4878249" cy="1308870"/>
            <a:chOff x="6703733" y="1272439"/>
            <a:chExt cx="4878249" cy="1308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3733" y="1272439"/>
              <a:ext cx="4878249" cy="1308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6412" y="1368317"/>
            <a:ext cx="3087575" cy="1269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3078507"/>
            <a:ext cx="6171429" cy="6362934"/>
            <a:chOff x="6057143" y="3078507"/>
            <a:chExt cx="6171429" cy="6362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3078507"/>
              <a:ext cx="6171429" cy="63629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1593" y="3697051"/>
            <a:ext cx="2921188" cy="889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5765" y="5076146"/>
            <a:ext cx="3390098" cy="889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8151" y="6433677"/>
            <a:ext cx="2500791" cy="889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1593" y="7795839"/>
            <a:ext cx="2402506" cy="889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661260"/>
            <a:ext cx="113115" cy="113115"/>
            <a:chOff x="9142857" y="4661260"/>
            <a:chExt cx="113115" cy="1131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4661260"/>
              <a:ext cx="113115" cy="113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6073747"/>
            <a:ext cx="113115" cy="113115"/>
            <a:chOff x="9142857" y="6073747"/>
            <a:chExt cx="113115" cy="1131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6073747"/>
              <a:ext cx="113115" cy="113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7458057"/>
            <a:ext cx="113115" cy="113115"/>
            <a:chOff x="9142857" y="7458057"/>
            <a:chExt cx="113115" cy="1131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7458057"/>
              <a:ext cx="113115" cy="113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724070"/>
            <a:ext cx="3992527" cy="11428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5528989"/>
            <a:ext cx="10441298" cy="17609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5837" y="2093937"/>
            <a:ext cx="2439963" cy="2439963"/>
            <a:chOff x="1355837" y="1981311"/>
            <a:chExt cx="2439963" cy="24399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837" y="1981311"/>
              <a:ext cx="2439963" cy="243996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3008" y="2175880"/>
            <a:ext cx="2621753" cy="9142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8EDAC7B-FE13-45A8-82AB-F6CE04785388}"/>
              </a:ext>
            </a:extLst>
          </p:cNvPr>
          <p:cNvGrpSpPr/>
          <p:nvPr/>
        </p:nvGrpSpPr>
        <p:grpSpPr>
          <a:xfrm>
            <a:off x="13557196" y="3938127"/>
            <a:ext cx="3816404" cy="3110373"/>
            <a:chOff x="14004418" y="3783197"/>
            <a:chExt cx="3816404" cy="311037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004418" y="4844566"/>
              <a:ext cx="2049004" cy="2049004"/>
              <a:chOff x="14004418" y="4844566"/>
              <a:chExt cx="2049004" cy="204900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4418" y="4844566"/>
                <a:ext cx="2049004" cy="204900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754537" y="3783197"/>
              <a:ext cx="2066285" cy="2122738"/>
              <a:chOff x="15754537" y="3783197"/>
              <a:chExt cx="2066285" cy="212273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54537" y="3783197"/>
                <a:ext cx="2066285" cy="2122738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88692" y="4681809"/>
            <a:ext cx="7695806" cy="146282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1600" y="8286290"/>
            <a:ext cx="11046088" cy="12604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6800" y="7045214"/>
            <a:ext cx="3442620" cy="2670286"/>
            <a:chOff x="1088959" y="6893570"/>
            <a:chExt cx="3442620" cy="2670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959" y="6893570"/>
              <a:ext cx="3442620" cy="2670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3653" y="7429500"/>
            <a:ext cx="7248718" cy="914263"/>
          </a:xfrm>
          <a:prstGeom prst="rect">
            <a:avLst/>
          </a:prstGeom>
        </p:spPr>
      </p:pic>
      <p:pic>
        <p:nvPicPr>
          <p:cNvPr id="28" name="Object 3">
            <a:extLst>
              <a:ext uri="{FF2B5EF4-FFF2-40B4-BE49-F238E27FC236}">
                <a16:creationId xmlns:a16="http://schemas.microsoft.com/office/drawing/2014/main" id="{F114403D-E1FA-41F1-9AB3-374C243369A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63009" y="3018219"/>
            <a:ext cx="9024392" cy="13111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D504A9-56E2-4071-BAEF-CFA3880DD24E}"/>
              </a:ext>
            </a:extLst>
          </p:cNvPr>
          <p:cNvSpPr txBox="1"/>
          <p:nvPr/>
        </p:nvSpPr>
        <p:spPr>
          <a:xfrm>
            <a:off x="17449799" y="419100"/>
            <a:ext cx="4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94060" y="4247455"/>
            <a:ext cx="10097594" cy="1790804"/>
            <a:chOff x="4094060" y="4247455"/>
            <a:chExt cx="10097594" cy="17908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4060" y="4247455"/>
              <a:ext cx="10097594" cy="17908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9956" y="4070054"/>
            <a:ext cx="7658281" cy="2539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90476" y="2357143"/>
            <a:ext cx="9501930" cy="5568221"/>
            <a:chOff x="4390476" y="2357143"/>
            <a:chExt cx="9501930" cy="5568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0476" y="2357143"/>
              <a:ext cx="9501930" cy="55682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3148" y="4116662"/>
            <a:ext cx="8340519" cy="2539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89742" y="2659665"/>
            <a:ext cx="3901366" cy="3421039"/>
            <a:chOff x="3189742" y="2659665"/>
            <a:chExt cx="3901366" cy="3421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9742" y="2659665"/>
              <a:ext cx="3901366" cy="34210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28598" y="5401061"/>
            <a:ext cx="3795350" cy="3328076"/>
            <a:chOff x="10828598" y="5401061"/>
            <a:chExt cx="3795350" cy="3328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828598" y="5401061"/>
              <a:ext cx="3795350" cy="33280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99" y="677129"/>
            <a:ext cx="2910664" cy="1142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1187" y="6320339"/>
            <a:ext cx="13624116" cy="15847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917" y="3695801"/>
            <a:ext cx="15128796" cy="204693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947392"/>
            <a:ext cx="2019821" cy="634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1585" y="8752510"/>
            <a:ext cx="13622237" cy="761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D325BB-B43A-41F7-8E5C-6182DB84AC5F}"/>
              </a:ext>
            </a:extLst>
          </p:cNvPr>
          <p:cNvSpPr txBox="1"/>
          <p:nvPr/>
        </p:nvSpPr>
        <p:spPr>
          <a:xfrm>
            <a:off x="17449800" y="41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499" y="677129"/>
            <a:ext cx="2910664" cy="114283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947392"/>
            <a:ext cx="2005854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884333" y="2324101"/>
            <a:ext cx="6623979" cy="5296262"/>
            <a:chOff x="1884333" y="2657143"/>
            <a:chExt cx="6171429" cy="49632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333" y="2657143"/>
              <a:ext cx="6171429" cy="49632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01382" y="2324101"/>
            <a:ext cx="7513186" cy="5296262"/>
            <a:chOff x="9401382" y="2657143"/>
            <a:chExt cx="6999885" cy="49632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1382" y="2657143"/>
              <a:ext cx="6999885" cy="496321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40222" y="2857500"/>
            <a:ext cx="6356478" cy="675648"/>
            <a:chOff x="9940222" y="3037662"/>
            <a:chExt cx="5922203" cy="6331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0222" y="3037662"/>
              <a:ext cx="5922203" cy="63316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1375" y="3832667"/>
            <a:ext cx="6211343" cy="344464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3925" y="4206427"/>
            <a:ext cx="4549971" cy="55607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30400" y="3895890"/>
            <a:ext cx="2025059" cy="3686010"/>
            <a:chOff x="14249236" y="4068005"/>
            <a:chExt cx="1886707" cy="34542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49236" y="4068005"/>
              <a:ext cx="1886707" cy="345422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57996" y="5295900"/>
            <a:ext cx="2340778" cy="55607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8012" y="6424200"/>
            <a:ext cx="2265736" cy="5560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5302" y="8302268"/>
            <a:ext cx="7145177" cy="1032232"/>
            <a:chOff x="1275302" y="8088521"/>
            <a:chExt cx="6876161" cy="103223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5302" y="8088521"/>
              <a:ext cx="6876161" cy="10322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881239" y="8302268"/>
            <a:ext cx="7774220" cy="1032232"/>
            <a:chOff x="8881239" y="8074751"/>
            <a:chExt cx="7657721" cy="103223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1239" y="8074751"/>
              <a:ext cx="7657721" cy="103223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4388" y="8039502"/>
            <a:ext cx="6613812" cy="68539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61480" y="8931155"/>
            <a:ext cx="4481572" cy="30475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58580" y="8039100"/>
            <a:ext cx="6119620" cy="6853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177C125-AB2D-43E7-B6EE-F0926D956538}"/>
              </a:ext>
            </a:extLst>
          </p:cNvPr>
          <p:cNvSpPr txBox="1"/>
          <p:nvPr/>
        </p:nvSpPr>
        <p:spPr>
          <a:xfrm>
            <a:off x="17449800" y="41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713" y="4007448"/>
            <a:ext cx="13655206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16" y="2828359"/>
            <a:ext cx="16317999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64514" y="5302355"/>
            <a:ext cx="19209714" cy="2368471"/>
            <a:chOff x="-243228" y="5302355"/>
            <a:chExt cx="18988428" cy="23684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228" y="5302355"/>
              <a:ext cx="18988428" cy="23684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63467" y="5602855"/>
            <a:ext cx="1528429" cy="1561535"/>
            <a:chOff x="14563467" y="5602855"/>
            <a:chExt cx="1528429" cy="15615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63467" y="5602855"/>
              <a:ext cx="1528429" cy="15615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499" y="677129"/>
            <a:ext cx="2910664" cy="11428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9900" y="6877179"/>
            <a:ext cx="11383223" cy="3408535"/>
            <a:chOff x="509900" y="6877179"/>
            <a:chExt cx="11383223" cy="34085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900" y="6877179"/>
              <a:ext cx="11383223" cy="34085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733" y="6096002"/>
            <a:ext cx="17158036" cy="9142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3666" y="2672307"/>
            <a:ext cx="1014410" cy="830380"/>
            <a:chOff x="1683666" y="2672307"/>
            <a:chExt cx="1014410" cy="8303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3666" y="2672307"/>
              <a:ext cx="1014410" cy="8303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31285" y="3823858"/>
            <a:ext cx="1014410" cy="830380"/>
            <a:chOff x="3131285" y="3823858"/>
            <a:chExt cx="1014410" cy="8303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1285" y="3823858"/>
              <a:ext cx="1014410" cy="8303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AB5340-B5D2-4184-8D98-B93B79190544}"/>
              </a:ext>
            </a:extLst>
          </p:cNvPr>
          <p:cNvSpPr txBox="1"/>
          <p:nvPr/>
        </p:nvSpPr>
        <p:spPr>
          <a:xfrm>
            <a:off x="17449800" y="41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38591" y="4920107"/>
            <a:ext cx="4070149" cy="740571"/>
            <a:chOff x="12838591" y="5823051"/>
            <a:chExt cx="4070149" cy="740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2838591" y="5823051"/>
              <a:ext cx="4070149" cy="740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7783" y="4920107"/>
            <a:ext cx="4070149" cy="740571"/>
            <a:chOff x="7107783" y="5823051"/>
            <a:chExt cx="4070149" cy="740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07783" y="5823051"/>
              <a:ext cx="4070149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6928" y="4920107"/>
            <a:ext cx="4070149" cy="740571"/>
            <a:chOff x="1246928" y="5823051"/>
            <a:chExt cx="4070149" cy="740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246928" y="5823051"/>
              <a:ext cx="4070149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03664" y="2062975"/>
            <a:ext cx="5540004" cy="4353877"/>
            <a:chOff x="12103664" y="2965919"/>
            <a:chExt cx="5540004" cy="43538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3664" y="2965919"/>
              <a:ext cx="5540004" cy="43538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47881" y="2062975"/>
            <a:ext cx="5540004" cy="4353877"/>
            <a:chOff x="6147881" y="2965919"/>
            <a:chExt cx="5540004" cy="43538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881" y="2965919"/>
              <a:ext cx="5540004" cy="43538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6413" y="2062975"/>
            <a:ext cx="5540004" cy="4353877"/>
            <a:chOff x="406413" y="2965919"/>
            <a:chExt cx="5540004" cy="43538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13" y="2965919"/>
              <a:ext cx="5540004" cy="43538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99" y="677129"/>
            <a:ext cx="4078157" cy="11428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211" y="2516552"/>
            <a:ext cx="4534407" cy="2853188"/>
            <a:chOff x="909211" y="3419496"/>
            <a:chExt cx="4534407" cy="28531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211" y="3419496"/>
              <a:ext cx="4534407" cy="28531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71104" y="2516552"/>
            <a:ext cx="5093558" cy="2853188"/>
            <a:chOff x="6371104" y="3419496"/>
            <a:chExt cx="5093558" cy="28531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1104" y="3419496"/>
              <a:ext cx="5093558" cy="28531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37499" y="2530321"/>
            <a:ext cx="5072334" cy="2853188"/>
            <a:chOff x="12337499" y="3433265"/>
            <a:chExt cx="5072334" cy="28531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7499" y="3433265"/>
              <a:ext cx="5072334" cy="28531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9471" y="7556629"/>
            <a:ext cx="4532228" cy="8634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30944" y="7556628"/>
            <a:ext cx="5032533" cy="8634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28001" y="7556628"/>
            <a:ext cx="5032533" cy="8634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86763" y="5650495"/>
            <a:ext cx="3681709" cy="5079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30944" y="5650495"/>
            <a:ext cx="4195474" cy="5079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9470" y="5650495"/>
            <a:ext cx="3790151" cy="50792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30419" y="947395"/>
            <a:ext cx="1932204" cy="634905"/>
          </a:xfrm>
          <a:prstGeom prst="rect">
            <a:avLst/>
          </a:prstGeom>
        </p:spPr>
      </p:pic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69C46CB5-D0F4-4AA1-9BA2-384CBF991580}"/>
              </a:ext>
            </a:extLst>
          </p:cNvPr>
          <p:cNvGrpSpPr/>
          <p:nvPr/>
        </p:nvGrpSpPr>
        <p:grpSpPr>
          <a:xfrm>
            <a:off x="1961166" y="8936317"/>
            <a:ext cx="14363383" cy="936317"/>
            <a:chOff x="1961166" y="8936317"/>
            <a:chExt cx="14363383" cy="936317"/>
          </a:xfrm>
        </p:grpSpPr>
        <p:pic>
          <p:nvPicPr>
            <p:cNvPr id="41" name="Object 60">
              <a:extLst>
                <a:ext uri="{FF2B5EF4-FFF2-40B4-BE49-F238E27FC236}">
                  <a16:creationId xmlns:a16="http://schemas.microsoft.com/office/drawing/2014/main" id="{9AC530A6-66B2-4F5D-B1B2-5C2572FF6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1166" y="8936317"/>
              <a:ext cx="14363383" cy="936317"/>
            </a:xfrm>
            <a:prstGeom prst="rect">
              <a:avLst/>
            </a:prstGeom>
          </p:spPr>
        </p:pic>
      </p:grpSp>
      <p:pic>
        <p:nvPicPr>
          <p:cNvPr id="42" name="Object 62">
            <a:extLst>
              <a:ext uri="{FF2B5EF4-FFF2-40B4-BE49-F238E27FC236}">
                <a16:creationId xmlns:a16="http://schemas.microsoft.com/office/drawing/2014/main" id="{B9517446-3371-4BE6-9FDD-D141BF90E082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9099720"/>
            <a:ext cx="15714121" cy="60950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7800A21-4787-47B6-B6FE-4A7B94BE7C3A}"/>
              </a:ext>
            </a:extLst>
          </p:cNvPr>
          <p:cNvSpPr txBox="1"/>
          <p:nvPr/>
        </p:nvSpPr>
        <p:spPr>
          <a:xfrm>
            <a:off x="17449800" y="41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2263" y="6125417"/>
            <a:ext cx="7617443" cy="1442421"/>
            <a:chOff x="8142263" y="6125417"/>
            <a:chExt cx="7617443" cy="1442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2263" y="6125417"/>
              <a:ext cx="7617443" cy="1442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90577" y="6322086"/>
            <a:ext cx="1120815" cy="1049083"/>
            <a:chOff x="11390577" y="6322086"/>
            <a:chExt cx="1120815" cy="10490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577" y="6322086"/>
              <a:ext cx="1120815" cy="10490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3756" y="6049229"/>
            <a:ext cx="6088058" cy="1726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2263" y="7811929"/>
            <a:ext cx="7617443" cy="1442421"/>
            <a:chOff x="8142263" y="7811929"/>
            <a:chExt cx="7617443" cy="1442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2263" y="7811929"/>
              <a:ext cx="7617443" cy="1442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46955" y="7929109"/>
            <a:ext cx="1208060" cy="1208060"/>
            <a:chOff x="11346955" y="7929109"/>
            <a:chExt cx="1208060" cy="12080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6955" y="7929109"/>
              <a:ext cx="1208060" cy="1208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42263" y="4449186"/>
            <a:ext cx="7617443" cy="1442421"/>
            <a:chOff x="8142263" y="4449186"/>
            <a:chExt cx="7617443" cy="14424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2263" y="4449186"/>
              <a:ext cx="7617443" cy="14424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5760" y="4801080"/>
            <a:ext cx="1050450" cy="855910"/>
            <a:chOff x="11425760" y="4801080"/>
            <a:chExt cx="1050450" cy="8559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5760" y="4801080"/>
              <a:ext cx="1050450" cy="8559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42263" y="2808166"/>
            <a:ext cx="7617443" cy="1442421"/>
            <a:chOff x="8142263" y="2808166"/>
            <a:chExt cx="7617443" cy="14424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2263" y="2808166"/>
              <a:ext cx="7617443" cy="14424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11131" y="2886861"/>
            <a:ext cx="1479708" cy="1479708"/>
            <a:chOff x="11211131" y="2886861"/>
            <a:chExt cx="1479708" cy="14797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131" y="2886861"/>
              <a:ext cx="1479708" cy="14797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3210" y="3026390"/>
            <a:ext cx="5510204" cy="6171429"/>
            <a:chOff x="1443210" y="3026390"/>
            <a:chExt cx="5510204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3210" y="3026390"/>
              <a:ext cx="5510204" cy="6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3499" y="677129"/>
            <a:ext cx="4078157" cy="11428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04634" y="3097641"/>
            <a:ext cx="6179874" cy="10158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5133" y="2630293"/>
            <a:ext cx="3843737" cy="5079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1364" y="9186350"/>
            <a:ext cx="4018590" cy="5079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04634" y="4724891"/>
            <a:ext cx="7055027" cy="101584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03757" y="8101404"/>
            <a:ext cx="4827135" cy="10158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45839" y="2293668"/>
            <a:ext cx="6304946" cy="7635959"/>
            <a:chOff x="1045839" y="2293668"/>
            <a:chExt cx="6304946" cy="76359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5839" y="2293668"/>
              <a:ext cx="6304946" cy="76359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5839" y="2293668"/>
            <a:ext cx="6304946" cy="7635959"/>
            <a:chOff x="1045839" y="2293668"/>
            <a:chExt cx="6304946" cy="76359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20000">
              <a:off x="1045839" y="2293668"/>
              <a:ext cx="6304946" cy="763595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30420" y="947392"/>
            <a:ext cx="1635386" cy="63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5C1370-D9EC-4DBE-9D52-681B713B0F9B}"/>
              </a:ext>
            </a:extLst>
          </p:cNvPr>
          <p:cNvSpPr txBox="1"/>
          <p:nvPr/>
        </p:nvSpPr>
        <p:spPr>
          <a:xfrm>
            <a:off x="17449800" y="41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5702" y="2105534"/>
            <a:ext cx="10454311" cy="6074646"/>
            <a:chOff x="3915702" y="2105534"/>
            <a:chExt cx="10454311" cy="6074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702" y="2105534"/>
              <a:ext cx="10454311" cy="60746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7336" y="4063519"/>
            <a:ext cx="9842342" cy="2539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Office PowerPoint</Application>
  <PresentationFormat>사용자 지정</PresentationFormat>
  <Paragraphs>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한상민</cp:lastModifiedBy>
  <cp:revision>6</cp:revision>
  <dcterms:created xsi:type="dcterms:W3CDTF">2021-09-25T12:00:00Z</dcterms:created>
  <dcterms:modified xsi:type="dcterms:W3CDTF">2021-09-26T07:06:36Z</dcterms:modified>
</cp:coreProperties>
</file>