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1A8CC-90E5-49C6-ADF0-DF10E7E91487}" v="39" dt="2021-09-24T08:10:0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C8F51-20BE-4B98-8DC1-EFF8C7C9A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C97EC0-D7E4-429D-A650-17D46B96A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5D4DE-C73B-4D9C-834A-0C1EB760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20AA1-8F3C-40F8-BC00-6C9CC8B1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9C8BA-228A-4509-A222-14C11EDF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7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10088-C364-4A29-8911-F58B84A2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9E095-9B75-41B3-BCFC-06097A9F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45528-5833-4427-9466-F926A09B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1F8AC-D266-4963-A1E5-2DC3574D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B6739-35DF-4560-A109-E0CE3795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A62832-3949-420B-9B2B-2F65DD800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394029-FCDA-4E54-93B0-636FB481D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1149B-A9E9-4D8C-8F5D-0CDA99FA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AB675-052A-4912-9ABC-726880AD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7753A-4E45-4651-8CDB-5DF804EA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6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58639-AA7E-4039-BC54-21CF3BAC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0B7A8-2F01-4917-A289-CEB51230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F6A2C-08D7-475A-9FC2-F9ADB9DF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371F1-5959-458A-ABC3-82C72E74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5094F-E0B0-43A0-A3C7-F9A491FD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FE50-C8AF-4620-BBC9-7D0796B7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CCD73-681B-4013-846C-5F4E197A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31F13-25EC-4D05-8EEB-03D2F32A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A9119-02C5-4999-8857-31687047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ED39F-242B-4186-A71D-7DD1B6AA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14646-7741-42C0-8752-F3198181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726E9-7621-4765-8FD2-1C8D7D5E5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FA58D-6302-4583-AC04-099B82F9B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67DC4-49E1-4259-BA76-2886691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13522-488E-4D43-9A9F-2D031E44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75539-34D3-444A-ABAE-E7BA4A60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3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EF903-8E47-4AC3-B5A1-6A711558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47D44-9C2B-4498-9B4B-17C75154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174F5-4E08-46B3-B321-84597B09C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49845-DFA3-4DC1-BEB1-EF74335F9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8A9783-946F-4C9A-8826-7CC4D4B4C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E8C918-A141-4B2B-BB73-DA1D3D6A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F04CD0-E4D0-4EFA-87FD-58168742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8A2F13-FF6B-41DD-AE83-0ECCBD1E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E815-7BBB-4882-9474-F291A809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2A1869-6B7C-4278-8321-C75E0D30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77930-0D0E-4048-801B-F671DD91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CEE8FB-C7AA-47A9-8B2C-A633AEBA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1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4C134B-6D75-4A6D-9421-D721CCD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908163-2E15-4083-8B92-B3E642D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77CF14-0CB5-46BE-885B-F3A87B3D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4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F015A-4CFB-4C4D-BDF3-ABCBF4B0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C751D-4BE4-4F94-8F9E-3DA95BB4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B311E-4F59-4698-A4AC-C7BD42D0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DF1FA-1A06-47B5-9778-03AE0610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40ED4-8590-4FA4-9442-F154998D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520B4-C42C-4C7B-9D5F-26080C1D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5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5AE3D-E244-4CC5-8B69-2C9903BB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506875-38AD-4732-B804-91A40DA8B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AF862E-D8D3-4653-B7CC-A50C3299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0B397-A9F8-4DB0-9464-C48F66C9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2153CB-EE90-4CCD-A9CE-1B85744D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FDA44-8000-4338-8C69-6873B0C5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6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E3585F-6A9C-4B6E-970D-A0196FA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71A8C-CD10-42FF-AAAF-FE7C9FCC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46A5F-BF89-4D10-92E6-FF88E8194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9296-2F82-4F31-9852-25F3D23269A1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10846-D8E7-490D-8C3C-FA3E70512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DC4A5-5241-42DE-9293-EA20C64F6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C034-F123-4F5D-B8E7-102D437A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D8A46-8E7B-4D5F-8CCC-A920FF33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192EA-FF6F-4EE9-8D11-102CA5614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5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8E01F-2197-4BEA-8048-E18D5747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Plan</a:t>
            </a:r>
            <a:r>
              <a:rPr lang="en-US" altLang="ko-KR" dirty="0"/>
              <a:t>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Overall 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2CDD2-E407-4C3C-8757-215338B9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Requirement Specification : 9/20(W4) ~ 10/24(W8)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Design : 10/11(W7) ~ 10/24(W8)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Implement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- Component : 10/25(W9) ~ 11/14(W12)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- Integration : 11/1(W11) ~ 11/21 (W12)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Code Review : 11/22 ~ 11/28 (W13)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Testing : 11/22(W13) ~ 12/5(W14)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Prepare Final Presentation : 11/29 ~ 12/5(W14)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03BA1-B311-4A61-9FC6-6DD9D6285BEA}"/>
              </a:ext>
            </a:extLst>
          </p:cNvPr>
          <p:cNvSpPr/>
          <p:nvPr/>
        </p:nvSpPr>
        <p:spPr>
          <a:xfrm>
            <a:off x="9336505" y="1825625"/>
            <a:ext cx="2017295" cy="313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도식화 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(p.20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참고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altLang="ko-KR" b="1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Implement </a:t>
            </a:r>
            <a:r>
              <a:rPr lang="ko-KR" altLang="en-US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부분은 </a:t>
            </a:r>
            <a:r>
              <a:rPr lang="ko-KR" altLang="en-US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윤소희</a:t>
            </a:r>
            <a:r>
              <a:rPr lang="ko-KR" altLang="en-US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선배님이 말씀하신 것처럼 하나로 합쳐서 작성해도 무방할 것 같습니다</a:t>
            </a:r>
            <a:r>
              <a:rPr lang="en-US" altLang="ko-KR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32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8E01F-2197-4BEA-8048-E18D5747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Plan</a:t>
            </a:r>
            <a:r>
              <a:rPr lang="en-US" altLang="ko-KR" dirty="0"/>
              <a:t>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Process Activities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2CDD2-E407-4C3C-8757-215338B9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Requirement Specification : ~10/24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MS Gothic" panose="020B0609070205080204" pitchFamily="49" charset="-128"/>
                <a:cs typeface="MS Gothic" panose="020B0609070205080204" pitchFamily="49" charset="-128"/>
              </a:rPr>
              <a:t>          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MS Gothic" panose="020B0609070205080204" pitchFamily="49" charset="-128"/>
                <a:cs typeface="MS Gothic" panose="020B0609070205080204" pitchFamily="49" charset="-128"/>
              </a:rPr>
              <a:t>⇅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Unit Model Specification : ~10/24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MS Gothic" panose="020B0609070205080204" pitchFamily="49" charset="-128"/>
                <a:cs typeface="MS Gothic" panose="020B0609070205080204" pitchFamily="49" charset="-128"/>
              </a:rPr>
              <a:t>          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MS Gothic" panose="020B0609070205080204" pitchFamily="49" charset="-128"/>
                <a:cs typeface="MS Gothic" panose="020B0609070205080204" pitchFamily="49" charset="-128"/>
              </a:rPr>
              <a:t>⇅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Unit Model Development : ~11/21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&amp;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Integration : ~11/21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↓</a:t>
            </a: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Verification and Validation </a:t>
            </a: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{Unit Testing &gt; Integration Testing &gt; System Testing &gt; User Acceptance Testing}  : ~12/5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03BA1-B311-4A61-9FC6-6DD9D6285BEA}"/>
              </a:ext>
            </a:extLst>
          </p:cNvPr>
          <p:cNvSpPr/>
          <p:nvPr/>
        </p:nvSpPr>
        <p:spPr>
          <a:xfrm>
            <a:off x="9336505" y="1825625"/>
            <a:ext cx="2017295" cy="313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도식화 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(p.21-2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참고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3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D8A46-8E7B-4D5F-8CCC-A920FF33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192EA-FF6F-4EE9-8D11-102CA5614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8E01F-2197-4BEA-8048-E18D5747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Prototype</a:t>
            </a:r>
            <a:r>
              <a:rPr lang="en-US" altLang="ko-KR" dirty="0"/>
              <a:t> </a:t>
            </a:r>
            <a:r>
              <a:rPr lang="en-US" altLang="ko-KR" sz="1800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Abstract Design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BE8C8B-1F41-4D57-8E2D-3E56C382D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2" y="2697479"/>
            <a:ext cx="2692095" cy="2692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CB575E-051F-4FA7-A67E-796A4BB7C1B5}"/>
              </a:ext>
            </a:extLst>
          </p:cNvPr>
          <p:cNvSpPr txBox="1"/>
          <p:nvPr/>
        </p:nvSpPr>
        <p:spPr>
          <a:xfrm>
            <a:off x="5512467" y="5552930"/>
            <a:ext cx="1167063" cy="38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Hub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7F3FC1-DCCC-4268-A86E-FB31440A9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56" y="4977949"/>
            <a:ext cx="696139" cy="6961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55EA1E-664D-4737-A872-A10323AFC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93" y="5674088"/>
            <a:ext cx="622545" cy="6225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B1FE4D-E8A5-418C-8921-CD5B5CDE2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98" y="1168534"/>
            <a:ext cx="1701571" cy="1701571"/>
          </a:xfrm>
          <a:prstGeom prst="rect">
            <a:avLst/>
          </a:prstGeom>
        </p:spPr>
      </p:pic>
      <p:sp>
        <p:nvSpPr>
          <p:cNvPr id="17" name="원호 16">
            <a:extLst>
              <a:ext uri="{FF2B5EF4-FFF2-40B4-BE49-F238E27FC236}">
                <a16:creationId xmlns:a16="http://schemas.microsoft.com/office/drawing/2014/main" id="{CE9A7C06-BC92-4308-A861-808B056E6C58}"/>
              </a:ext>
            </a:extLst>
          </p:cNvPr>
          <p:cNvSpPr/>
          <p:nvPr/>
        </p:nvSpPr>
        <p:spPr>
          <a:xfrm rot="16917430">
            <a:off x="7148698" y="1969099"/>
            <a:ext cx="1590193" cy="1669025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A7D66-C2C2-4C6A-A427-9732AB228B7C}"/>
              </a:ext>
            </a:extLst>
          </p:cNvPr>
          <p:cNvSpPr txBox="1"/>
          <p:nvPr/>
        </p:nvSpPr>
        <p:spPr>
          <a:xfrm>
            <a:off x="8703951" y="3116290"/>
            <a:ext cx="1167063" cy="38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Library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E37D634C-0627-4E82-8A62-A22DDCE3A0DE}"/>
              </a:ext>
            </a:extLst>
          </p:cNvPr>
          <p:cNvSpPr/>
          <p:nvPr/>
        </p:nvSpPr>
        <p:spPr>
          <a:xfrm rot="20513272">
            <a:off x="7248606" y="4455455"/>
            <a:ext cx="1590193" cy="1669025"/>
          </a:xfrm>
          <a:prstGeom prst="arc">
            <a:avLst>
              <a:gd name="adj1" fmla="val 16200000"/>
              <a:gd name="adj2" fmla="val 20886572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47FA4F-A127-4C3D-9485-E43E028C2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68" y="1690688"/>
            <a:ext cx="1889048" cy="18890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78D802-14EC-4C11-A730-632799F584AD}"/>
              </a:ext>
            </a:extLst>
          </p:cNvPr>
          <p:cNvSpPr txBox="1"/>
          <p:nvPr/>
        </p:nvSpPr>
        <p:spPr>
          <a:xfrm>
            <a:off x="1685964" y="3808633"/>
            <a:ext cx="1528056" cy="38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Classroom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610AF35E-270C-481B-B170-5BB718EA8E76}"/>
              </a:ext>
            </a:extLst>
          </p:cNvPr>
          <p:cNvSpPr/>
          <p:nvPr/>
        </p:nvSpPr>
        <p:spPr>
          <a:xfrm rot="9872953">
            <a:off x="3559243" y="1578312"/>
            <a:ext cx="1590193" cy="1669025"/>
          </a:xfrm>
          <a:prstGeom prst="arc">
            <a:avLst>
              <a:gd name="adj1" fmla="val 16200000"/>
              <a:gd name="adj2" fmla="val 205002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3676053-C220-449A-A66D-CEFAA9AE4A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9" y="4396097"/>
            <a:ext cx="1637574" cy="16375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0332C87-0D0D-4A26-B160-349FBC810005}"/>
              </a:ext>
            </a:extLst>
          </p:cNvPr>
          <p:cNvSpPr txBox="1"/>
          <p:nvPr/>
        </p:nvSpPr>
        <p:spPr>
          <a:xfrm>
            <a:off x="8685492" y="6180141"/>
            <a:ext cx="2116448" cy="38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Exhibition Place </a:t>
            </a:r>
          </a:p>
        </p:txBody>
      </p:sp>
    </p:spTree>
    <p:extLst>
      <p:ext uri="{BB962C8B-B14F-4D97-AF65-F5344CB8AC3E}">
        <p14:creationId xmlns:p14="http://schemas.microsoft.com/office/powerpoint/2010/main" val="1387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D8A46-8E7B-4D5F-8CCC-A920FF33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192EA-FF6F-4EE9-8D11-102CA5614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0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8E01F-2197-4BEA-8048-E18D5747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03BA1-B311-4A61-9FC6-6DD9D6285BEA}"/>
              </a:ext>
            </a:extLst>
          </p:cNvPr>
          <p:cNvSpPr/>
          <p:nvPr/>
        </p:nvSpPr>
        <p:spPr>
          <a:xfrm>
            <a:off x="7170822" y="192464"/>
            <a:ext cx="4741244" cy="185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일단 작성하긴 했는데</a:t>
            </a:r>
            <a:endParaRPr lang="en-US" altLang="ko-KR" dirty="0"/>
          </a:p>
          <a:p>
            <a:pPr algn="ctr"/>
            <a:r>
              <a:rPr lang="ko-KR" altLang="en-US" dirty="0"/>
              <a:t>이 부분이 불필요하다 생각하시면</a:t>
            </a:r>
            <a:endParaRPr lang="en-US" altLang="ko-KR" dirty="0"/>
          </a:p>
          <a:p>
            <a:pPr algn="ctr"/>
            <a:r>
              <a:rPr lang="ko-KR" altLang="en-US" dirty="0"/>
              <a:t>빼도 될 것 같습니다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(p.23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참고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8461D1-C3E5-4C2F-9047-DB3FC7690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25" y="1690688"/>
            <a:ext cx="2956255" cy="2956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DC99AF-D6EE-4CF9-BB9D-AE11E0F8999F}"/>
              </a:ext>
            </a:extLst>
          </p:cNvPr>
          <p:cNvSpPr txBox="1"/>
          <p:nvPr/>
        </p:nvSpPr>
        <p:spPr>
          <a:xfrm>
            <a:off x="935025" y="4802505"/>
            <a:ext cx="2956255" cy="14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Connectivity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How well does it connect each place interactively as a Hub?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81CA57-7FA9-4C98-B72C-CA0852AE8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463" y="2105792"/>
            <a:ext cx="2646416" cy="2646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F72C12-EC0F-46AF-B7DF-B610EA7D3B7C}"/>
              </a:ext>
            </a:extLst>
          </p:cNvPr>
          <p:cNvSpPr txBox="1"/>
          <p:nvPr/>
        </p:nvSpPr>
        <p:spPr>
          <a:xfrm>
            <a:off x="8397544" y="4802505"/>
            <a:ext cx="2956255" cy="14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UI/UX Design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Is it constructed with user-friendly environment in terms of design?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3BDD61D-6BBD-4742-8188-5469AEB9A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92" y="2105792"/>
            <a:ext cx="2646416" cy="26464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F2ECCD-2F3D-4440-89B1-ABDB052AE9AF}"/>
              </a:ext>
            </a:extLst>
          </p:cNvPr>
          <p:cNvSpPr txBox="1"/>
          <p:nvPr/>
        </p:nvSpPr>
        <p:spPr>
          <a:xfrm>
            <a:off x="4666284" y="4791275"/>
            <a:ext cx="2956255" cy="1146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Functionality</a:t>
            </a:r>
          </a:p>
          <a:p>
            <a:pPr marL="0" indent="0" algn="just" latinLnBrk="1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How well does it serve the purpose of each place?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2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245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Plan</vt:lpstr>
      <vt:lpstr>Plan Overall Schedule</vt:lpstr>
      <vt:lpstr>Plan Process Activities</vt:lpstr>
      <vt:lpstr>Prototype</vt:lpstr>
      <vt:lpstr>Prototype Abstract Design</vt:lpstr>
      <vt:lpstr>Evaluation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나현</dc:creator>
  <cp:lastModifiedBy>오 나현</cp:lastModifiedBy>
  <cp:revision>2</cp:revision>
  <dcterms:created xsi:type="dcterms:W3CDTF">2021-09-24T07:29:04Z</dcterms:created>
  <dcterms:modified xsi:type="dcterms:W3CDTF">2021-09-24T08:16:53Z</dcterms:modified>
</cp:coreProperties>
</file>