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5322D-52CE-4BBA-8265-2AE7C40B0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9BB485-9A70-4FA6-9931-B8AF9C3E1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41CBC-540A-49D4-8115-0C4F38A6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3BB5-0EE2-481C-B466-793001F2B12C}" type="datetimeFigureOut">
              <a:rPr lang="ko-KR" altLang="en-US" smtClean="0"/>
              <a:t>2021. 9. 24.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5628F-6C15-48A9-B35E-BEC16215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A6739-D67A-4E44-834B-A54841F2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0A4-9AE9-46AC-AD7A-664BB03F0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0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35259-E878-4978-B006-72A0340D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CB5BB-D6FA-40E5-9F4B-100A99A99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84325-9B92-4801-A446-1C93CFD4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3BB5-0EE2-481C-B466-793001F2B12C}" type="datetimeFigureOut">
              <a:rPr lang="ko-KR" altLang="en-US" smtClean="0"/>
              <a:t>2021. 9. 24.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FA773-6E85-41C0-987B-035CB314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22716-8251-4732-A61C-8F9C8F4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0A4-9AE9-46AC-AD7A-664BB03F0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8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4C31E4-BCC8-412A-A097-453D6F843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03DD14-9C40-4379-B40C-88430A607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51E04-A683-4225-A03D-CA7CAFD5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3BB5-0EE2-481C-B466-793001F2B12C}" type="datetimeFigureOut">
              <a:rPr lang="ko-KR" altLang="en-US" smtClean="0"/>
              <a:t>2021. 9. 24.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937AD-1DF0-4690-9722-2594A504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D60DC-767A-4079-ABEB-1AA78975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0A4-9AE9-46AC-AD7A-664BB03F0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6BA-CA81-43DF-90DF-9D9C825A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5608B-7BB5-4474-98E3-3103FE7E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BE85C-AC8A-4641-8F7A-4B07E3E6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3BB5-0EE2-481C-B466-793001F2B12C}" type="datetimeFigureOut">
              <a:rPr lang="ko-KR" altLang="en-US" smtClean="0"/>
              <a:t>2021. 9. 24.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0B2D5-5225-44D0-95B0-073FBC89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651B-5F56-49B6-8568-39989532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0A4-9AE9-46AC-AD7A-664BB03F0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7BEC1-BD88-4287-BAF5-E1B83169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5AECA-BE72-47CC-9C4B-DBEC77C7D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5C1A-735A-4F3A-8CCD-6FE5B65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3BB5-0EE2-481C-B466-793001F2B12C}" type="datetimeFigureOut">
              <a:rPr lang="ko-KR" altLang="en-US" smtClean="0"/>
              <a:t>2021. 9. 24.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6F2A-B140-46AD-ABD5-91D6263D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374C9-7E46-411F-8483-D1D4154A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0A4-9AE9-46AC-AD7A-664BB03F0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7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ADFB1-2527-4FE3-A0FE-658C578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0F1F7-7896-4BE2-9DA4-2CB86F741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50BD2B-3234-4A82-A812-C57A5AA64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4BF395-CCC4-42A4-A64B-0F8ACF00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3BB5-0EE2-481C-B466-793001F2B12C}" type="datetimeFigureOut">
              <a:rPr lang="ko-KR" altLang="en-US" smtClean="0"/>
              <a:t>2021. 9. 24.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247A6-47D8-4516-BCAB-7B7BEE29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7AAC3F-031E-46FC-95E1-9233E915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0A4-9AE9-46AC-AD7A-664BB03F0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1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C2A06-F57E-42C2-A660-5F84AA7D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9EE7C-9ED9-431A-8A34-17AE59082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35D67C-795B-475D-B4A5-82FC8C3C2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579AA1-39CD-4935-A4B6-0A8B59600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E29870-4D02-4F3E-969A-400413F65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383975-1678-4FD6-944E-3EDC4A3D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3BB5-0EE2-481C-B466-793001F2B12C}" type="datetimeFigureOut">
              <a:rPr lang="ko-KR" altLang="en-US" smtClean="0"/>
              <a:t>2021. 9. 24.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50030D-BE12-4433-92FE-BE864C55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02C264-CF3C-422F-ABCE-A3524349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0A4-9AE9-46AC-AD7A-664BB03F0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50270-CCA6-4853-8E94-53E05C5A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28E311-0A69-411C-8A17-DF83C85B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3BB5-0EE2-481C-B466-793001F2B12C}" type="datetimeFigureOut">
              <a:rPr lang="ko-KR" altLang="en-US" smtClean="0"/>
              <a:t>2021. 9. 24.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5C74D0-5AAF-4BD7-BE29-86F4B2A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2659EB-1B23-4134-9AEF-BA20264E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0A4-9AE9-46AC-AD7A-664BB03F0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4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0AEE29-DAFB-4DF7-8329-88F60A3A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3BB5-0EE2-481C-B466-793001F2B12C}" type="datetimeFigureOut">
              <a:rPr lang="ko-KR" altLang="en-US" smtClean="0"/>
              <a:t>2021. 9. 24.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7682AD-16F1-4CBC-A630-5FFBD0D2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75C6F9-42BC-4CBC-AE54-A5A0C961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0A4-9AE9-46AC-AD7A-664BB03F0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ED08B-AB65-4E19-8AF4-9390D30C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35ABA-E885-4AA1-B536-28C9845C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0502E-8E20-44C5-9500-8C952012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9E8E3-A66E-4A52-83EA-D9BF573B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3BB5-0EE2-481C-B466-793001F2B12C}" type="datetimeFigureOut">
              <a:rPr lang="ko-KR" altLang="en-US" smtClean="0"/>
              <a:t>2021. 9. 24.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20F7F-D68A-40CB-8114-F798ED31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D1F0C-476F-4A51-A222-0A104044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0A4-9AE9-46AC-AD7A-664BB03F0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6C61B-41A1-4143-9352-3A589C90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791A0F-AE61-4641-BCB4-8CEE59545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8148B-5831-4DB1-93AA-EA16A1B6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1E8E7-D09E-4EFC-8042-C2308041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3BB5-0EE2-481C-B466-793001F2B12C}" type="datetimeFigureOut">
              <a:rPr lang="ko-KR" altLang="en-US" smtClean="0"/>
              <a:t>2021. 9. 24.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ECBF5-856F-4386-82A9-DA49429F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3DF1E-7406-4D5C-B8E5-AFE3303E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0A4-9AE9-46AC-AD7A-664BB03F0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1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44AAD7-0CE3-410B-9237-F8CD51E1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265C0C-EC59-4BB8-A9EE-AF3EC8442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911CD-9ED4-44A5-B2F9-65F2AB72B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63BB5-0EE2-481C-B466-793001F2B12C}" type="datetimeFigureOut">
              <a:rPr lang="ko-KR" altLang="en-US" smtClean="0"/>
              <a:t>2021. 9. 24.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0AB11-20FD-4D05-9F86-6BF69BC0C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8D5F6-AB08-4F4A-84EC-953F5B9F3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C0A4-9AE9-46AC-AD7A-664BB03F0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9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u.ac.kr/kr/?pCode=dsunews&amp;mode=view&amp;idx=17150" TargetMode="External"/><Relationship Id="rId2" Type="http://schemas.openxmlformats.org/officeDocument/2006/relationships/hyperlink" Target="https://www.youtube.com/watch?v=1A559Hcr90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AcfSbxcrV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B3409A-EC68-4CA3-A510-076FCA654691}"/>
              </a:ext>
            </a:extLst>
          </p:cNvPr>
          <p:cNvSpPr txBox="1"/>
          <p:nvPr/>
        </p:nvSpPr>
        <p:spPr>
          <a:xfrm>
            <a:off x="1455717" y="2036161"/>
            <a:ext cx="9280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Increased difficulties in adjusting to school life due to COVID-19 (communication with friends, club activities, practice classes, etc.)</a:t>
            </a:r>
          </a:p>
          <a:p>
            <a:endParaRPr lang="en-US" altLang="ko-KR" dirty="0"/>
          </a:p>
          <a:p>
            <a:r>
              <a:rPr lang="en-US" altLang="ko-KR" dirty="0"/>
              <a:t>-&gt; The demand of people who want to have a similar experience as offline in the online space is increasing</a:t>
            </a:r>
          </a:p>
          <a:p>
            <a:endParaRPr lang="en-US" altLang="ko-KR" dirty="0"/>
          </a:p>
          <a:p>
            <a:r>
              <a:rPr lang="en-US" altLang="ko-KR" dirty="0"/>
              <a:t>-&gt; You can increase access to various smart campus facilities through the Hub and experience real school life online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98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원격수업에 대한 이공계 대학생 만족도. 그래픽=신재민 기자 shin.jaemin@joongang.co.kr">
            <a:extLst>
              <a:ext uri="{FF2B5EF4-FFF2-40B4-BE49-F238E27FC236}">
                <a16:creationId xmlns:a16="http://schemas.microsoft.com/office/drawing/2014/main" id="{4ABB53FA-0019-2A45-AC84-0AED5DE93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46" y="198382"/>
            <a:ext cx="359325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8706D-D9CC-1A45-A2E5-3990417EB3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81640" y="81446"/>
            <a:ext cx="1859280" cy="3622040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662A6E17-6969-DB4A-BF85-45184BCF2FA6}"/>
              </a:ext>
            </a:extLst>
          </p:cNvPr>
          <p:cNvSpPr txBox="1"/>
          <p:nvPr/>
        </p:nvSpPr>
        <p:spPr>
          <a:xfrm>
            <a:off x="7730913" y="1533651"/>
            <a:ext cx="2941320" cy="11506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Results of survey from students. (Spring: 881 responses, Summer: 682 responses, Fall: 889 responses)</a:t>
            </a:r>
            <a:endParaRPr lang="ko-KR" sz="1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Studyportals</a:t>
            </a:r>
            <a:r>
              <a:rPr lang="en-US" sz="1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2020)</a:t>
            </a:r>
            <a:endParaRPr lang="ko-KR" sz="1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8" name="Picture 4" descr="원격수업으로 인한 고립감과 우울감. 그래픽=신재민 기자 shin.jaemin@joongang.co.kr">
            <a:extLst>
              <a:ext uri="{FF2B5EF4-FFF2-40B4-BE49-F238E27FC236}">
                <a16:creationId xmlns:a16="http://schemas.microsoft.com/office/drawing/2014/main" id="{29E91304-4D86-D742-9A81-FAE6098E6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46" y="4004310"/>
            <a:ext cx="35560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KT, SK텔레콤, T프렌즈, 코로나19, 코로나, 언택트, 사이버강의, 온라인강의, 온라인개강, 대학생, 대학생여름방학, 대학생설문조사 ">
            <a:extLst>
              <a:ext uri="{FF2B5EF4-FFF2-40B4-BE49-F238E27FC236}">
                <a16:creationId xmlns:a16="http://schemas.microsoft.com/office/drawing/2014/main" id="{6146E875-5985-7E4B-B348-6AA068E7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868" y="4422290"/>
            <a:ext cx="3307215" cy="213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303BC6C-6706-9C49-8CD5-64588338BCF4}"/>
              </a:ext>
            </a:extLst>
          </p:cNvPr>
          <p:cNvSpPr/>
          <p:nvPr/>
        </p:nvSpPr>
        <p:spPr>
          <a:xfrm>
            <a:off x="8296202" y="5167084"/>
            <a:ext cx="355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200" dirty="0"/>
              <a:t>The most disappointing thing about college life that has changed due to COVID-19</a:t>
            </a:r>
            <a:endParaRPr lang="en-US" altLang="ko-Kore-KR" sz="1200" dirty="0"/>
          </a:p>
          <a:p>
            <a:r>
              <a:rPr lang="en-US" altLang="ko-Kore-KR" sz="1200" dirty="0"/>
              <a:t>(SK Insight,2020)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830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F3A8F9-6408-7C4F-9FCE-C5A2D73A3DA4}"/>
              </a:ext>
            </a:extLst>
          </p:cNvPr>
          <p:cNvSpPr txBox="1"/>
          <p:nvPr/>
        </p:nvSpPr>
        <p:spPr>
          <a:xfrm>
            <a:off x="1469984" y="2152892"/>
            <a:ext cx="8090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dirty="0"/>
              <a:t>Many college students are not satisfied with their school life due to the corona virus.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dirty="0"/>
              <a:t>Due to distance learning, the quality of learning decreases and people feel depressed and isolated.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dirty="0"/>
              <a:t>It is inconvenient to not be able to freely use school facilities.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4340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F5AD1-52C5-4E77-9501-678895D3F22C}"/>
              </a:ext>
            </a:extLst>
          </p:cNvPr>
          <p:cNvSpPr txBox="1"/>
          <p:nvPr/>
        </p:nvSpPr>
        <p:spPr>
          <a:xfrm>
            <a:off x="1057603" y="3180445"/>
            <a:ext cx="932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순천향대 메타버스 입학식 </a:t>
            </a:r>
            <a:r>
              <a:rPr lang="en-US" altLang="ko-KR" dirty="0"/>
              <a:t>-</a:t>
            </a:r>
            <a:r>
              <a:rPr lang="en-US" altLang="ko-KR" sz="1800" u="sng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 https://www.youtube.com/watch?v=1A559Hcr90g</a:t>
            </a:r>
            <a:endParaRPr lang="en-US" altLang="ko-KR" sz="1800" u="sng" dirty="0">
              <a:solidFill>
                <a:srgbClr val="0563C1"/>
              </a:solidFill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/>
              <a:t> </a:t>
            </a:r>
            <a:r>
              <a:rPr lang="en-US" altLang="ko-KR" dirty="0"/>
              <a:t>	-&gt;Short-term metaverse event applied only to the entrance ceremony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A7CE7-1860-412F-A6D8-FD007FCF7DA5}"/>
              </a:ext>
            </a:extLst>
          </p:cNvPr>
          <p:cNvSpPr txBox="1"/>
          <p:nvPr/>
        </p:nvSpPr>
        <p:spPr>
          <a:xfrm>
            <a:off x="1154352" y="2170565"/>
            <a:ext cx="1037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동신대</a:t>
            </a:r>
            <a:r>
              <a:rPr lang="ko-KR" altLang="en-US" dirty="0"/>
              <a:t> 메타버스 강의 도입</a:t>
            </a:r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https://www.dsu.ac.kr/kr/?pCode=dsunews&amp;mode=view&amp;idx=17150</a:t>
            </a:r>
            <a:endParaRPr lang="en-US" altLang="ko-KR" dirty="0"/>
          </a:p>
          <a:p>
            <a:r>
              <a:rPr lang="en-US" altLang="ko-KR" dirty="0"/>
              <a:t>	-&gt;A metaverse format focused only on the lecture itself 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F476D-FBCE-40A9-B622-FEFF8258C958}"/>
              </a:ext>
            </a:extLst>
          </p:cNvPr>
          <p:cNvSpPr txBox="1"/>
          <p:nvPr/>
        </p:nvSpPr>
        <p:spPr>
          <a:xfrm>
            <a:off x="1979221" y="1405733"/>
            <a:ext cx="58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Metabus</a:t>
            </a:r>
            <a:r>
              <a:rPr lang="en-US" altLang="ko-KR" dirty="0"/>
              <a:t> in Campus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2C072-7E66-45DF-A783-0DDEE165D70B}"/>
              </a:ext>
            </a:extLst>
          </p:cNvPr>
          <p:cNvSpPr txBox="1"/>
          <p:nvPr/>
        </p:nvSpPr>
        <p:spPr>
          <a:xfrm>
            <a:off x="890649" y="4245429"/>
            <a:ext cx="932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건국대 메타버스 축제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https://www.youtube.com/watch?v=SAcfSbxcrVU</a:t>
            </a:r>
            <a:endParaRPr lang="en-US" altLang="ko-KR" dirty="0"/>
          </a:p>
          <a:p>
            <a:r>
              <a:rPr lang="en-US" altLang="ko-KR" dirty="0"/>
              <a:t>	-&gt;Short-term metaverse event applied only to the festival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64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252</Words>
  <Application>Microsoft Macintosh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JongWon</dc:creator>
  <cp:lastModifiedBy>허종원</cp:lastModifiedBy>
  <cp:revision>5</cp:revision>
  <dcterms:created xsi:type="dcterms:W3CDTF">2021-09-23T17:37:12Z</dcterms:created>
  <dcterms:modified xsi:type="dcterms:W3CDTF">2021-09-24T04:29:56Z</dcterms:modified>
</cp:coreProperties>
</file>