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47" d="100"/>
          <a:sy n="47" d="100"/>
        </p:scale>
        <p:origin x="12" y="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8A9FA-5AFE-45B9-8955-5AA7AEAEB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C1C4CB-9CD1-4D74-A24C-995B766C3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FDC14-7AEB-4A4D-9C51-6BA114ED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030-D80E-4B63-B10E-2E28B8B6905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CFE40-ABBD-427F-816C-85B19924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17568-73D9-45CC-B415-8CC5F734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A3DB-9985-47D1-B524-13666A35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0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9E583-AD8B-4115-B924-DA352FD0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D0D5D0-BC56-4A08-BA46-EDCCBD766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0C37-7667-4EFE-9DC4-7CD5BB46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030-D80E-4B63-B10E-2E28B8B6905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FC18D-2A07-42B2-8ADD-041BCB81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D7034-0DF6-40A9-97C1-70D5C024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A3DB-9985-47D1-B524-13666A35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8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A1BFDE-5D20-4D66-A5A3-72A99D163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D822B0-EA6A-4356-AB5C-703FAC1B5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FB389-123C-445B-9DFF-C90887AA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030-D80E-4B63-B10E-2E28B8B6905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DE2EA-941F-4A22-8DE1-348A0628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3AEA6-1FC0-438C-9621-9402E2BD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A3DB-9985-47D1-B524-13666A35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6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B1070-873D-457B-A8FE-F314A5C6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37FD33-E643-4DB8-A88F-68E01355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2DEDB-2425-49C4-B22F-FD0D60EE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030-D80E-4B63-B10E-2E28B8B6905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E3B1B-1D81-437F-853A-2D301A40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18D7B-C75C-4EB4-9BD6-E1926A7C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A3DB-9985-47D1-B524-13666A35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2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D2611-3F57-40DA-86DD-9687456D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2FBA54-4407-4E41-849F-20F4EDEF3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030E9-AEC4-4FA6-907C-4767EB07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030-D80E-4B63-B10E-2E28B8B6905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19E25-CDDB-40B3-86D1-7F20A34E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FAD67-E89B-426F-8B0B-D9560E37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A3DB-9985-47D1-B524-13666A35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23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696DA-0C04-41EC-9F24-7B1987AF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8AC6D-EE80-41B3-B20B-D3D8EF55E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C2143E-BB0A-4EF1-8828-FB6F3913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C4D3DB-1F85-4B14-8EC6-E2CA06E1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030-D80E-4B63-B10E-2E28B8B6905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85A89-B6CB-41F0-9A48-1038DFEB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D28255-8950-42EA-9F96-552F7E1D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A3DB-9985-47D1-B524-13666A35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7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EF17A-400F-482F-AE03-14DCE896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314C4-E6D6-4369-8E3C-BAE90430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4A02A7-9153-422D-B7D8-034B004A3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EBAD4E-A487-43B0-BA52-9C53FC409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2B4AE9-1A38-4DFF-8B86-D477BE812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873F3C-E5C9-4919-9BF5-67AD7B98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030-D80E-4B63-B10E-2E28B8B6905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2C0B35-E90D-40C1-A8AC-EEB25FFD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E5D4ED-824A-414B-9FFB-8A97A82C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A3DB-9985-47D1-B524-13666A35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6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DC4EA-620F-4C00-AC9E-68543A95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67085B-EB43-4995-BCD9-8D516C12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030-D80E-4B63-B10E-2E28B8B6905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CBA0EA-5D46-482D-8895-A8787BF2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48DD52-BA70-4A34-B138-3F6CF960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A3DB-9985-47D1-B524-13666A35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6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98A47-50B5-4FFB-8BC6-A60A4949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030-D80E-4B63-B10E-2E28B8B6905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4CF0FF-F14D-4A83-94E2-15B25FCF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FA043-09EB-41FC-822F-4EE16382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A3DB-9985-47D1-B524-13666A35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6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B44C7-5DDC-4AF6-9567-17C62F56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07ABB-3089-47BC-9C6D-AB275EEA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651700-B0EC-45A2-A740-AB2109334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4129DB-302B-447C-A3CC-CED71B1F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030-D80E-4B63-B10E-2E28B8B6905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E042E-017A-4F4B-A1BF-139EDE80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BD8B7-8993-4DF6-9455-5D3C50A2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A3DB-9985-47D1-B524-13666A35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6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5214B-8495-4C30-98B7-F60AE2A3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B033C1-79A0-46CA-9BF3-4738D4713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4E851-8737-428F-9A64-50A3DC729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8BE4E-D8D6-4C2C-84CB-C4716E42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030-D80E-4B63-B10E-2E28B8B6905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9788E-D953-44D7-BF7A-4F6C2984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DAA1B-750F-4E45-8DC4-B95527D7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A3DB-9985-47D1-B524-13666A35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5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DB3D5F-08F4-473F-917C-44D14F8F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936351-1EAE-457D-8A98-594E5C5FC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65AF9-4AF9-4280-B514-6D0E7FA40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4D030-D80E-4B63-B10E-2E28B8B6905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8ABF9-3888-4D48-94A2-DD2130E8A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F25DA-55A4-4265-8083-2F5F6670D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A3DB-9985-47D1-B524-13666A35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0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E7B3C5-2A64-49F7-AB8E-1137C8B52D24}"/>
              </a:ext>
            </a:extLst>
          </p:cNvPr>
          <p:cNvSpPr txBox="1"/>
          <p:nvPr/>
        </p:nvSpPr>
        <p:spPr>
          <a:xfrm>
            <a:off x="481779" y="254104"/>
            <a:ext cx="6094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Goal</a:t>
            </a:r>
            <a:endParaRPr lang="ko-KR" altLang="en-US" sz="4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40357-6450-4FE5-B5FF-29CFB576C029}"/>
              </a:ext>
            </a:extLst>
          </p:cNvPr>
          <p:cNvSpPr txBox="1"/>
          <p:nvPr/>
        </p:nvSpPr>
        <p:spPr>
          <a:xfrm>
            <a:off x="1242748" y="3136612"/>
            <a:ext cx="103302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Amasis MT Pro Medium" panose="020B0604020202020204" pitchFamily="18" charset="0"/>
              </a:rPr>
              <a:t>Enable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Amasis MT Pro Medium" panose="020B0604020202020204" pitchFamily="18" charset="0"/>
              </a:rPr>
              <a:t> students to enjoy campus life through a Hub</a:t>
            </a:r>
            <a:endParaRPr lang="ko-KR" altLang="en-US" sz="3200" dirty="0">
              <a:latin typeface="Amasis MT Pro Medium" panose="020B0604020202020204" pitchFamily="18" charset="0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5D78B4-212A-46D9-BD1B-4DB04EE3D743}"/>
              </a:ext>
            </a:extLst>
          </p:cNvPr>
          <p:cNvSpPr txBox="1"/>
          <p:nvPr/>
        </p:nvSpPr>
        <p:spPr>
          <a:xfrm>
            <a:off x="481779" y="2230914"/>
            <a:ext cx="12584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dirty="0">
                <a:solidFill>
                  <a:srgbClr val="000000"/>
                </a:solidFill>
                <a:latin typeface="Amasis MT Pro Black" panose="020B0604020202020204" pitchFamily="18" charset="0"/>
              </a:rPr>
              <a:t>“</a:t>
            </a:r>
            <a:endParaRPr lang="ko-KR" altLang="en-US" sz="9600" dirty="0">
              <a:latin typeface="Amasis MT Pro Black" panose="020B0604020202020204" pitchFamily="18" charset="0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A2822-EA8E-49D2-BC10-C010048ED8B6}"/>
              </a:ext>
            </a:extLst>
          </p:cNvPr>
          <p:cNvSpPr txBox="1"/>
          <p:nvPr/>
        </p:nvSpPr>
        <p:spPr>
          <a:xfrm rot="10800000">
            <a:off x="10451802" y="1898933"/>
            <a:ext cx="12584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dirty="0">
                <a:solidFill>
                  <a:srgbClr val="000000"/>
                </a:solidFill>
                <a:latin typeface="Amasis MT Pro Black" panose="020B0604020202020204" pitchFamily="18" charset="0"/>
              </a:rPr>
              <a:t>“</a:t>
            </a:r>
            <a:endParaRPr lang="ko-KR" altLang="en-US" sz="9600" dirty="0">
              <a:latin typeface="Amasis MT Pro Black" panose="020B0604020202020204" pitchFamily="18" charset="0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B47F16-4CC8-4E5A-AEEF-C1949EA6C431}"/>
              </a:ext>
            </a:extLst>
          </p:cNvPr>
          <p:cNvSpPr txBox="1"/>
          <p:nvPr/>
        </p:nvSpPr>
        <p:spPr>
          <a:xfrm>
            <a:off x="313515" y="4260463"/>
            <a:ext cx="115649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latin typeface="Amasis MT Pro Medium" panose="02040604050005020304" pitchFamily="18" charset="0"/>
              </a:rPr>
              <a:t>Students</a:t>
            </a:r>
            <a:r>
              <a:rPr lang="ko-KR" altLang="en-US" sz="2000" dirty="0">
                <a:latin typeface="Amasis MT Pro Medium" panose="02040604050005020304" pitchFamily="18" charset="0"/>
              </a:rPr>
              <a:t> </a:t>
            </a:r>
            <a:r>
              <a:rPr lang="ko-KR" altLang="en-US" sz="2000" dirty="0" err="1">
                <a:latin typeface="Amasis MT Pro Medium" panose="02040604050005020304" pitchFamily="18" charset="0"/>
              </a:rPr>
              <a:t>can</a:t>
            </a:r>
            <a:r>
              <a:rPr lang="ko-KR" altLang="en-US" sz="2000" dirty="0">
                <a:latin typeface="Amasis MT Pro Medium" panose="02040604050005020304" pitchFamily="18" charset="0"/>
              </a:rPr>
              <a:t> </a:t>
            </a:r>
            <a:r>
              <a:rPr lang="en-US" altLang="ko-KR" sz="2000" dirty="0">
                <a:latin typeface="Amasis MT Pro Medium" panose="02040604050005020304" pitchFamily="18" charset="0"/>
              </a:rPr>
              <a:t>study</a:t>
            </a:r>
            <a:r>
              <a:rPr lang="ko-KR" altLang="en-US" sz="2000" dirty="0">
                <a:latin typeface="Amasis MT Pro Medium" panose="02040604050005020304" pitchFamily="18" charset="0"/>
              </a:rPr>
              <a:t> </a:t>
            </a:r>
            <a:r>
              <a:rPr lang="ko-KR" altLang="en-US" sz="2000" dirty="0" err="1">
                <a:latin typeface="Amasis MT Pro Medium" panose="02040604050005020304" pitchFamily="18" charset="0"/>
              </a:rPr>
              <a:t>or</a:t>
            </a:r>
            <a:r>
              <a:rPr lang="ko-KR" altLang="en-US" sz="2000" dirty="0">
                <a:latin typeface="Amasis MT Pro Medium" panose="02040604050005020304" pitchFamily="18" charset="0"/>
              </a:rPr>
              <a:t> </a:t>
            </a:r>
            <a:r>
              <a:rPr lang="en-US" altLang="ko-KR" sz="2000" dirty="0">
                <a:latin typeface="Amasis MT Pro Medium" panose="02040604050005020304" pitchFamily="18" charset="0"/>
              </a:rPr>
              <a:t>play</a:t>
            </a:r>
            <a:r>
              <a:rPr lang="ko-KR" altLang="en-US" sz="2000" dirty="0">
                <a:latin typeface="Amasis MT Pro Medium" panose="02040604050005020304" pitchFamily="18" charset="0"/>
              </a:rPr>
              <a:t> </a:t>
            </a:r>
            <a:r>
              <a:rPr lang="ko-KR" altLang="en-US" sz="2000" dirty="0" err="1">
                <a:latin typeface="Amasis MT Pro Medium" panose="02040604050005020304" pitchFamily="18" charset="0"/>
              </a:rPr>
              <a:t>with</a:t>
            </a:r>
            <a:r>
              <a:rPr lang="ko-KR" altLang="en-US" sz="2000" dirty="0">
                <a:latin typeface="Amasis MT Pro Medium" panose="02040604050005020304" pitchFamily="18" charset="0"/>
              </a:rPr>
              <a:t> </a:t>
            </a:r>
            <a:r>
              <a:rPr lang="ko-KR" altLang="en-US" sz="2000" dirty="0" err="1">
                <a:latin typeface="Amasis MT Pro Medium" panose="02040604050005020304" pitchFamily="18" charset="0"/>
              </a:rPr>
              <a:t>their</a:t>
            </a:r>
            <a:r>
              <a:rPr lang="ko-KR" altLang="en-US" sz="2000" dirty="0">
                <a:latin typeface="Amasis MT Pro Medium" panose="02040604050005020304" pitchFamily="18" charset="0"/>
              </a:rPr>
              <a:t> </a:t>
            </a:r>
            <a:r>
              <a:rPr lang="ko-KR" altLang="en-US" sz="2000" dirty="0" err="1">
                <a:latin typeface="Amasis MT Pro Medium" panose="02040604050005020304" pitchFamily="18" charset="0"/>
              </a:rPr>
              <a:t>friends</a:t>
            </a:r>
            <a:r>
              <a:rPr lang="ko-KR" altLang="en-US" sz="2000" dirty="0">
                <a:latin typeface="Amasis MT Pro Medium" panose="02040604050005020304" pitchFamily="18" charset="0"/>
              </a:rPr>
              <a:t> </a:t>
            </a:r>
            <a:endParaRPr lang="en-US" altLang="ko-KR" sz="2000" dirty="0">
              <a:latin typeface="Amasis MT Pro Medium" panose="02040604050005020304" pitchFamily="18" charset="0"/>
            </a:endParaRPr>
          </a:p>
          <a:p>
            <a:pPr algn="ctr"/>
            <a:r>
              <a:rPr lang="ko-KR" altLang="en-US" sz="2000" dirty="0" err="1">
                <a:latin typeface="Amasis MT Pro Medium" panose="02040604050005020304" pitchFamily="18" charset="0"/>
              </a:rPr>
              <a:t>while</a:t>
            </a:r>
            <a:r>
              <a:rPr lang="ko-KR" altLang="en-US" sz="2000" dirty="0">
                <a:latin typeface="Amasis MT Pro Medium" panose="02040604050005020304" pitchFamily="18" charset="0"/>
              </a:rPr>
              <a:t> </a:t>
            </a:r>
            <a:r>
              <a:rPr lang="ko-KR" altLang="en-US" sz="2000" dirty="0" err="1">
                <a:latin typeface="Amasis MT Pro Medium" panose="02040604050005020304" pitchFamily="18" charset="0"/>
              </a:rPr>
              <a:t>visiting</a:t>
            </a:r>
            <a:r>
              <a:rPr lang="ko-KR" altLang="en-US" sz="2000" dirty="0">
                <a:latin typeface="Amasis MT Pro Medium" panose="02040604050005020304" pitchFamily="18" charset="0"/>
              </a:rPr>
              <a:t> </a:t>
            </a:r>
            <a:r>
              <a:rPr lang="en-US" altLang="ko-KR" sz="2000" dirty="0">
                <a:latin typeface="Amasis MT Pro Medium" panose="02040604050005020304" pitchFamily="18" charset="0"/>
              </a:rPr>
              <a:t>a </a:t>
            </a:r>
            <a:r>
              <a:rPr lang="ko-KR" altLang="en-US" sz="2000" dirty="0" err="1">
                <a:latin typeface="Amasis MT Pro Medium" panose="02040604050005020304" pitchFamily="18" charset="0"/>
              </a:rPr>
              <a:t>librar</a:t>
            </a:r>
            <a:r>
              <a:rPr lang="en-US" altLang="ko-KR" sz="2000" dirty="0">
                <a:latin typeface="Amasis MT Pro Medium" panose="02040604050005020304" pitchFamily="18" charset="0"/>
              </a:rPr>
              <a:t>y</a:t>
            </a:r>
            <a:r>
              <a:rPr lang="ko-KR" altLang="en-US" sz="2000" dirty="0">
                <a:latin typeface="Amasis MT Pro Medium" panose="02040604050005020304" pitchFamily="18" charset="0"/>
              </a:rPr>
              <a:t>, </a:t>
            </a:r>
            <a:r>
              <a:rPr lang="ko-KR" altLang="en-US" sz="2000" dirty="0" err="1">
                <a:latin typeface="Amasis MT Pro Medium" panose="02040604050005020304" pitchFamily="18" charset="0"/>
              </a:rPr>
              <a:t>exhibition</a:t>
            </a:r>
            <a:r>
              <a:rPr lang="ko-KR" altLang="en-US" sz="2000" dirty="0">
                <a:latin typeface="Amasis MT Pro Medium" panose="02040604050005020304" pitchFamily="18" charset="0"/>
              </a:rPr>
              <a:t> </a:t>
            </a:r>
            <a:r>
              <a:rPr lang="en-US" altLang="ko-KR" sz="2000" dirty="0">
                <a:latin typeface="Amasis MT Pro Medium" panose="02040604050005020304" pitchFamily="18" charset="0"/>
              </a:rPr>
              <a:t>hall</a:t>
            </a:r>
            <a:r>
              <a:rPr lang="ko-KR" altLang="en-US" sz="2000" dirty="0">
                <a:latin typeface="Amasis MT Pro Medium" panose="02040604050005020304" pitchFamily="18" charset="0"/>
              </a:rPr>
              <a:t>, </a:t>
            </a:r>
            <a:r>
              <a:rPr lang="en-US" altLang="ko-KR" sz="2000" dirty="0">
                <a:latin typeface="Amasis MT Pro Medium" panose="02040604050005020304" pitchFamily="18" charset="0"/>
              </a:rPr>
              <a:t>classrooms</a:t>
            </a:r>
            <a:r>
              <a:rPr lang="ko-KR" altLang="en-US" sz="2000" dirty="0">
                <a:latin typeface="Amasis MT Pro Medium" panose="02040604050005020304" pitchFamily="18" charset="0"/>
              </a:rPr>
              <a:t>, </a:t>
            </a:r>
            <a:endParaRPr lang="en-US" altLang="ko-KR" sz="2000" dirty="0">
              <a:latin typeface="Amasis MT Pro Medium" panose="02040604050005020304" pitchFamily="18" charset="0"/>
            </a:endParaRPr>
          </a:p>
          <a:p>
            <a:pPr algn="ctr"/>
            <a:r>
              <a:rPr lang="ko-KR" altLang="en-US" sz="2000" dirty="0">
                <a:latin typeface="Amasis MT Pro Medium" panose="02040604050005020304" pitchFamily="18" charset="0"/>
              </a:rPr>
              <a:t>and </a:t>
            </a:r>
            <a:r>
              <a:rPr lang="ko-KR" altLang="en-US" sz="2000" dirty="0" err="1">
                <a:latin typeface="Amasis MT Pro Medium" panose="02040604050005020304" pitchFamily="18" charset="0"/>
              </a:rPr>
              <a:t>entertainment</a:t>
            </a:r>
            <a:r>
              <a:rPr lang="ko-KR" altLang="en-US" sz="2000" dirty="0">
                <a:latin typeface="Amasis MT Pro Medium" panose="02040604050005020304" pitchFamily="18" charset="0"/>
              </a:rPr>
              <a:t> </a:t>
            </a:r>
            <a:r>
              <a:rPr lang="ko-KR" altLang="en-US" sz="2000" dirty="0" err="1">
                <a:latin typeface="Amasis MT Pro Medium" panose="02040604050005020304" pitchFamily="18" charset="0"/>
              </a:rPr>
              <a:t>spaces</a:t>
            </a:r>
            <a:r>
              <a:rPr lang="ko-KR" altLang="en-US" sz="2000" dirty="0">
                <a:latin typeface="Amasis MT Pro Medium" panose="02040604050005020304" pitchFamily="18" charset="0"/>
              </a:rPr>
              <a:t> </a:t>
            </a:r>
            <a:r>
              <a:rPr lang="ko-KR" altLang="en-US" sz="2000" dirty="0" err="1">
                <a:latin typeface="Amasis MT Pro Medium" panose="02040604050005020304" pitchFamily="18" charset="0"/>
              </a:rPr>
              <a:t>on</a:t>
            </a:r>
            <a:r>
              <a:rPr lang="ko-KR" altLang="en-US" sz="2000" dirty="0">
                <a:latin typeface="Amasis MT Pro Medium" panose="02040604050005020304" pitchFamily="18" charset="0"/>
              </a:rPr>
              <a:t> </a:t>
            </a:r>
            <a:r>
              <a:rPr lang="ko-KR" altLang="en-US" sz="2000" dirty="0" err="1">
                <a:latin typeface="Amasis MT Pro Medium" panose="02040604050005020304" pitchFamily="18" charset="0"/>
              </a:rPr>
              <a:t>the</a:t>
            </a:r>
            <a:r>
              <a:rPr lang="ko-KR" altLang="en-US" sz="2000" dirty="0">
                <a:latin typeface="Amasis MT Pro Medium" panose="02040604050005020304" pitchFamily="18" charset="0"/>
              </a:rPr>
              <a:t> </a:t>
            </a:r>
            <a:r>
              <a:rPr lang="en-US" altLang="ko-KR" sz="2000" dirty="0">
                <a:latin typeface="Amasis MT Pro Medium" panose="02040604050005020304" pitchFamily="18" charset="0"/>
              </a:rPr>
              <a:t>hub</a:t>
            </a:r>
            <a:r>
              <a:rPr lang="ko-KR" altLang="en-US" sz="2000" dirty="0">
                <a:latin typeface="Amasis MT Pro Medium" panose="020406040500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762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6C3F48-F4E4-4A0E-840E-097E852AF269}"/>
              </a:ext>
            </a:extLst>
          </p:cNvPr>
          <p:cNvSpPr txBox="1"/>
          <p:nvPr/>
        </p:nvSpPr>
        <p:spPr>
          <a:xfrm>
            <a:off x="600778" y="238069"/>
            <a:ext cx="60943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 err="1"/>
              <a:t>Plan</a:t>
            </a:r>
            <a:r>
              <a:rPr lang="ko-KR" altLang="en-US" sz="4800" dirty="0"/>
              <a:t> &amp; </a:t>
            </a:r>
            <a:r>
              <a:rPr lang="ko-KR" altLang="en-US" sz="4800" dirty="0" err="1"/>
              <a:t>Effect</a:t>
            </a:r>
            <a:endParaRPr lang="ko-KR" altLang="en-US" sz="4800" dirty="0"/>
          </a:p>
          <a:p>
            <a:endParaRPr lang="ko-KR" altLang="en-US" sz="4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B0A35-C38E-4445-A379-8FF2CF4A3532}"/>
              </a:ext>
            </a:extLst>
          </p:cNvPr>
          <p:cNvSpPr txBox="1"/>
          <p:nvPr/>
        </p:nvSpPr>
        <p:spPr>
          <a:xfrm>
            <a:off x="760014" y="1029964"/>
            <a:ext cx="609437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Application plan</a:t>
            </a:r>
            <a:endParaRPr lang="ko-KR" altLang="en-US" sz="2800" dirty="0"/>
          </a:p>
          <a:p>
            <a:endParaRPr lang="ko-KR" altLang="en-US" sz="4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33A6A8-C60A-4345-9A96-F68D22C24166}"/>
              </a:ext>
            </a:extLst>
          </p:cNvPr>
          <p:cNvSpPr/>
          <p:nvPr/>
        </p:nvSpPr>
        <p:spPr>
          <a:xfrm>
            <a:off x="987852" y="2291848"/>
            <a:ext cx="1475979" cy="1372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5CAF574-F51D-487E-A0C8-B40D844F2809}"/>
              </a:ext>
            </a:extLst>
          </p:cNvPr>
          <p:cNvSpPr/>
          <p:nvPr/>
        </p:nvSpPr>
        <p:spPr>
          <a:xfrm>
            <a:off x="987851" y="3977335"/>
            <a:ext cx="1475979" cy="1372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0C0BD-6441-427F-8F62-17C8DF7BA5BB}"/>
              </a:ext>
            </a:extLst>
          </p:cNvPr>
          <p:cNvSpPr txBox="1"/>
          <p:nvPr/>
        </p:nvSpPr>
        <p:spPr>
          <a:xfrm>
            <a:off x="2617313" y="2384587"/>
            <a:ext cx="6097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masis MT Pro Black" panose="02040A04050005020304" pitchFamily="18" charset="0"/>
              </a:rPr>
              <a:t>Other group </a:t>
            </a:r>
            <a:endParaRPr lang="ko-KR" altLang="en-US" sz="2000" dirty="0">
              <a:latin typeface="Amasis MT Pro Black" panose="02040A040500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3D674-074C-45A0-B8C9-6005C89A51C6}"/>
              </a:ext>
            </a:extLst>
          </p:cNvPr>
          <p:cNvSpPr txBox="1"/>
          <p:nvPr/>
        </p:nvSpPr>
        <p:spPr>
          <a:xfrm>
            <a:off x="2617237" y="2908441"/>
            <a:ext cx="99851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Amasis MT Pro Medium" panose="02040604050005020304" pitchFamily="18" charset="0"/>
              </a:rPr>
              <a:t>The hub can be extended and used not only in schools, </a:t>
            </a:r>
          </a:p>
          <a:p>
            <a:r>
              <a:rPr lang="en-US" altLang="ko-KR" sz="1600" dirty="0">
                <a:latin typeface="Amasis MT Pro Medium" panose="02040604050005020304" pitchFamily="18" charset="0"/>
              </a:rPr>
              <a:t>      but also in other organizations and companies</a:t>
            </a:r>
            <a:endParaRPr lang="ko-KR" altLang="en-US" sz="1600" dirty="0">
              <a:latin typeface="Amasis MT Pro Medium" panose="020406040500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62D28A-0E05-4120-AE5F-3AB0B9441184}"/>
              </a:ext>
            </a:extLst>
          </p:cNvPr>
          <p:cNvSpPr txBox="1"/>
          <p:nvPr/>
        </p:nvSpPr>
        <p:spPr>
          <a:xfrm>
            <a:off x="2617275" y="3959308"/>
            <a:ext cx="6097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masis MT Pro Black" panose="02040A04050005020304" pitchFamily="18" charset="0"/>
              </a:rPr>
              <a:t>Exchange between other schools</a:t>
            </a:r>
            <a:endParaRPr lang="ko-KR" altLang="en-US" sz="2000" dirty="0">
              <a:latin typeface="Amasis MT Pro Black" panose="02040A040500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0F766-65FF-4F90-A83D-6778E74A8010}"/>
              </a:ext>
            </a:extLst>
          </p:cNvPr>
          <p:cNvSpPr txBox="1"/>
          <p:nvPr/>
        </p:nvSpPr>
        <p:spPr>
          <a:xfrm>
            <a:off x="2617313" y="4420614"/>
            <a:ext cx="842976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Amasis MT Pro Medium" panose="02040604050005020304" pitchFamily="18" charset="0"/>
              </a:rPr>
              <a:t>It can also be used for exchange students or domestic university credit exchange programs.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Amasis MT Pro Medium" panose="02040604050005020304" pitchFamily="18" charset="0"/>
              </a:rPr>
              <a:t>It can also be used for mentoring or volunteer work conducted by college students for middle and high school students.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42F5629-D46B-45D0-B6D5-648DEDB19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93" y="2492123"/>
            <a:ext cx="1001093" cy="100109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8B38174-6025-4985-8B7D-7BAAE8B57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81" y="4104074"/>
            <a:ext cx="985705" cy="98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9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6C3F48-F4E4-4A0E-840E-097E852AF269}"/>
              </a:ext>
            </a:extLst>
          </p:cNvPr>
          <p:cNvSpPr txBox="1"/>
          <p:nvPr/>
        </p:nvSpPr>
        <p:spPr>
          <a:xfrm>
            <a:off x="602022" y="206177"/>
            <a:ext cx="60943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 err="1"/>
              <a:t>Plan</a:t>
            </a:r>
            <a:r>
              <a:rPr lang="ko-KR" altLang="en-US" sz="4800" dirty="0"/>
              <a:t> &amp; </a:t>
            </a:r>
            <a:r>
              <a:rPr lang="ko-KR" altLang="en-US" sz="4800" dirty="0" err="1"/>
              <a:t>Effect</a:t>
            </a:r>
            <a:endParaRPr lang="ko-KR" altLang="en-US" sz="4800" dirty="0"/>
          </a:p>
          <a:p>
            <a:endParaRPr lang="ko-KR" altLang="en-US" sz="4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B0A35-C38E-4445-A379-8FF2CF4A3532}"/>
              </a:ext>
            </a:extLst>
          </p:cNvPr>
          <p:cNvSpPr txBox="1"/>
          <p:nvPr/>
        </p:nvSpPr>
        <p:spPr>
          <a:xfrm>
            <a:off x="1142929" y="986723"/>
            <a:ext cx="609437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Benefit</a:t>
            </a:r>
            <a:endParaRPr lang="ko-KR" altLang="en-US" sz="2800" dirty="0"/>
          </a:p>
          <a:p>
            <a:endParaRPr lang="ko-KR" altLang="en-US" sz="4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A2EF197-5C42-46DE-81FF-B47F9DEB20F7}"/>
              </a:ext>
            </a:extLst>
          </p:cNvPr>
          <p:cNvSpPr/>
          <p:nvPr/>
        </p:nvSpPr>
        <p:spPr>
          <a:xfrm>
            <a:off x="1015735" y="1710072"/>
            <a:ext cx="1475979" cy="1372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3" name="그림 2" descr="무기, 금속제무기이(가) 표시된 사진&#10;&#10;자동 생성된 설명">
            <a:extLst>
              <a:ext uri="{FF2B5EF4-FFF2-40B4-BE49-F238E27FC236}">
                <a16:creationId xmlns:a16="http://schemas.microsoft.com/office/drawing/2014/main" id="{66B3CA87-ECFE-4807-82C1-E7488677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17" y="1814794"/>
            <a:ext cx="1187185" cy="118718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6F21C601-8D50-4DBE-857E-DA647A211C8A}"/>
              </a:ext>
            </a:extLst>
          </p:cNvPr>
          <p:cNvSpPr/>
          <p:nvPr/>
        </p:nvSpPr>
        <p:spPr>
          <a:xfrm>
            <a:off x="1015734" y="3395559"/>
            <a:ext cx="1475979" cy="1372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A9EE7-3D4D-41C6-A909-4BC5968B5227}"/>
              </a:ext>
            </a:extLst>
          </p:cNvPr>
          <p:cNvSpPr txBox="1"/>
          <p:nvPr/>
        </p:nvSpPr>
        <p:spPr>
          <a:xfrm>
            <a:off x="2645196" y="1660906"/>
            <a:ext cx="6097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masis MT Pro Black" panose="02040A04050005020304" pitchFamily="18" charset="0"/>
              </a:rPr>
              <a:t>S</a:t>
            </a:r>
            <a:r>
              <a:rPr lang="ko-KR" altLang="en-US" sz="2000" dirty="0" err="1">
                <a:latin typeface="Amasis MT Pro Black" panose="02040A04050005020304" pitchFamily="18" charset="0"/>
              </a:rPr>
              <a:t>ocializing</a:t>
            </a:r>
            <a:endParaRPr lang="ko-KR" altLang="en-US" sz="2000" dirty="0">
              <a:latin typeface="Amasis MT Pro Black" panose="02040A040500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51E3F-7968-4243-B386-328DF0902895}"/>
              </a:ext>
            </a:extLst>
          </p:cNvPr>
          <p:cNvSpPr txBox="1"/>
          <p:nvPr/>
        </p:nvSpPr>
        <p:spPr>
          <a:xfrm>
            <a:off x="2645196" y="2137960"/>
            <a:ext cx="99851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err="1">
                <a:latin typeface="Amasis MT Pro Medium" panose="02040604050005020304" pitchFamily="18" charset="0"/>
              </a:rPr>
              <a:t>Students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en-US" altLang="ko-KR" sz="1600" dirty="0">
                <a:latin typeface="Amasis MT Pro Medium" panose="02040604050005020304" pitchFamily="18" charset="0"/>
              </a:rPr>
              <a:t>can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meet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fellow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students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who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have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not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been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able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to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meet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due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to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the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corona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virus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endParaRPr lang="en-US" altLang="ko-KR" sz="1600" dirty="0">
              <a:latin typeface="Amasis MT Pro Medium" panose="020406040500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latin typeface="Amasis MT Pro Medium" panose="02040604050005020304" pitchFamily="18" charset="0"/>
              </a:rPr>
              <a:t>Especially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freshmen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students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who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did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not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enjoy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school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life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can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make</a:t>
            </a:r>
            <a:r>
              <a:rPr lang="ko-KR" altLang="en-US" sz="1600" dirty="0">
                <a:latin typeface="Amasis MT Pro Medium" panose="02040604050005020304" pitchFamily="18" charset="0"/>
              </a:rPr>
              <a:t> </a:t>
            </a:r>
            <a:r>
              <a:rPr lang="ko-KR" altLang="en-US" sz="1600" dirty="0" err="1">
                <a:latin typeface="Amasis MT Pro Medium" panose="02040604050005020304" pitchFamily="18" charset="0"/>
              </a:rPr>
              <a:t>friends</a:t>
            </a:r>
            <a:r>
              <a:rPr lang="en-US" altLang="ko-KR" sz="1600" dirty="0">
                <a:latin typeface="Amasis MT Pro Medium" panose="02040604050005020304" pitchFamily="18" charset="0"/>
              </a:rPr>
              <a:t>,</a:t>
            </a:r>
          </a:p>
          <a:p>
            <a:r>
              <a:rPr lang="en-US" altLang="ko-KR" sz="1600" dirty="0">
                <a:latin typeface="Amasis MT Pro Medium" panose="02040604050005020304" pitchFamily="18" charset="0"/>
              </a:rPr>
              <a:t>     meet seniors and get information about classes and school life</a:t>
            </a:r>
          </a:p>
          <a:p>
            <a:pPr marL="285750" indent="-285750">
              <a:buFontTx/>
              <a:buChar char="-"/>
            </a:pPr>
            <a:endParaRPr lang="ko-KR" altLang="en-US" sz="1600" dirty="0">
              <a:latin typeface="Amasis MT Pro Medium" panose="020406040500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299C4CD-9F8B-4192-8EE9-5D9441AC6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9" y="3470845"/>
            <a:ext cx="1221588" cy="12215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97C827-B3EB-4384-BEB4-A7E18B28526C}"/>
              </a:ext>
            </a:extLst>
          </p:cNvPr>
          <p:cNvSpPr txBox="1"/>
          <p:nvPr/>
        </p:nvSpPr>
        <p:spPr>
          <a:xfrm>
            <a:off x="2645196" y="3395559"/>
            <a:ext cx="6097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masis MT Pro Black" panose="02040A04050005020304" pitchFamily="18" charset="0"/>
              </a:rPr>
              <a:t>I</a:t>
            </a:r>
            <a:r>
              <a:rPr lang="ko-KR" altLang="en-US" sz="2000" dirty="0" err="1">
                <a:latin typeface="Amasis MT Pro Black" panose="02040A04050005020304" pitchFamily="18" charset="0"/>
              </a:rPr>
              <a:t>ncrease</a:t>
            </a:r>
            <a:r>
              <a:rPr lang="ko-KR" altLang="en-US" sz="2000" dirty="0">
                <a:latin typeface="Amasis MT Pro Black" panose="02040A04050005020304" pitchFamily="18" charset="0"/>
              </a:rPr>
              <a:t> </a:t>
            </a:r>
            <a:r>
              <a:rPr lang="ko-KR" altLang="en-US" sz="2000" dirty="0" err="1">
                <a:latin typeface="Amasis MT Pro Black" panose="02040A04050005020304" pitchFamily="18" charset="0"/>
              </a:rPr>
              <a:t>study</a:t>
            </a:r>
            <a:r>
              <a:rPr lang="ko-KR" altLang="en-US" sz="2000" dirty="0">
                <a:latin typeface="Amasis MT Pro Black" panose="02040A04050005020304" pitchFamily="18" charset="0"/>
              </a:rPr>
              <a:t> </a:t>
            </a:r>
            <a:r>
              <a:rPr lang="ko-KR" altLang="en-US" sz="2000" dirty="0" err="1">
                <a:latin typeface="Amasis MT Pro Black" panose="02040A04050005020304" pitchFamily="18" charset="0"/>
              </a:rPr>
              <a:t>efficiency</a:t>
            </a:r>
            <a:endParaRPr lang="ko-KR" altLang="en-US" sz="2000" dirty="0">
              <a:latin typeface="Amasis MT Pro Black" panose="02040A040500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BAF013-59A2-48ED-A1E5-CC3E543D0E12}"/>
              </a:ext>
            </a:extLst>
          </p:cNvPr>
          <p:cNvSpPr txBox="1"/>
          <p:nvPr/>
        </p:nvSpPr>
        <p:spPr>
          <a:xfrm>
            <a:off x="2645196" y="3857224"/>
            <a:ext cx="842976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Amasis MT Pro Medium" panose="02040604050005020304" pitchFamily="18" charset="0"/>
              </a:rPr>
              <a:t>By conducting group activities using the library study room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Amasis MT Pro Medium" panose="02040604050005020304" pitchFamily="18" charset="0"/>
              </a:rPr>
              <a:t>Have an active Q&amp;A time about lectures and assignments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Amasis MT Pro Medium" panose="02040604050005020304" pitchFamily="18" charset="0"/>
              </a:rPr>
              <a:t>Career counseling using office hours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821F6DA-33EB-4F2D-9E1C-C08CD04E7618}"/>
              </a:ext>
            </a:extLst>
          </p:cNvPr>
          <p:cNvSpPr/>
          <p:nvPr/>
        </p:nvSpPr>
        <p:spPr>
          <a:xfrm>
            <a:off x="1015734" y="5073983"/>
            <a:ext cx="1475979" cy="1372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16E023-E7CA-4678-93F1-5FB6C8FAEF31}"/>
              </a:ext>
            </a:extLst>
          </p:cNvPr>
          <p:cNvSpPr txBox="1"/>
          <p:nvPr/>
        </p:nvSpPr>
        <p:spPr>
          <a:xfrm>
            <a:off x="2645196" y="5073983"/>
            <a:ext cx="6097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masis MT Pro Black" panose="02040A04050005020304" pitchFamily="18" charset="0"/>
              </a:rPr>
              <a:t>Enjoy the cultural life</a:t>
            </a:r>
            <a:endParaRPr lang="ko-KR" altLang="en-US" sz="2000" dirty="0">
              <a:latin typeface="Amasis MT Pro Black" panose="02040A040500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5E7092-BE79-48BE-87CC-ABC9DA53FE85}"/>
              </a:ext>
            </a:extLst>
          </p:cNvPr>
          <p:cNvSpPr txBox="1"/>
          <p:nvPr/>
        </p:nvSpPr>
        <p:spPr>
          <a:xfrm>
            <a:off x="2645196" y="5535648"/>
            <a:ext cx="84297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Amasis MT Pro Medium" panose="02040604050005020304" pitchFamily="18" charset="0"/>
              </a:rPr>
              <a:t>Visiting art exhibitions of painting clubs and photography clubs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Amasis MT Pro Medium" panose="02040604050005020304" pitchFamily="18" charset="0"/>
              </a:rPr>
              <a:t>Playing games such as chess, billiards, </a:t>
            </a:r>
            <a:r>
              <a:rPr lang="en-US" altLang="ko-KR" sz="1600" dirty="0" err="1">
                <a:latin typeface="Amasis MT Pro Medium" panose="02040604050005020304" pitchFamily="18" charset="0"/>
              </a:rPr>
              <a:t>etc</a:t>
            </a:r>
            <a:endParaRPr lang="en-US" altLang="ko-KR" sz="1600" dirty="0">
              <a:latin typeface="Amasis MT Pro Medium" panose="020406040500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Amasis MT Pro Medium" panose="02040604050005020304" pitchFamily="18" charset="0"/>
              </a:rPr>
              <a:t>Watching movies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6F688C4-7734-4C5C-8333-F45B9D472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92" y="5304406"/>
            <a:ext cx="566871" cy="56687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9AE620C-CDA4-4BBA-8082-0690F4966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17" y="5550344"/>
            <a:ext cx="695058" cy="69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9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205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나눔바른고딕</vt:lpstr>
      <vt:lpstr>맑은 고딕</vt:lpstr>
      <vt:lpstr>Amasis MT Pro Black</vt:lpstr>
      <vt:lpstr>Amasis MT Pro Medium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이정아</dc:creator>
  <cp:lastModifiedBy>이정아</cp:lastModifiedBy>
  <cp:revision>62</cp:revision>
  <dcterms:created xsi:type="dcterms:W3CDTF">2021-09-24T04:34:12Z</dcterms:created>
  <dcterms:modified xsi:type="dcterms:W3CDTF">2021-09-24T05:39:30Z</dcterms:modified>
</cp:coreProperties>
</file>