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D1DD7-5CD6-487E-B99B-58AFCA8C9157}" v="215" dt="2021-09-18T14:23:3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64228" autoAdjust="0"/>
  </p:normalViewPr>
  <p:slideViewPr>
    <p:cSldViewPr snapToGrid="0">
      <p:cViewPr>
        <p:scale>
          <a:sx n="42" d="100"/>
          <a:sy n="42" d="100"/>
        </p:scale>
        <p:origin x="876" y="4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 나현" userId="71b272b26b7f58a9" providerId="LiveId" clId="{0C3D1DD7-5CD6-487E-B99B-58AFCA8C9157}"/>
    <pc:docChg chg="undo redo custSel addSld delSld modSld sldOrd modMainMaster">
      <pc:chgData name="오 나현" userId="71b272b26b7f58a9" providerId="LiveId" clId="{0C3D1DD7-5CD6-487E-B99B-58AFCA8C9157}" dt="2021-09-18T14:23:33.756" v="2912"/>
      <pc:docMkLst>
        <pc:docMk/>
      </pc:docMkLst>
      <pc:sldChg chg="addSp delSp modSp mod setBg">
        <pc:chgData name="오 나현" userId="71b272b26b7f58a9" providerId="LiveId" clId="{0C3D1DD7-5CD6-487E-B99B-58AFCA8C9157}" dt="2021-09-18T14:21:24.405" v="2878"/>
        <pc:sldMkLst>
          <pc:docMk/>
          <pc:sldMk cId="2870214095" sldId="256"/>
        </pc:sldMkLst>
        <pc:spChg chg="del">
          <ac:chgData name="오 나현" userId="71b272b26b7f58a9" providerId="LiveId" clId="{0C3D1DD7-5CD6-487E-B99B-58AFCA8C9157}" dt="2021-09-18T12:23:03.338" v="0" actId="478"/>
          <ac:spMkLst>
            <pc:docMk/>
            <pc:sldMk cId="2870214095" sldId="256"/>
            <ac:spMk id="2" creationId="{05B9BC7D-0252-4686-811D-F1B025798D5E}"/>
          </ac:spMkLst>
        </pc:spChg>
        <pc:spChg chg="del">
          <ac:chgData name="오 나현" userId="71b272b26b7f58a9" providerId="LiveId" clId="{0C3D1DD7-5CD6-487E-B99B-58AFCA8C9157}" dt="2021-09-18T12:23:03.338" v="0" actId="478"/>
          <ac:spMkLst>
            <pc:docMk/>
            <pc:sldMk cId="2870214095" sldId="256"/>
            <ac:spMk id="3" creationId="{F961BBFE-507A-4945-A548-770E18A042C4}"/>
          </ac:spMkLst>
        </pc:spChg>
        <pc:spChg chg="add mod">
          <ac:chgData name="오 나현" userId="71b272b26b7f58a9" providerId="LiveId" clId="{0C3D1DD7-5CD6-487E-B99B-58AFCA8C9157}" dt="2021-09-18T12:28:18.625" v="79"/>
          <ac:spMkLst>
            <pc:docMk/>
            <pc:sldMk cId="2870214095" sldId="256"/>
            <ac:spMk id="4" creationId="{5FF9FAD8-4243-4843-BE84-3C043D97A82D}"/>
          </ac:spMkLst>
        </pc:spChg>
        <pc:spChg chg="add mod">
          <ac:chgData name="오 나현" userId="71b272b26b7f58a9" providerId="LiveId" clId="{0C3D1DD7-5CD6-487E-B99B-58AFCA8C9157}" dt="2021-09-18T12:27:22.938" v="73"/>
          <ac:spMkLst>
            <pc:docMk/>
            <pc:sldMk cId="2870214095" sldId="256"/>
            <ac:spMk id="5" creationId="{1BFD8CE8-0860-4DC5-911F-02F48C992FF3}"/>
          </ac:spMkLst>
        </pc:spChg>
      </pc:sldChg>
      <pc:sldChg chg="addSp delSp modSp new mod setBg">
        <pc:chgData name="오 나현" userId="71b272b26b7f58a9" providerId="LiveId" clId="{0C3D1DD7-5CD6-487E-B99B-58AFCA8C9157}" dt="2021-09-18T14:22:05.263" v="2882"/>
        <pc:sldMkLst>
          <pc:docMk/>
          <pc:sldMk cId="2736536807" sldId="257"/>
        </pc:sldMkLst>
        <pc:spChg chg="del">
          <ac:chgData name="오 나현" userId="71b272b26b7f58a9" providerId="LiveId" clId="{0C3D1DD7-5CD6-487E-B99B-58AFCA8C9157}" dt="2021-09-18T12:28:39.131" v="80" actId="478"/>
          <ac:spMkLst>
            <pc:docMk/>
            <pc:sldMk cId="2736536807" sldId="257"/>
            <ac:spMk id="2" creationId="{8ED1E2C8-8A63-4D8B-89A2-C04E3DAD22B1}"/>
          </ac:spMkLst>
        </pc:spChg>
        <pc:spChg chg="del">
          <ac:chgData name="오 나현" userId="71b272b26b7f58a9" providerId="LiveId" clId="{0C3D1DD7-5CD6-487E-B99B-58AFCA8C9157}" dt="2021-09-18T12:28:39.131" v="80" actId="478"/>
          <ac:spMkLst>
            <pc:docMk/>
            <pc:sldMk cId="2736536807" sldId="257"/>
            <ac:spMk id="3" creationId="{74C6EBAF-22ED-415E-8263-C4603D549EFF}"/>
          </ac:spMkLst>
        </pc:spChg>
        <pc:spChg chg="add mod">
          <ac:chgData name="오 나현" userId="71b272b26b7f58a9" providerId="LiveId" clId="{0C3D1DD7-5CD6-487E-B99B-58AFCA8C9157}" dt="2021-09-18T12:33:00.017" v="234" actId="1076"/>
          <ac:spMkLst>
            <pc:docMk/>
            <pc:sldMk cId="2736536807" sldId="257"/>
            <ac:spMk id="4" creationId="{580D2567-1819-451A-B405-69FCC0BF1077}"/>
          </ac:spMkLst>
        </pc:spChg>
        <pc:spChg chg="add mod">
          <ac:chgData name="오 나현" userId="71b272b26b7f58a9" providerId="LiveId" clId="{0C3D1DD7-5CD6-487E-B99B-58AFCA8C9157}" dt="2021-09-18T12:38:59.558" v="347" actId="255"/>
          <ac:spMkLst>
            <pc:docMk/>
            <pc:sldMk cId="2736536807" sldId="257"/>
            <ac:spMk id="5" creationId="{7CC08C2A-9C2C-47C6-A260-2637C5F064E3}"/>
          </ac:spMkLst>
        </pc:spChg>
      </pc:sldChg>
      <pc:sldChg chg="modSp add mod ord setBg">
        <pc:chgData name="오 나현" userId="71b272b26b7f58a9" providerId="LiveId" clId="{0C3D1DD7-5CD6-487E-B99B-58AFCA8C9157}" dt="2021-09-18T14:23:33.756" v="2912"/>
        <pc:sldMkLst>
          <pc:docMk/>
          <pc:sldMk cId="1878744578" sldId="258"/>
        </pc:sldMkLst>
        <pc:spChg chg="mod">
          <ac:chgData name="오 나현" userId="71b272b26b7f58a9" providerId="LiveId" clId="{0C3D1DD7-5CD6-487E-B99B-58AFCA8C9157}" dt="2021-09-18T12:35:23.278" v="278" actId="1076"/>
          <ac:spMkLst>
            <pc:docMk/>
            <pc:sldMk cId="1878744578" sldId="258"/>
            <ac:spMk id="4" creationId="{5FF9FAD8-4243-4843-BE84-3C043D97A82D}"/>
          </ac:spMkLst>
        </pc:spChg>
        <pc:spChg chg="mod">
          <ac:chgData name="오 나현" userId="71b272b26b7f58a9" providerId="LiveId" clId="{0C3D1DD7-5CD6-487E-B99B-58AFCA8C9157}" dt="2021-09-18T12:35:35.856" v="289" actId="1036"/>
          <ac:spMkLst>
            <pc:docMk/>
            <pc:sldMk cId="1878744578" sldId="258"/>
            <ac:spMk id="5" creationId="{1BFD8CE8-0860-4DC5-911F-02F48C992FF3}"/>
          </ac:spMkLst>
        </pc:spChg>
      </pc:sldChg>
      <pc:sldChg chg="new del">
        <pc:chgData name="오 나현" userId="71b272b26b7f58a9" providerId="LiveId" clId="{0C3D1DD7-5CD6-487E-B99B-58AFCA8C9157}" dt="2021-09-18T12:27:27.886" v="76" actId="47"/>
        <pc:sldMkLst>
          <pc:docMk/>
          <pc:sldMk cId="2819942674" sldId="258"/>
        </pc:sldMkLst>
      </pc:sldChg>
      <pc:sldChg chg="delSp modSp add mod setBg modNotesTx">
        <pc:chgData name="오 나현" userId="71b272b26b7f58a9" providerId="LiveId" clId="{0C3D1DD7-5CD6-487E-B99B-58AFCA8C9157}" dt="2021-09-18T14:22:26.347" v="2887" actId="207"/>
        <pc:sldMkLst>
          <pc:docMk/>
          <pc:sldMk cId="4290657873" sldId="259"/>
        </pc:sldMkLst>
        <pc:spChg chg="del">
          <ac:chgData name="오 나현" userId="71b272b26b7f58a9" providerId="LiveId" clId="{0C3D1DD7-5CD6-487E-B99B-58AFCA8C9157}" dt="2021-09-18T12:39:26.708" v="349" actId="478"/>
          <ac:spMkLst>
            <pc:docMk/>
            <pc:sldMk cId="4290657873" sldId="259"/>
            <ac:spMk id="4" creationId="{580D2567-1819-451A-B405-69FCC0BF1077}"/>
          </ac:spMkLst>
        </pc:spChg>
        <pc:spChg chg="mod">
          <ac:chgData name="오 나현" userId="71b272b26b7f58a9" providerId="LiveId" clId="{0C3D1DD7-5CD6-487E-B99B-58AFCA8C9157}" dt="2021-09-18T14:22:26.347" v="2887" actId="207"/>
          <ac:spMkLst>
            <pc:docMk/>
            <pc:sldMk cId="4290657873" sldId="259"/>
            <ac:spMk id="5" creationId="{7CC08C2A-9C2C-47C6-A260-2637C5F064E3}"/>
          </ac:spMkLst>
        </pc:spChg>
      </pc:sldChg>
      <pc:sldChg chg="modSp add mod setBg modNotesTx">
        <pc:chgData name="오 나현" userId="71b272b26b7f58a9" providerId="LiveId" clId="{0C3D1DD7-5CD6-487E-B99B-58AFCA8C9157}" dt="2021-09-18T14:22:41.157" v="2892" actId="207"/>
        <pc:sldMkLst>
          <pc:docMk/>
          <pc:sldMk cId="1331298521" sldId="260"/>
        </pc:sldMkLst>
        <pc:spChg chg="mod">
          <ac:chgData name="오 나현" userId="71b272b26b7f58a9" providerId="LiveId" clId="{0C3D1DD7-5CD6-487E-B99B-58AFCA8C9157}" dt="2021-09-18T14:22:41.157" v="2892" actId="207"/>
          <ac:spMkLst>
            <pc:docMk/>
            <pc:sldMk cId="1331298521" sldId="260"/>
            <ac:spMk id="5" creationId="{7CC08C2A-9C2C-47C6-A260-2637C5F064E3}"/>
          </ac:spMkLst>
        </pc:spChg>
      </pc:sldChg>
      <pc:sldChg chg="modSp add mod setBg modNotesTx">
        <pc:chgData name="오 나현" userId="71b272b26b7f58a9" providerId="LiveId" clId="{0C3D1DD7-5CD6-487E-B99B-58AFCA8C9157}" dt="2021-09-18T14:23:05.174" v="2903"/>
        <pc:sldMkLst>
          <pc:docMk/>
          <pc:sldMk cId="3910949607" sldId="261"/>
        </pc:sldMkLst>
        <pc:spChg chg="mod">
          <ac:chgData name="오 나현" userId="71b272b26b7f58a9" providerId="LiveId" clId="{0C3D1DD7-5CD6-487E-B99B-58AFCA8C9157}" dt="2021-09-18T14:22:57.310" v="2899" actId="207"/>
          <ac:spMkLst>
            <pc:docMk/>
            <pc:sldMk cId="3910949607" sldId="261"/>
            <ac:spMk id="5" creationId="{7CC08C2A-9C2C-47C6-A260-2637C5F064E3}"/>
          </ac:spMkLst>
        </pc:spChg>
      </pc:sldChg>
      <pc:sldChg chg="modSp add mod setBg modNotesTx">
        <pc:chgData name="오 나현" userId="71b272b26b7f58a9" providerId="LiveId" clId="{0C3D1DD7-5CD6-487E-B99B-58AFCA8C9157}" dt="2021-09-18T14:23:24.835" v="2908" actId="207"/>
        <pc:sldMkLst>
          <pc:docMk/>
          <pc:sldMk cId="678819024" sldId="262"/>
        </pc:sldMkLst>
        <pc:spChg chg="mod">
          <ac:chgData name="오 나현" userId="71b272b26b7f58a9" providerId="LiveId" clId="{0C3D1DD7-5CD6-487E-B99B-58AFCA8C9157}" dt="2021-09-18T14:23:24.835" v="2908" actId="207"/>
          <ac:spMkLst>
            <pc:docMk/>
            <pc:sldMk cId="678819024" sldId="262"/>
            <ac:spMk id="5" creationId="{7CC08C2A-9C2C-47C6-A260-2637C5F064E3}"/>
          </ac:spMkLst>
        </pc:spChg>
      </pc:sldChg>
      <pc:sldChg chg="new">
        <pc:chgData name="오 나현" userId="71b272b26b7f58a9" providerId="LiveId" clId="{0C3D1DD7-5CD6-487E-B99B-58AFCA8C9157}" dt="2021-09-18T12:41:47.832" v="400" actId="680"/>
        <pc:sldMkLst>
          <pc:docMk/>
          <pc:sldMk cId="2243667150" sldId="263"/>
        </pc:sldMkLst>
      </pc:sldChg>
      <pc:sldChg chg="new del">
        <pc:chgData name="오 나현" userId="71b272b26b7f58a9" providerId="LiveId" clId="{0C3D1DD7-5CD6-487E-B99B-58AFCA8C9157}" dt="2021-09-18T12:43:21.550" v="402" actId="47"/>
        <pc:sldMkLst>
          <pc:docMk/>
          <pc:sldMk cId="1857281642" sldId="264"/>
        </pc:sldMkLst>
      </pc:sldChg>
      <pc:sldMasterChg chg="modSp modSldLayout">
        <pc:chgData name="오 나현" userId="71b272b26b7f58a9" providerId="LiveId" clId="{0C3D1DD7-5CD6-487E-B99B-58AFCA8C9157}" dt="2021-09-18T12:27:22.938" v="73"/>
        <pc:sldMasterMkLst>
          <pc:docMk/>
          <pc:sldMasterMk cId="2432340621" sldId="2147483648"/>
        </pc:sldMasterMkLst>
        <pc:spChg chg="mod">
          <ac:chgData name="오 나현" userId="71b272b26b7f58a9" providerId="LiveId" clId="{0C3D1DD7-5CD6-487E-B99B-58AFCA8C9157}" dt="2021-09-18T12:27:22.938" v="73"/>
          <ac:spMkLst>
            <pc:docMk/>
            <pc:sldMasterMk cId="2432340621" sldId="2147483648"/>
            <ac:spMk id="2" creationId="{51EA067C-57BD-414C-A6FE-95D9609E1E5A}"/>
          </ac:spMkLst>
        </pc:spChg>
        <pc:spChg chg="mod">
          <ac:chgData name="오 나현" userId="71b272b26b7f58a9" providerId="LiveId" clId="{0C3D1DD7-5CD6-487E-B99B-58AFCA8C9157}" dt="2021-09-18T12:27:22.938" v="73"/>
          <ac:spMkLst>
            <pc:docMk/>
            <pc:sldMasterMk cId="2432340621" sldId="2147483648"/>
            <ac:spMk id="3" creationId="{23A46002-D006-4E84-99E6-7AE956276E1F}"/>
          </ac:spMkLst>
        </pc:spChg>
        <pc:spChg chg="mod">
          <ac:chgData name="오 나현" userId="71b272b26b7f58a9" providerId="LiveId" clId="{0C3D1DD7-5CD6-487E-B99B-58AFCA8C9157}" dt="2021-09-18T12:27:22.938" v="73"/>
          <ac:spMkLst>
            <pc:docMk/>
            <pc:sldMasterMk cId="2432340621" sldId="2147483648"/>
            <ac:spMk id="4" creationId="{DD0FD242-C528-40CF-8ACD-14F941265F57}"/>
          </ac:spMkLst>
        </pc:spChg>
        <pc:spChg chg="mod">
          <ac:chgData name="오 나현" userId="71b272b26b7f58a9" providerId="LiveId" clId="{0C3D1DD7-5CD6-487E-B99B-58AFCA8C9157}" dt="2021-09-18T12:27:22.938" v="73"/>
          <ac:spMkLst>
            <pc:docMk/>
            <pc:sldMasterMk cId="2432340621" sldId="2147483648"/>
            <ac:spMk id="5" creationId="{60822F7E-6662-4016-8C3E-53EBEC74FD0E}"/>
          </ac:spMkLst>
        </pc:spChg>
        <pc:spChg chg="mod">
          <ac:chgData name="오 나현" userId="71b272b26b7f58a9" providerId="LiveId" clId="{0C3D1DD7-5CD6-487E-B99B-58AFCA8C9157}" dt="2021-09-18T12:27:22.938" v="73"/>
          <ac:spMkLst>
            <pc:docMk/>
            <pc:sldMasterMk cId="2432340621" sldId="2147483648"/>
            <ac:spMk id="6" creationId="{EF7D061F-C9E1-4153-B7DF-69ECDBCB4A10}"/>
          </ac:spMkLst>
        </pc:spChg>
        <pc:sldLayoutChg chg="modSp">
          <pc:chgData name="오 나현" userId="71b272b26b7f58a9" providerId="LiveId" clId="{0C3D1DD7-5CD6-487E-B99B-58AFCA8C9157}" dt="2021-09-18T12:27:22.938" v="73"/>
          <pc:sldLayoutMkLst>
            <pc:docMk/>
            <pc:sldMasterMk cId="2432340621" sldId="2147483648"/>
            <pc:sldLayoutMk cId="1590278171" sldId="2147483649"/>
          </pc:sldLayoutMkLst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1590278171" sldId="2147483649"/>
              <ac:spMk id="2" creationId="{B5004B62-E465-4968-A303-F32EA25C60F5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1590278171" sldId="2147483649"/>
              <ac:spMk id="3" creationId="{5974E9B2-D942-40DD-B5B8-65E84A46E90B}"/>
            </ac:spMkLst>
          </pc:spChg>
        </pc:sldLayoutChg>
        <pc:sldLayoutChg chg="modSp">
          <pc:chgData name="오 나현" userId="71b272b26b7f58a9" providerId="LiveId" clId="{0C3D1DD7-5CD6-487E-B99B-58AFCA8C9157}" dt="2021-09-18T12:27:22.938" v="73"/>
          <pc:sldLayoutMkLst>
            <pc:docMk/>
            <pc:sldMasterMk cId="2432340621" sldId="2147483648"/>
            <pc:sldLayoutMk cId="1432389977" sldId="2147483651"/>
          </pc:sldLayoutMkLst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1432389977" sldId="2147483651"/>
              <ac:spMk id="2" creationId="{DC96F5A6-AAEA-4C8F-AC54-2F4399151AE0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1432389977" sldId="2147483651"/>
              <ac:spMk id="3" creationId="{D1BC65B1-E555-4161-B616-B99487A67894}"/>
            </ac:spMkLst>
          </pc:spChg>
        </pc:sldLayoutChg>
        <pc:sldLayoutChg chg="modSp">
          <pc:chgData name="오 나현" userId="71b272b26b7f58a9" providerId="LiveId" clId="{0C3D1DD7-5CD6-487E-B99B-58AFCA8C9157}" dt="2021-09-18T12:27:22.938" v="73"/>
          <pc:sldLayoutMkLst>
            <pc:docMk/>
            <pc:sldMasterMk cId="2432340621" sldId="2147483648"/>
            <pc:sldLayoutMk cId="1013015067" sldId="2147483652"/>
          </pc:sldLayoutMkLst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1013015067" sldId="2147483652"/>
              <ac:spMk id="3" creationId="{5FDBD73B-7872-4765-9D90-9637814B855D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1013015067" sldId="2147483652"/>
              <ac:spMk id="4" creationId="{4FDF25AB-05CC-4B5D-9257-3342FC0C1280}"/>
            </ac:spMkLst>
          </pc:spChg>
        </pc:sldLayoutChg>
        <pc:sldLayoutChg chg="modSp">
          <pc:chgData name="오 나현" userId="71b272b26b7f58a9" providerId="LiveId" clId="{0C3D1DD7-5CD6-487E-B99B-58AFCA8C9157}" dt="2021-09-18T12:27:22.938" v="73"/>
          <pc:sldLayoutMkLst>
            <pc:docMk/>
            <pc:sldMasterMk cId="2432340621" sldId="2147483648"/>
            <pc:sldLayoutMk cId="3102116154" sldId="2147483653"/>
          </pc:sldLayoutMkLst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3102116154" sldId="2147483653"/>
              <ac:spMk id="2" creationId="{2BEA7FF4-4544-4175-B1A5-FB27F5E43154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3102116154" sldId="2147483653"/>
              <ac:spMk id="3" creationId="{EEFA8428-7955-4531-AAE1-02DF6CAFE72A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3102116154" sldId="2147483653"/>
              <ac:spMk id="4" creationId="{E787159F-D040-432D-948D-538B303CF2D5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3102116154" sldId="2147483653"/>
              <ac:spMk id="5" creationId="{04928D39-5566-4907-805A-1E483FC977A7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3102116154" sldId="2147483653"/>
              <ac:spMk id="6" creationId="{1F28F8C9-63C3-423A-8074-B814DB651B3C}"/>
            </ac:spMkLst>
          </pc:spChg>
        </pc:sldLayoutChg>
        <pc:sldLayoutChg chg="modSp">
          <pc:chgData name="오 나현" userId="71b272b26b7f58a9" providerId="LiveId" clId="{0C3D1DD7-5CD6-487E-B99B-58AFCA8C9157}" dt="2021-09-18T12:27:22.938" v="73"/>
          <pc:sldLayoutMkLst>
            <pc:docMk/>
            <pc:sldMasterMk cId="2432340621" sldId="2147483648"/>
            <pc:sldLayoutMk cId="769688056" sldId="2147483656"/>
          </pc:sldLayoutMkLst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769688056" sldId="2147483656"/>
              <ac:spMk id="2" creationId="{7D628BF4-A04F-46F3-AD1E-5F8CF3520A20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769688056" sldId="2147483656"/>
              <ac:spMk id="3" creationId="{2F2202D0-AA1D-4596-9095-6314624BC302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769688056" sldId="2147483656"/>
              <ac:spMk id="4" creationId="{6B5EB35F-A9C0-451E-9E9D-9D25143F332D}"/>
            </ac:spMkLst>
          </pc:spChg>
        </pc:sldLayoutChg>
        <pc:sldLayoutChg chg="modSp">
          <pc:chgData name="오 나현" userId="71b272b26b7f58a9" providerId="LiveId" clId="{0C3D1DD7-5CD6-487E-B99B-58AFCA8C9157}" dt="2021-09-18T12:27:22.938" v="73"/>
          <pc:sldLayoutMkLst>
            <pc:docMk/>
            <pc:sldMasterMk cId="2432340621" sldId="2147483648"/>
            <pc:sldLayoutMk cId="172779465" sldId="2147483657"/>
          </pc:sldLayoutMkLst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172779465" sldId="2147483657"/>
              <ac:spMk id="2" creationId="{5DB6A216-6F2C-4882-8FAC-6728B8819823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172779465" sldId="2147483657"/>
              <ac:spMk id="3" creationId="{F30C4D26-AC35-42CE-B662-45C7ED1F9ED4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172779465" sldId="2147483657"/>
              <ac:spMk id="4" creationId="{6F834CC4-CF7B-4399-B8AA-AE4D5471FA53}"/>
            </ac:spMkLst>
          </pc:spChg>
        </pc:sldLayoutChg>
        <pc:sldLayoutChg chg="modSp">
          <pc:chgData name="오 나현" userId="71b272b26b7f58a9" providerId="LiveId" clId="{0C3D1DD7-5CD6-487E-B99B-58AFCA8C9157}" dt="2021-09-18T12:27:22.938" v="73"/>
          <pc:sldLayoutMkLst>
            <pc:docMk/>
            <pc:sldMasterMk cId="2432340621" sldId="2147483648"/>
            <pc:sldLayoutMk cId="58509284" sldId="2147483659"/>
          </pc:sldLayoutMkLst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58509284" sldId="2147483659"/>
              <ac:spMk id="2" creationId="{A7A3970A-A455-4660-9AFF-FF0C47AA5244}"/>
            </ac:spMkLst>
          </pc:spChg>
          <pc:spChg chg="mod">
            <ac:chgData name="오 나현" userId="71b272b26b7f58a9" providerId="LiveId" clId="{0C3D1DD7-5CD6-487E-B99B-58AFCA8C9157}" dt="2021-09-18T12:27:22.938" v="73"/>
            <ac:spMkLst>
              <pc:docMk/>
              <pc:sldMasterMk cId="2432340621" sldId="2147483648"/>
              <pc:sldLayoutMk cId="58509284" sldId="2147483659"/>
              <ac:spMk id="3" creationId="{234D1B2C-9E24-4DC9-8C4A-A81393DB4CDD}"/>
            </ac:spMkLst>
          </pc:spChg>
        </pc:sldLayoutChg>
      </pc:sldMasterChg>
      <pc:sldMasterChg chg="modSp modSldLayout">
        <pc:chgData name="오 나현" userId="71b272b26b7f58a9" providerId="LiveId" clId="{0C3D1DD7-5CD6-487E-B99B-58AFCA8C9157}" dt="2021-09-18T12:27:22.523" v="72"/>
        <pc:sldMasterMkLst>
          <pc:docMk/>
          <pc:sldMasterMk cId="2620892017" sldId="2147483660"/>
        </pc:sldMasterMkLst>
        <pc:spChg chg="mod">
          <ac:chgData name="오 나현" userId="71b272b26b7f58a9" providerId="LiveId" clId="{0C3D1DD7-5CD6-487E-B99B-58AFCA8C9157}" dt="2021-09-18T12:27:22.523" v="72"/>
          <ac:spMkLst>
            <pc:docMk/>
            <pc:sldMasterMk cId="2620892017" sldId="2147483660"/>
            <ac:spMk id="2" creationId="{00000000-0000-0000-0000-000000000000}"/>
          </ac:spMkLst>
        </pc:spChg>
        <pc:spChg chg="mod">
          <ac:chgData name="오 나현" userId="71b272b26b7f58a9" providerId="LiveId" clId="{0C3D1DD7-5CD6-487E-B99B-58AFCA8C9157}" dt="2021-09-18T12:27:22.523" v="72"/>
          <ac:spMkLst>
            <pc:docMk/>
            <pc:sldMasterMk cId="2620892017" sldId="2147483660"/>
            <ac:spMk id="3" creationId="{00000000-0000-0000-0000-000000000000}"/>
          </ac:spMkLst>
        </pc:spChg>
        <pc:spChg chg="mod">
          <ac:chgData name="오 나현" userId="71b272b26b7f58a9" providerId="LiveId" clId="{0C3D1DD7-5CD6-487E-B99B-58AFCA8C9157}" dt="2021-09-18T12:27:22.523" v="72"/>
          <ac:spMkLst>
            <pc:docMk/>
            <pc:sldMasterMk cId="2620892017" sldId="2147483660"/>
            <ac:spMk id="4" creationId="{00000000-0000-0000-0000-000000000000}"/>
          </ac:spMkLst>
        </pc:spChg>
        <pc:spChg chg="mod">
          <ac:chgData name="오 나현" userId="71b272b26b7f58a9" providerId="LiveId" clId="{0C3D1DD7-5CD6-487E-B99B-58AFCA8C9157}" dt="2021-09-18T12:27:22.523" v="72"/>
          <ac:spMkLst>
            <pc:docMk/>
            <pc:sldMasterMk cId="2620892017" sldId="2147483660"/>
            <ac:spMk id="5" creationId="{00000000-0000-0000-0000-000000000000}"/>
          </ac:spMkLst>
        </pc:spChg>
        <pc:spChg chg="mod">
          <ac:chgData name="오 나현" userId="71b272b26b7f58a9" providerId="LiveId" clId="{0C3D1DD7-5CD6-487E-B99B-58AFCA8C9157}" dt="2021-09-18T12:27:22.523" v="72"/>
          <ac:spMkLst>
            <pc:docMk/>
            <pc:sldMasterMk cId="2620892017" sldId="2147483660"/>
            <ac:spMk id="6" creationId="{00000000-0000-0000-0000-000000000000}"/>
          </ac:spMkLst>
        </pc:spChg>
        <pc:sldLayoutChg chg="modSp">
          <pc:chgData name="오 나현" userId="71b272b26b7f58a9" providerId="LiveId" clId="{0C3D1DD7-5CD6-487E-B99B-58AFCA8C9157}" dt="2021-09-18T12:27:22.523" v="72"/>
          <pc:sldLayoutMkLst>
            <pc:docMk/>
            <pc:sldMasterMk cId="2620892017" sldId="2147483660"/>
            <pc:sldLayoutMk cId="1562111269" sldId="2147483661"/>
          </pc:sldLayoutMkLst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1562111269" sldId="2147483661"/>
              <ac:spMk id="2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1562111269" sldId="2147483661"/>
              <ac:spMk id="3" creationId="{00000000-0000-0000-0000-000000000000}"/>
            </ac:spMkLst>
          </pc:spChg>
        </pc:sldLayoutChg>
        <pc:sldLayoutChg chg="modSp">
          <pc:chgData name="오 나현" userId="71b272b26b7f58a9" providerId="LiveId" clId="{0C3D1DD7-5CD6-487E-B99B-58AFCA8C9157}" dt="2021-09-18T12:27:22.523" v="72"/>
          <pc:sldLayoutMkLst>
            <pc:docMk/>
            <pc:sldMasterMk cId="2620892017" sldId="2147483660"/>
            <pc:sldLayoutMk cId="295868989" sldId="2147483663"/>
          </pc:sldLayoutMkLst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295868989" sldId="2147483663"/>
              <ac:spMk id="2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295868989" sldId="2147483663"/>
              <ac:spMk id="3" creationId="{00000000-0000-0000-0000-000000000000}"/>
            </ac:spMkLst>
          </pc:spChg>
        </pc:sldLayoutChg>
        <pc:sldLayoutChg chg="modSp">
          <pc:chgData name="오 나현" userId="71b272b26b7f58a9" providerId="LiveId" clId="{0C3D1DD7-5CD6-487E-B99B-58AFCA8C9157}" dt="2021-09-18T12:27:22.523" v="72"/>
          <pc:sldLayoutMkLst>
            <pc:docMk/>
            <pc:sldMasterMk cId="2620892017" sldId="2147483660"/>
            <pc:sldLayoutMk cId="3103531829" sldId="2147483664"/>
          </pc:sldLayoutMkLst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103531829" sldId="2147483664"/>
              <ac:spMk id="3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103531829" sldId="2147483664"/>
              <ac:spMk id="4" creationId="{00000000-0000-0000-0000-000000000000}"/>
            </ac:spMkLst>
          </pc:spChg>
        </pc:sldLayoutChg>
        <pc:sldLayoutChg chg="modSp">
          <pc:chgData name="오 나현" userId="71b272b26b7f58a9" providerId="LiveId" clId="{0C3D1DD7-5CD6-487E-B99B-58AFCA8C9157}" dt="2021-09-18T12:27:22.523" v="72"/>
          <pc:sldLayoutMkLst>
            <pc:docMk/>
            <pc:sldMasterMk cId="2620892017" sldId="2147483660"/>
            <pc:sldLayoutMk cId="3854352376" sldId="2147483665"/>
          </pc:sldLayoutMkLst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854352376" sldId="2147483665"/>
              <ac:spMk id="2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854352376" sldId="2147483665"/>
              <ac:spMk id="3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854352376" sldId="2147483665"/>
              <ac:spMk id="4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854352376" sldId="2147483665"/>
              <ac:spMk id="5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854352376" sldId="2147483665"/>
              <ac:spMk id="6" creationId="{00000000-0000-0000-0000-000000000000}"/>
            </ac:spMkLst>
          </pc:spChg>
        </pc:sldLayoutChg>
        <pc:sldLayoutChg chg="modSp">
          <pc:chgData name="오 나현" userId="71b272b26b7f58a9" providerId="LiveId" clId="{0C3D1DD7-5CD6-487E-B99B-58AFCA8C9157}" dt="2021-09-18T12:27:22.523" v="72"/>
          <pc:sldLayoutMkLst>
            <pc:docMk/>
            <pc:sldMasterMk cId="2620892017" sldId="2147483660"/>
            <pc:sldLayoutMk cId="4141188238" sldId="2147483668"/>
          </pc:sldLayoutMkLst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4141188238" sldId="2147483668"/>
              <ac:spMk id="2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4141188238" sldId="2147483668"/>
              <ac:spMk id="3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4141188238" sldId="2147483668"/>
              <ac:spMk id="4" creationId="{00000000-0000-0000-0000-000000000000}"/>
            </ac:spMkLst>
          </pc:spChg>
        </pc:sldLayoutChg>
        <pc:sldLayoutChg chg="modSp">
          <pc:chgData name="오 나현" userId="71b272b26b7f58a9" providerId="LiveId" clId="{0C3D1DD7-5CD6-487E-B99B-58AFCA8C9157}" dt="2021-09-18T12:27:22.523" v="72"/>
          <pc:sldLayoutMkLst>
            <pc:docMk/>
            <pc:sldMasterMk cId="2620892017" sldId="2147483660"/>
            <pc:sldLayoutMk cId="3024616342" sldId="2147483669"/>
          </pc:sldLayoutMkLst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024616342" sldId="2147483669"/>
              <ac:spMk id="2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024616342" sldId="2147483669"/>
              <ac:spMk id="3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024616342" sldId="2147483669"/>
              <ac:spMk id="4" creationId="{00000000-0000-0000-0000-000000000000}"/>
            </ac:spMkLst>
          </pc:spChg>
        </pc:sldLayoutChg>
        <pc:sldLayoutChg chg="modSp">
          <pc:chgData name="오 나현" userId="71b272b26b7f58a9" providerId="LiveId" clId="{0C3D1DD7-5CD6-487E-B99B-58AFCA8C9157}" dt="2021-09-18T12:27:22.523" v="72"/>
          <pc:sldLayoutMkLst>
            <pc:docMk/>
            <pc:sldMasterMk cId="2620892017" sldId="2147483660"/>
            <pc:sldLayoutMk cId="386222621" sldId="2147483671"/>
          </pc:sldLayoutMkLst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86222621" sldId="2147483671"/>
              <ac:spMk id="2" creationId="{00000000-0000-0000-0000-000000000000}"/>
            </ac:spMkLst>
          </pc:spChg>
          <pc:spChg chg="mod">
            <ac:chgData name="오 나현" userId="71b272b26b7f58a9" providerId="LiveId" clId="{0C3D1DD7-5CD6-487E-B99B-58AFCA8C9157}" dt="2021-09-18T12:27:22.523" v="72"/>
            <ac:spMkLst>
              <pc:docMk/>
              <pc:sldMasterMk cId="2620892017" sldId="2147483660"/>
              <pc:sldLayoutMk cId="38622262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B88EE-DE6E-4041-AB88-4A4F2B83B5B6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B873-F08E-43CE-8DFB-9231DC94B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8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Background</a:t>
            </a:r>
          </a:p>
          <a:p>
            <a:pPr marL="228600" indent="-228600">
              <a:buAutoNum type="arabicParenR"/>
            </a:pPr>
            <a:r>
              <a:rPr lang="en-US" altLang="ko-KR" dirty="0"/>
              <a:t>Covid 19</a:t>
            </a:r>
            <a:r>
              <a:rPr lang="ko-KR" altLang="en-US" dirty="0"/>
              <a:t>때문에 대면 수업의 장점을 가져갈 수 없게 된 점</a:t>
            </a:r>
            <a:r>
              <a:rPr lang="en-US" altLang="ko-KR" dirty="0"/>
              <a:t>, </a:t>
            </a:r>
            <a:r>
              <a:rPr lang="ko-KR" altLang="en-US" dirty="0"/>
              <a:t>특히나 실습 수업이나 팀프로젝트</a:t>
            </a:r>
            <a:r>
              <a:rPr lang="en-US" altLang="ko-KR" dirty="0"/>
              <a:t>, </a:t>
            </a:r>
            <a:r>
              <a:rPr lang="ko-KR" altLang="en-US" dirty="0"/>
              <a:t>시험 현장 감독 등 기존 사용 플랫폼인 </a:t>
            </a:r>
            <a:r>
              <a:rPr lang="en-US" altLang="ko-KR" dirty="0"/>
              <a:t>zoom, </a:t>
            </a:r>
            <a:r>
              <a:rPr lang="en-US" altLang="ko-KR" dirty="0" err="1"/>
              <a:t>webex</a:t>
            </a:r>
            <a:r>
              <a:rPr lang="ko-KR" altLang="en-US" dirty="0"/>
              <a:t>의 한계점 명확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관련하여 학생</a:t>
            </a:r>
            <a:r>
              <a:rPr lang="en-US" altLang="ko-KR" dirty="0"/>
              <a:t>/</a:t>
            </a:r>
            <a:r>
              <a:rPr lang="ko-KR" altLang="en-US" dirty="0"/>
              <a:t>교수들이 느끼는 불편함</a:t>
            </a:r>
            <a:r>
              <a:rPr lang="en-US" altLang="ko-KR" dirty="0"/>
              <a:t>, </a:t>
            </a:r>
            <a:r>
              <a:rPr lang="ko-KR" altLang="en-US" dirty="0"/>
              <a:t>희망 개선사항과 관련된 통계자료 있다면 차용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 err="1"/>
              <a:t>비대면</a:t>
            </a:r>
            <a:r>
              <a:rPr lang="ko-KR" altLang="en-US" dirty="0"/>
              <a:t> 수업에 주로 사용하는 </a:t>
            </a:r>
            <a:r>
              <a:rPr lang="en-US" altLang="ko-KR" dirty="0"/>
              <a:t>ZOOM,</a:t>
            </a:r>
            <a:r>
              <a:rPr lang="ko-KR" altLang="en-US" dirty="0"/>
              <a:t> </a:t>
            </a:r>
            <a:r>
              <a:rPr lang="en-US" altLang="ko-KR" dirty="0"/>
              <a:t>cisco, GOOGLE MEETS</a:t>
            </a:r>
            <a:r>
              <a:rPr lang="ko-KR" altLang="en-US" dirty="0"/>
              <a:t>의 기존 기능 조사 및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메타버스 등 가상 환경을 이용한 교실 관련 플랫폼이 있다면 시장 조사</a:t>
            </a:r>
            <a:r>
              <a:rPr lang="en-US" altLang="ko-KR" dirty="0"/>
              <a:t> (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한계</a:t>
            </a:r>
            <a:r>
              <a:rPr lang="en-US" altLang="ko-KR" dirty="0"/>
              <a:t>…)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B873-F08E-43CE-8DFB-9231DC94BE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2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목표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핵심 목표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디테일한 목표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2-2.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이 부분은 사용할 플랫폼을 </a:t>
            </a:r>
            <a:r>
              <a:rPr lang="ko-KR" altLang="en-US" dirty="0" err="1"/>
              <a:t>정해주셔서</a:t>
            </a:r>
            <a:r>
              <a:rPr lang="ko-KR" altLang="en-US" dirty="0"/>
              <a:t> </a:t>
            </a:r>
            <a:r>
              <a:rPr lang="en-US" altLang="ko-KR" dirty="0"/>
              <a:t>…)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전체적인 시스템 구조화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altLang="ko-KR" dirty="0"/>
              <a:t>Front-end</a:t>
            </a:r>
          </a:p>
          <a:p>
            <a:pPr marL="628650" lvl="1" indent="-171450">
              <a:buFontTx/>
              <a:buChar char="-"/>
            </a:pPr>
            <a:r>
              <a:rPr lang="en-US" altLang="ko-KR" dirty="0"/>
              <a:t>Back-end</a:t>
            </a:r>
          </a:p>
          <a:p>
            <a:pPr marL="628650" lvl="1" indent="-171450">
              <a:buFontTx/>
              <a:buChar char="-"/>
            </a:pPr>
            <a:r>
              <a:rPr lang="en-US" altLang="ko-KR" dirty="0"/>
              <a:t>Tools: Unity, </a:t>
            </a:r>
            <a:r>
              <a:rPr lang="en-US" altLang="ko-KR" dirty="0" err="1"/>
              <a:t>VRChat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B873-F08E-43CE-8DFB-9231DC94BE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1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팀 역할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3-2. </a:t>
            </a:r>
            <a:r>
              <a:rPr lang="ko-KR" altLang="en-US" dirty="0"/>
              <a:t>계획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플랫폼 추가 개발</a:t>
            </a:r>
            <a:r>
              <a:rPr lang="en-US" altLang="ko-KR" dirty="0"/>
              <a:t>? OR </a:t>
            </a:r>
            <a:r>
              <a:rPr lang="en-US" altLang="ko-KR" dirty="0" err="1"/>
              <a:t>VRChat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팀프로젝트</a:t>
            </a:r>
            <a:r>
              <a:rPr lang="en-US" altLang="ko-KR" dirty="0"/>
              <a:t>, </a:t>
            </a:r>
            <a:r>
              <a:rPr lang="ko-KR" altLang="en-US" dirty="0"/>
              <a:t>실습 수업 지원 기능</a:t>
            </a:r>
            <a:r>
              <a:rPr lang="en-US" altLang="ko-KR" dirty="0"/>
              <a:t>(</a:t>
            </a:r>
            <a:r>
              <a:rPr lang="ko-KR" altLang="en-US" dirty="0"/>
              <a:t>화면 동시 공유 기능</a:t>
            </a:r>
            <a:r>
              <a:rPr lang="en-US" altLang="ko-KR" dirty="0"/>
              <a:t>), </a:t>
            </a:r>
            <a:r>
              <a:rPr lang="ko-KR" altLang="en-US" dirty="0"/>
              <a:t>시험 감독</a:t>
            </a:r>
            <a:r>
              <a:rPr lang="en-US" altLang="ko-KR" dirty="0"/>
              <a:t>, </a:t>
            </a:r>
            <a:r>
              <a:rPr lang="ko-KR" altLang="en-US" dirty="0" err="1"/>
              <a:t>질문방</a:t>
            </a:r>
            <a:r>
              <a:rPr lang="en-US" altLang="ko-KR" dirty="0"/>
              <a:t>, </a:t>
            </a:r>
            <a:r>
              <a:rPr lang="ko-KR" altLang="en-US" dirty="0"/>
              <a:t>진로 </a:t>
            </a:r>
            <a:r>
              <a:rPr lang="ko-KR" altLang="en-US" dirty="0" err="1"/>
              <a:t>상담방</a:t>
            </a:r>
            <a:r>
              <a:rPr lang="en-US" altLang="ko-KR" dirty="0"/>
              <a:t>, </a:t>
            </a:r>
            <a:r>
              <a:rPr lang="ko-KR" altLang="en-US" dirty="0"/>
              <a:t>가상 </a:t>
            </a:r>
            <a:r>
              <a:rPr lang="en-US" altLang="ko-KR" dirty="0"/>
              <a:t>office hour</a:t>
            </a:r>
          </a:p>
          <a:p>
            <a:pPr marL="228600" indent="-228600">
              <a:buAutoNum type="arabicParenR"/>
            </a:pPr>
            <a:r>
              <a:rPr lang="en-US" altLang="ko-KR" dirty="0"/>
              <a:t>Requirement specification</a:t>
            </a:r>
          </a:p>
          <a:p>
            <a:pPr marL="228600" indent="-228600">
              <a:buAutoNum type="arabicParenR"/>
            </a:pPr>
            <a:r>
              <a:rPr lang="en-US" altLang="ko-KR" dirty="0"/>
              <a:t>Design</a:t>
            </a:r>
          </a:p>
          <a:p>
            <a:pPr marL="228600" indent="-228600">
              <a:buAutoNum type="arabicParenR"/>
            </a:pPr>
            <a:r>
              <a:rPr lang="en-US" altLang="ko-KR" dirty="0"/>
              <a:t>Implementation</a:t>
            </a:r>
          </a:p>
          <a:p>
            <a:pPr marL="628650" lvl="1" indent="-171450">
              <a:buFontTx/>
              <a:buChar char="-"/>
            </a:pPr>
            <a:r>
              <a:rPr lang="en-US" altLang="ko-KR" dirty="0"/>
              <a:t>Unit</a:t>
            </a:r>
          </a:p>
          <a:p>
            <a:pPr marL="628650" lvl="1" indent="-171450">
              <a:buFontTx/>
              <a:buChar char="-"/>
            </a:pPr>
            <a:r>
              <a:rPr lang="en-US" altLang="ko-KR" dirty="0"/>
              <a:t>Integration { unit testing, testing after integration, system testing, user acceptance testing }</a:t>
            </a:r>
          </a:p>
          <a:p>
            <a:pPr marL="228600" indent="-228600">
              <a:buAutoNum type="arabicParenR"/>
            </a:pPr>
            <a:r>
              <a:rPr lang="en-US" altLang="ko-KR" dirty="0"/>
              <a:t>Verification and Validation</a:t>
            </a:r>
          </a:p>
          <a:p>
            <a:pPr marL="628650" lvl="1" indent="-171450">
              <a:buFontTx/>
              <a:buChar char="-"/>
            </a:pPr>
            <a:r>
              <a:rPr lang="en-US" altLang="ko-KR" dirty="0"/>
              <a:t>Code Review and Testing</a:t>
            </a:r>
          </a:p>
          <a:p>
            <a:pPr marL="628650" lvl="1" indent="-171450">
              <a:buFontTx/>
              <a:buChar char="-"/>
            </a:pPr>
            <a:r>
              <a:rPr lang="ko-KR" altLang="en-US" dirty="0"/>
              <a:t>전체 개발 평가 </a:t>
            </a:r>
            <a:r>
              <a:rPr lang="en-US" altLang="ko-KR" dirty="0"/>
              <a:t>ex. technical documents, software prototype</a:t>
            </a:r>
          </a:p>
          <a:p>
            <a:pPr marL="628650" lvl="1" indent="-171450">
              <a:buFontTx/>
              <a:buChar char="-"/>
            </a:pPr>
            <a:r>
              <a:rPr lang="ko-KR" altLang="en-US" dirty="0"/>
              <a:t>계획한 세부 목표 중요도와 평가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Prepare Final Presentation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B873-F08E-43CE-8DFB-9231DC94BE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5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차후 계획</a:t>
            </a:r>
            <a:r>
              <a:rPr lang="en-US" altLang="ko-KR" dirty="0"/>
              <a:t>(plan)</a:t>
            </a:r>
          </a:p>
          <a:p>
            <a:endParaRPr lang="en-US" altLang="ko-KR" dirty="0"/>
          </a:p>
          <a:p>
            <a:r>
              <a:rPr lang="en-US" altLang="ko-KR" dirty="0"/>
              <a:t>4-2. benefit(effect)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관련 조사 사항 모두 </a:t>
            </a:r>
            <a:r>
              <a:rPr lang="en-US" altLang="ko-KR" dirty="0" err="1"/>
              <a:t>Github</a:t>
            </a:r>
            <a:r>
              <a:rPr lang="en-US" altLang="ko-KR" dirty="0"/>
              <a:t> team repository &gt; docs&gt; Proposal</a:t>
            </a:r>
            <a:r>
              <a:rPr lang="ko-KR" altLang="en-US" dirty="0"/>
              <a:t>에 업로드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B873-F08E-43CE-8DFB-9231DC94BE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6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B873-F08E-43CE-8DFB-9231DC94BE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7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04B62-E465-4968-A303-F32EA25C6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4E9B2-D942-40DD-B5B8-65E84A46E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849D5-3B39-4276-8456-D46ABB00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E0306-B371-4977-AAD6-44F3A134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639C5-8EF0-42FD-97E2-934AF5A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907A9-0399-4C76-B731-6CE3E784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92CAF-38D8-431F-9DF9-9F807C44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D549C-23D7-4231-88A9-DC82F4AB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5A47D-4317-4E22-8DCB-75A602C7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03C58-D9B7-482A-AC31-149FA50E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A3970A-A455-4660-9AFF-FF0C47AA5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D1B2C-9E24-4DC9-8C4A-A81393DB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AA027-39F1-4D2A-A595-14CBCFC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1AAC-CCD7-4FB8-9E00-34FB0AC5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3F85E-3AFE-4207-95E9-2C401DB7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D3B82-5FDB-49C7-88A0-07895402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54CA5-862E-4786-B75A-7520B6A5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733E1-B932-49F0-8BEC-1CEE7921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962CE-8E8A-4CAF-898B-1B8D034A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85ACA-C8F1-4EC8-BBE1-A1A51A2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F5A6-AAEA-4C8F-AC54-2F439915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C65B1-E555-4161-B616-B99487A6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1BFB6-7CA1-4FD0-808A-7F93BE22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4A7D6-1E7C-4592-A5CB-4D351784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83565-0EA3-45E7-BFA4-5340AAF3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78CBA-61FB-44B3-844D-E8E1DB87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BD73B-7872-4765-9D90-9637814B8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F25AB-05CC-4B5D-9257-3342FC0C1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FEC55-3F88-47B4-80BD-588E52B9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EA641-3AC8-4B1D-B16D-46D92894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55ECD-B2E1-46B1-BD1A-B4EE4294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1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A7FF4-4544-4175-B1A5-FB27F5E4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428-7955-4531-AAE1-02DF6CAF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7159F-D040-432D-948D-538B303CF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928D39-5566-4907-805A-1E483FC97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28F8C9-63C3-423A-8074-B814DB651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EA327-C624-4B18-A12D-F68F250E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4F3C4-E555-4B69-B436-8AFA98D4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4836E-D371-4C86-A84F-0DA7CE87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1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44BD6-89AE-48B7-9F37-CC9A207F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20131E-D643-4BA1-975E-0DB3A7DC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CFB9BC-5803-4EA7-AB4C-CAC0A7A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017964-7AC7-4857-AA2D-1A624BAD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3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48A558-AD16-4E3B-BF88-AC5506A6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8B761C-D05E-45B2-B251-3866563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69270-4CD9-4981-8A3A-4887A017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7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28BF4-A04F-46F3-AD1E-5F8CF352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202D0-AA1D-4596-9095-6314624B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5EB35F-A9C0-451E-9E9D-9D25143F3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91CF4-B846-4328-A79D-3C7E9D51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05F36-12F2-40D7-8E92-455FE1F4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E3AD0-5BF3-430B-98D7-956022A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A216-6F2C-4882-8FAC-6728B881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0C4D26-AC35-42CE-B662-45C7ED1F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834CC4-CF7B-4399-B8AA-AE4D5471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844A6-5B1C-4CA2-AE0A-698D7FD1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47C85-9D4D-4432-9B0B-6BF5A9E0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4D81A-EA9F-48DF-9EBD-24A9B1B8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EA067C-57BD-414C-A6FE-95D9609E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46002-D006-4E84-99E6-7AE95627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FD242-C528-40CF-8ACD-14F94126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9AB60-B2FE-47C2-9858-F0CCD2F80C5F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22F7E-6662-4016-8C3E-53EBEC74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D061F-C9E1-4153-B7DF-69ECDBCB4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E575-8177-49B6-A483-3E6673AC8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FF9FAD8-4243-4843-BE84-3C043D97A82D}"/>
              </a:ext>
            </a:extLst>
          </p:cNvPr>
          <p:cNvSpPr/>
          <p:nvPr/>
        </p:nvSpPr>
        <p:spPr>
          <a:xfrm>
            <a:off x="3346786" y="789810"/>
            <a:ext cx="5278388" cy="5278388"/>
          </a:xfrm>
          <a:custGeom>
            <a:avLst/>
            <a:gdLst>
              <a:gd name="connsiteX0" fmla="*/ 0 w 5278388"/>
              <a:gd name="connsiteY0" fmla="*/ 2639194 h 5278388"/>
              <a:gd name="connsiteX1" fmla="*/ 2639194 w 5278388"/>
              <a:gd name="connsiteY1" fmla="*/ 0 h 5278388"/>
              <a:gd name="connsiteX2" fmla="*/ 5278388 w 5278388"/>
              <a:gd name="connsiteY2" fmla="*/ 2639194 h 5278388"/>
              <a:gd name="connsiteX3" fmla="*/ 2639194 w 5278388"/>
              <a:gd name="connsiteY3" fmla="*/ 5278388 h 5278388"/>
              <a:gd name="connsiteX4" fmla="*/ 0 w 5278388"/>
              <a:gd name="connsiteY4" fmla="*/ 2639194 h 527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8388" h="5278388" fill="none" extrusionOk="0">
                <a:moveTo>
                  <a:pt x="0" y="2639194"/>
                </a:moveTo>
                <a:cubicBezTo>
                  <a:pt x="-42481" y="1141648"/>
                  <a:pt x="1061355" y="-238425"/>
                  <a:pt x="2639194" y="0"/>
                </a:cubicBezTo>
                <a:cubicBezTo>
                  <a:pt x="4179834" y="101885"/>
                  <a:pt x="5324829" y="1213687"/>
                  <a:pt x="5278388" y="2639194"/>
                </a:cubicBezTo>
                <a:cubicBezTo>
                  <a:pt x="5288784" y="4017699"/>
                  <a:pt x="3948047" y="5154736"/>
                  <a:pt x="2639194" y="5278388"/>
                </a:cubicBezTo>
                <a:cubicBezTo>
                  <a:pt x="950744" y="5409304"/>
                  <a:pt x="82322" y="4323703"/>
                  <a:pt x="0" y="2639194"/>
                </a:cubicBezTo>
                <a:close/>
              </a:path>
              <a:path w="5278388" h="5278388" stroke="0" extrusionOk="0">
                <a:moveTo>
                  <a:pt x="0" y="2639194"/>
                </a:moveTo>
                <a:cubicBezTo>
                  <a:pt x="-64659" y="1284274"/>
                  <a:pt x="1338733" y="-137212"/>
                  <a:pt x="2639194" y="0"/>
                </a:cubicBezTo>
                <a:cubicBezTo>
                  <a:pt x="4111089" y="20376"/>
                  <a:pt x="5439482" y="1062453"/>
                  <a:pt x="5278388" y="2639194"/>
                </a:cubicBezTo>
                <a:cubicBezTo>
                  <a:pt x="5328638" y="3845246"/>
                  <a:pt x="4145769" y="5320444"/>
                  <a:pt x="2639194" y="5278388"/>
                </a:cubicBezTo>
                <a:cubicBezTo>
                  <a:pt x="1173632" y="5330984"/>
                  <a:pt x="-40899" y="4056583"/>
                  <a:pt x="0" y="263919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D8CE8-0860-4DC5-911F-02F48C992FF3}"/>
              </a:ext>
            </a:extLst>
          </p:cNvPr>
          <p:cNvSpPr txBox="1"/>
          <p:nvPr/>
        </p:nvSpPr>
        <p:spPr>
          <a:xfrm>
            <a:off x="5041765" y="1309041"/>
            <a:ext cx="18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Speak Pro" panose="020B0604020202020204" pitchFamily="34" charset="0"/>
                <a:cs typeface="Latha" panose="020B0502040204020203" pitchFamily="34" charset="0"/>
              </a:rPr>
              <a:t>TEAM13</a:t>
            </a:r>
            <a:endParaRPr lang="ko-KR" altLang="en-US" sz="3600" b="1" dirty="0">
              <a:solidFill>
                <a:schemeClr val="bg1"/>
              </a:solidFill>
              <a:latin typeface="Speak Pro" panose="020B0604020202020204" pitchFamily="34" charset="0"/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1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0D2567-1819-451A-B405-69FCC0BF1077}"/>
              </a:ext>
            </a:extLst>
          </p:cNvPr>
          <p:cNvSpPr/>
          <p:nvPr/>
        </p:nvSpPr>
        <p:spPr>
          <a:xfrm>
            <a:off x="4652210" y="1751796"/>
            <a:ext cx="2887579" cy="954107"/>
          </a:xfrm>
          <a:custGeom>
            <a:avLst/>
            <a:gdLst>
              <a:gd name="connsiteX0" fmla="*/ 0 w 2887579"/>
              <a:gd name="connsiteY0" fmla="*/ 0 h 954107"/>
              <a:gd name="connsiteX1" fmla="*/ 2887579 w 2887579"/>
              <a:gd name="connsiteY1" fmla="*/ 0 h 954107"/>
              <a:gd name="connsiteX2" fmla="*/ 2887579 w 2887579"/>
              <a:gd name="connsiteY2" fmla="*/ 954107 h 954107"/>
              <a:gd name="connsiteX3" fmla="*/ 0 w 2887579"/>
              <a:gd name="connsiteY3" fmla="*/ 954107 h 954107"/>
              <a:gd name="connsiteX4" fmla="*/ 0 w 2887579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79" h="954107" fill="none" extrusionOk="0">
                <a:moveTo>
                  <a:pt x="0" y="0"/>
                </a:moveTo>
                <a:cubicBezTo>
                  <a:pt x="1269612" y="-125730"/>
                  <a:pt x="1741824" y="127284"/>
                  <a:pt x="2887579" y="0"/>
                </a:cubicBezTo>
                <a:cubicBezTo>
                  <a:pt x="2894491" y="406231"/>
                  <a:pt x="2905532" y="682431"/>
                  <a:pt x="2887579" y="954107"/>
                </a:cubicBezTo>
                <a:cubicBezTo>
                  <a:pt x="1582226" y="805501"/>
                  <a:pt x="310760" y="814601"/>
                  <a:pt x="0" y="954107"/>
                </a:cubicBezTo>
                <a:cubicBezTo>
                  <a:pt x="-4647" y="505966"/>
                  <a:pt x="16715" y="121987"/>
                  <a:pt x="0" y="0"/>
                </a:cubicBezTo>
                <a:close/>
              </a:path>
              <a:path w="2887579" h="954107" stroke="0" extrusionOk="0">
                <a:moveTo>
                  <a:pt x="0" y="0"/>
                </a:moveTo>
                <a:cubicBezTo>
                  <a:pt x="1120694" y="-52986"/>
                  <a:pt x="2332770" y="106219"/>
                  <a:pt x="2887579" y="0"/>
                </a:cubicBezTo>
                <a:cubicBezTo>
                  <a:pt x="2886015" y="359041"/>
                  <a:pt x="2917870" y="489930"/>
                  <a:pt x="2887579" y="954107"/>
                </a:cubicBezTo>
                <a:cubicBezTo>
                  <a:pt x="2143354" y="883307"/>
                  <a:pt x="1263378" y="931613"/>
                  <a:pt x="0" y="954107"/>
                </a:cubicBezTo>
                <a:cubicBezTo>
                  <a:pt x="6675" y="677354"/>
                  <a:pt x="-35275" y="236174"/>
                  <a:pt x="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4066238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latin typeface="Speak Pro" panose="020B0504020101020102" pitchFamily="34" charset="0"/>
              </a:rPr>
              <a:t>INDEX</a:t>
            </a:r>
            <a:endParaRPr lang="ko-KR" altLang="en-US" sz="2800" b="1" dirty="0">
              <a:latin typeface="Speak Pro" panose="020B050402010102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8C2A-9C2C-47C6-A260-2637C5F064E3}"/>
              </a:ext>
            </a:extLst>
          </p:cNvPr>
          <p:cNvSpPr txBox="1"/>
          <p:nvPr/>
        </p:nvSpPr>
        <p:spPr>
          <a:xfrm>
            <a:off x="4652210" y="2913447"/>
            <a:ext cx="2887579" cy="2411109"/>
          </a:xfrm>
          <a:custGeom>
            <a:avLst/>
            <a:gdLst>
              <a:gd name="connsiteX0" fmla="*/ 0 w 2887579"/>
              <a:gd name="connsiteY0" fmla="*/ 0 h 2411109"/>
              <a:gd name="connsiteX1" fmla="*/ 2887579 w 2887579"/>
              <a:gd name="connsiteY1" fmla="*/ 0 h 2411109"/>
              <a:gd name="connsiteX2" fmla="*/ 2887579 w 2887579"/>
              <a:gd name="connsiteY2" fmla="*/ 2411109 h 2411109"/>
              <a:gd name="connsiteX3" fmla="*/ 0 w 2887579"/>
              <a:gd name="connsiteY3" fmla="*/ 2411109 h 2411109"/>
              <a:gd name="connsiteX4" fmla="*/ 0 w 2887579"/>
              <a:gd name="connsiteY4" fmla="*/ 0 h 241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79" h="2411109" extrusionOk="0">
                <a:moveTo>
                  <a:pt x="0" y="0"/>
                </a:moveTo>
                <a:cubicBezTo>
                  <a:pt x="1074978" y="-126722"/>
                  <a:pt x="2120493" y="133696"/>
                  <a:pt x="2887579" y="0"/>
                </a:cubicBezTo>
                <a:cubicBezTo>
                  <a:pt x="3020763" y="456432"/>
                  <a:pt x="2869666" y="2086339"/>
                  <a:pt x="2887579" y="2411109"/>
                </a:cubicBezTo>
                <a:cubicBezTo>
                  <a:pt x="2000068" y="2379247"/>
                  <a:pt x="1107662" y="2292501"/>
                  <a:pt x="0" y="2411109"/>
                </a:cubicBezTo>
                <a:cubicBezTo>
                  <a:pt x="159561" y="2056099"/>
                  <a:pt x="-132703" y="290118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513682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Speak Pro" panose="020B0604020202020204" pitchFamily="34" charset="0"/>
                <a:cs typeface="Latha" panose="020B0502040204020203" pitchFamily="34" charset="0"/>
              </a:rPr>
              <a:t> &gt;  Overview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Speak Pro" panose="020B0604020202020204" pitchFamily="34" charset="0"/>
                <a:cs typeface="Latha" panose="020B0502040204020203" pitchFamily="34" charset="0"/>
              </a:rPr>
              <a:t> &gt;  Goals &amp; Methods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Speak Pro" panose="020B0604020202020204" pitchFamily="34" charset="0"/>
                <a:cs typeface="Latha" panose="020B0502040204020203" pitchFamily="34" charset="0"/>
              </a:rPr>
              <a:t> &gt;  Team &amp; Strategy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Speak Pro" panose="020B0604020202020204" pitchFamily="34" charset="0"/>
                <a:cs typeface="Latha" panose="020B0502040204020203" pitchFamily="34" charset="0"/>
              </a:rPr>
              <a:t> &gt;  Plan &amp; Effect</a:t>
            </a:r>
          </a:p>
          <a:p>
            <a:pPr algn="just">
              <a:lnSpc>
                <a:spcPct val="150000"/>
              </a:lnSpc>
            </a:pPr>
            <a:endParaRPr lang="ko-KR" altLang="en-US" sz="500" b="1" dirty="0">
              <a:latin typeface="Speak Pro" panose="020B0604020202020204" pitchFamily="34" charset="0"/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3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08C2A-9C2C-47C6-A260-2637C5F064E3}"/>
              </a:ext>
            </a:extLst>
          </p:cNvPr>
          <p:cNvSpPr txBox="1"/>
          <p:nvPr/>
        </p:nvSpPr>
        <p:spPr>
          <a:xfrm>
            <a:off x="4811027" y="2869231"/>
            <a:ext cx="2569946" cy="1119538"/>
          </a:xfrm>
          <a:custGeom>
            <a:avLst/>
            <a:gdLst>
              <a:gd name="connsiteX0" fmla="*/ 0 w 2569946"/>
              <a:gd name="connsiteY0" fmla="*/ 0 h 1119538"/>
              <a:gd name="connsiteX1" fmla="*/ 2569946 w 2569946"/>
              <a:gd name="connsiteY1" fmla="*/ 0 h 1119538"/>
              <a:gd name="connsiteX2" fmla="*/ 2569946 w 2569946"/>
              <a:gd name="connsiteY2" fmla="*/ 1119538 h 1119538"/>
              <a:gd name="connsiteX3" fmla="*/ 0 w 2569946"/>
              <a:gd name="connsiteY3" fmla="*/ 1119538 h 1119538"/>
              <a:gd name="connsiteX4" fmla="*/ 0 w 2569946"/>
              <a:gd name="connsiteY4" fmla="*/ 0 h 111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946" h="1119538" extrusionOk="0">
                <a:moveTo>
                  <a:pt x="0" y="0"/>
                </a:moveTo>
                <a:cubicBezTo>
                  <a:pt x="406753" y="-126722"/>
                  <a:pt x="1683498" y="133696"/>
                  <a:pt x="2569946" y="0"/>
                </a:cubicBezTo>
                <a:cubicBezTo>
                  <a:pt x="2541956" y="264680"/>
                  <a:pt x="2661108" y="708495"/>
                  <a:pt x="2569946" y="1119538"/>
                </a:cubicBezTo>
                <a:cubicBezTo>
                  <a:pt x="1484434" y="1087676"/>
                  <a:pt x="787363" y="1000930"/>
                  <a:pt x="0" y="1119538"/>
                </a:cubicBezTo>
                <a:cubicBezTo>
                  <a:pt x="-59357" y="765862"/>
                  <a:pt x="-53845" y="304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513682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Speak Pro" panose="020B0604020202020204" pitchFamily="34" charset="0"/>
                <a:cs typeface="Latha" panose="020B0502040204020203" pitchFamily="34" charset="0"/>
              </a:rPr>
              <a:t>Overview</a:t>
            </a:r>
            <a:endParaRPr lang="en-US" altLang="ko-KR" sz="800" b="1" dirty="0">
              <a:latin typeface="Speak Pro" panose="020B0604020202020204" pitchFamily="34" charset="0"/>
              <a:cs typeface="Latha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Speak Pro" panose="020B0604020202020204" pitchFamily="34" charset="0"/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2931A-3936-424E-AEFB-B5989DCC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8C58-ECB3-409C-9E83-E0FBD64A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08C2A-9C2C-47C6-A260-2637C5F064E3}"/>
              </a:ext>
            </a:extLst>
          </p:cNvPr>
          <p:cNvSpPr txBox="1"/>
          <p:nvPr/>
        </p:nvSpPr>
        <p:spPr>
          <a:xfrm>
            <a:off x="3954379" y="2885101"/>
            <a:ext cx="4283242" cy="1087798"/>
          </a:xfrm>
          <a:custGeom>
            <a:avLst/>
            <a:gdLst>
              <a:gd name="connsiteX0" fmla="*/ 0 w 4283242"/>
              <a:gd name="connsiteY0" fmla="*/ 0 h 1087798"/>
              <a:gd name="connsiteX1" fmla="*/ 4283242 w 4283242"/>
              <a:gd name="connsiteY1" fmla="*/ 0 h 1087798"/>
              <a:gd name="connsiteX2" fmla="*/ 4283242 w 4283242"/>
              <a:gd name="connsiteY2" fmla="*/ 1087798 h 1087798"/>
              <a:gd name="connsiteX3" fmla="*/ 0 w 4283242"/>
              <a:gd name="connsiteY3" fmla="*/ 1087798 h 1087798"/>
              <a:gd name="connsiteX4" fmla="*/ 0 w 4283242"/>
              <a:gd name="connsiteY4" fmla="*/ 0 h 108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3242" h="1087798" extrusionOk="0">
                <a:moveTo>
                  <a:pt x="0" y="0"/>
                </a:moveTo>
                <a:cubicBezTo>
                  <a:pt x="580311" y="-126722"/>
                  <a:pt x="3569936" y="133696"/>
                  <a:pt x="4283242" y="0"/>
                </a:cubicBezTo>
                <a:cubicBezTo>
                  <a:pt x="4359238" y="112598"/>
                  <a:pt x="4255357" y="805120"/>
                  <a:pt x="4283242" y="1087798"/>
                </a:cubicBezTo>
                <a:cubicBezTo>
                  <a:pt x="3024082" y="1055936"/>
                  <a:pt x="958278" y="969190"/>
                  <a:pt x="0" y="1087798"/>
                </a:cubicBezTo>
                <a:cubicBezTo>
                  <a:pt x="-70231" y="548776"/>
                  <a:pt x="55938" y="52950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513682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Speak Pro" panose="020B0604020202020204" pitchFamily="34" charset="0"/>
                <a:cs typeface="Latha" panose="020B0502040204020203" pitchFamily="34" charset="0"/>
              </a:rPr>
              <a:t>Goals &amp; Methods</a:t>
            </a: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Speak Pro" panose="020B0604020202020204" pitchFamily="34" charset="0"/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08C2A-9C2C-47C6-A260-2637C5F064E3}"/>
              </a:ext>
            </a:extLst>
          </p:cNvPr>
          <p:cNvSpPr txBox="1"/>
          <p:nvPr/>
        </p:nvSpPr>
        <p:spPr>
          <a:xfrm>
            <a:off x="4156510" y="2885101"/>
            <a:ext cx="3878980" cy="1087798"/>
          </a:xfrm>
          <a:custGeom>
            <a:avLst/>
            <a:gdLst>
              <a:gd name="connsiteX0" fmla="*/ 0 w 3878980"/>
              <a:gd name="connsiteY0" fmla="*/ 0 h 1087798"/>
              <a:gd name="connsiteX1" fmla="*/ 3878980 w 3878980"/>
              <a:gd name="connsiteY1" fmla="*/ 0 h 1087798"/>
              <a:gd name="connsiteX2" fmla="*/ 3878980 w 3878980"/>
              <a:gd name="connsiteY2" fmla="*/ 1087798 h 1087798"/>
              <a:gd name="connsiteX3" fmla="*/ 0 w 3878980"/>
              <a:gd name="connsiteY3" fmla="*/ 1087798 h 1087798"/>
              <a:gd name="connsiteX4" fmla="*/ 0 w 3878980"/>
              <a:gd name="connsiteY4" fmla="*/ 0 h 108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8980" h="1087798" extrusionOk="0">
                <a:moveTo>
                  <a:pt x="0" y="0"/>
                </a:moveTo>
                <a:cubicBezTo>
                  <a:pt x="1368249" y="-126722"/>
                  <a:pt x="2228654" y="133696"/>
                  <a:pt x="3878980" y="0"/>
                </a:cubicBezTo>
                <a:cubicBezTo>
                  <a:pt x="3954976" y="112598"/>
                  <a:pt x="3851095" y="805120"/>
                  <a:pt x="3878980" y="1087798"/>
                </a:cubicBezTo>
                <a:cubicBezTo>
                  <a:pt x="2116766" y="1055936"/>
                  <a:pt x="987044" y="969190"/>
                  <a:pt x="0" y="1087798"/>
                </a:cubicBezTo>
                <a:cubicBezTo>
                  <a:pt x="-70231" y="548776"/>
                  <a:pt x="55938" y="52950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513682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Speak Pro" panose="020B0604020202020204" pitchFamily="34" charset="0"/>
                <a:cs typeface="Latha" panose="020B0502040204020203" pitchFamily="34" charset="0"/>
              </a:rPr>
              <a:t>Team &amp; Strategy</a:t>
            </a: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Speak Pro" panose="020B0604020202020204" pitchFamily="34" charset="0"/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4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08C2A-9C2C-47C6-A260-2637C5F064E3}"/>
              </a:ext>
            </a:extLst>
          </p:cNvPr>
          <p:cNvSpPr txBox="1"/>
          <p:nvPr/>
        </p:nvSpPr>
        <p:spPr>
          <a:xfrm>
            <a:off x="4459705" y="2885101"/>
            <a:ext cx="3272589" cy="1087798"/>
          </a:xfrm>
          <a:custGeom>
            <a:avLst/>
            <a:gdLst>
              <a:gd name="connsiteX0" fmla="*/ 0 w 3272589"/>
              <a:gd name="connsiteY0" fmla="*/ 0 h 1087798"/>
              <a:gd name="connsiteX1" fmla="*/ 3272589 w 3272589"/>
              <a:gd name="connsiteY1" fmla="*/ 0 h 1087798"/>
              <a:gd name="connsiteX2" fmla="*/ 3272589 w 3272589"/>
              <a:gd name="connsiteY2" fmla="*/ 1087798 h 1087798"/>
              <a:gd name="connsiteX3" fmla="*/ 0 w 3272589"/>
              <a:gd name="connsiteY3" fmla="*/ 1087798 h 1087798"/>
              <a:gd name="connsiteX4" fmla="*/ 0 w 3272589"/>
              <a:gd name="connsiteY4" fmla="*/ 0 h 108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89" h="1087798" extrusionOk="0">
                <a:moveTo>
                  <a:pt x="0" y="0"/>
                </a:moveTo>
                <a:cubicBezTo>
                  <a:pt x="1114322" y="-126722"/>
                  <a:pt x="1774668" y="133696"/>
                  <a:pt x="3272589" y="0"/>
                </a:cubicBezTo>
                <a:cubicBezTo>
                  <a:pt x="3348585" y="112598"/>
                  <a:pt x="3244704" y="805120"/>
                  <a:pt x="3272589" y="1087798"/>
                </a:cubicBezTo>
                <a:cubicBezTo>
                  <a:pt x="2576707" y="1055936"/>
                  <a:pt x="1454015" y="969190"/>
                  <a:pt x="0" y="1087798"/>
                </a:cubicBezTo>
                <a:cubicBezTo>
                  <a:pt x="-70231" y="548776"/>
                  <a:pt x="55938" y="52950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513682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Speak Pro" panose="020B0604020202020204" pitchFamily="34" charset="0"/>
                <a:cs typeface="Latha" panose="020B0502040204020203" pitchFamily="34" charset="0"/>
              </a:rPr>
              <a:t>Plan &amp; Effect</a:t>
            </a: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Speak Pro" panose="020B0604020202020204" pitchFamily="34" charset="0"/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1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FF9FAD8-4243-4843-BE84-3C043D97A82D}"/>
              </a:ext>
            </a:extLst>
          </p:cNvPr>
          <p:cNvSpPr/>
          <p:nvPr/>
        </p:nvSpPr>
        <p:spPr>
          <a:xfrm>
            <a:off x="3346785" y="789806"/>
            <a:ext cx="5278388" cy="5278388"/>
          </a:xfrm>
          <a:custGeom>
            <a:avLst/>
            <a:gdLst>
              <a:gd name="connsiteX0" fmla="*/ 0 w 5278388"/>
              <a:gd name="connsiteY0" fmla="*/ 2639194 h 5278388"/>
              <a:gd name="connsiteX1" fmla="*/ 2639194 w 5278388"/>
              <a:gd name="connsiteY1" fmla="*/ 0 h 5278388"/>
              <a:gd name="connsiteX2" fmla="*/ 5278388 w 5278388"/>
              <a:gd name="connsiteY2" fmla="*/ 2639194 h 5278388"/>
              <a:gd name="connsiteX3" fmla="*/ 2639194 w 5278388"/>
              <a:gd name="connsiteY3" fmla="*/ 5278388 h 5278388"/>
              <a:gd name="connsiteX4" fmla="*/ 0 w 5278388"/>
              <a:gd name="connsiteY4" fmla="*/ 2639194 h 527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8388" h="5278388" fill="none" extrusionOk="0">
                <a:moveTo>
                  <a:pt x="0" y="2639194"/>
                </a:moveTo>
                <a:cubicBezTo>
                  <a:pt x="-42481" y="1141648"/>
                  <a:pt x="1061355" y="-238425"/>
                  <a:pt x="2639194" y="0"/>
                </a:cubicBezTo>
                <a:cubicBezTo>
                  <a:pt x="4179834" y="101885"/>
                  <a:pt x="5324829" y="1213687"/>
                  <a:pt x="5278388" y="2639194"/>
                </a:cubicBezTo>
                <a:cubicBezTo>
                  <a:pt x="5288784" y="4017699"/>
                  <a:pt x="3948047" y="5154736"/>
                  <a:pt x="2639194" y="5278388"/>
                </a:cubicBezTo>
                <a:cubicBezTo>
                  <a:pt x="950744" y="5409304"/>
                  <a:pt x="82322" y="4323703"/>
                  <a:pt x="0" y="2639194"/>
                </a:cubicBezTo>
                <a:close/>
              </a:path>
              <a:path w="5278388" h="5278388" stroke="0" extrusionOk="0">
                <a:moveTo>
                  <a:pt x="0" y="2639194"/>
                </a:moveTo>
                <a:cubicBezTo>
                  <a:pt x="-64659" y="1284274"/>
                  <a:pt x="1338733" y="-137212"/>
                  <a:pt x="2639194" y="0"/>
                </a:cubicBezTo>
                <a:cubicBezTo>
                  <a:pt x="4111089" y="20376"/>
                  <a:pt x="5439482" y="1062453"/>
                  <a:pt x="5278388" y="2639194"/>
                </a:cubicBezTo>
                <a:cubicBezTo>
                  <a:pt x="5328638" y="3845246"/>
                  <a:pt x="4145769" y="5320444"/>
                  <a:pt x="2639194" y="5278388"/>
                </a:cubicBezTo>
                <a:cubicBezTo>
                  <a:pt x="1173632" y="5330984"/>
                  <a:pt x="-40899" y="4056583"/>
                  <a:pt x="0" y="263919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D8CE8-0860-4DC5-911F-02F48C992FF3}"/>
              </a:ext>
            </a:extLst>
          </p:cNvPr>
          <p:cNvSpPr txBox="1"/>
          <p:nvPr/>
        </p:nvSpPr>
        <p:spPr>
          <a:xfrm>
            <a:off x="3420377" y="2278755"/>
            <a:ext cx="51312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Speak Pro" panose="020B0604020202020204" pitchFamily="34" charset="0"/>
                <a:cs typeface="Latha" panose="020B0502040204020203" pitchFamily="34" charset="0"/>
              </a:rPr>
              <a:t>Thank You</a:t>
            </a:r>
          </a:p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Speak Pro" panose="020B0604020202020204" pitchFamily="34" charset="0"/>
                <a:cs typeface="Latha" panose="020B0502040204020203" pitchFamily="34" charset="0"/>
                <a:sym typeface="Wingdings" panose="05000000000000000000" pitchFamily="2" charset="2"/>
              </a:rPr>
              <a:t></a:t>
            </a:r>
            <a:endParaRPr lang="ko-KR" altLang="en-US" sz="9600" b="1" dirty="0">
              <a:solidFill>
                <a:schemeClr val="bg1"/>
              </a:solidFill>
              <a:latin typeface="Speak Pro" panose="020B0604020202020204" pitchFamily="34" charset="0"/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4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271</Words>
  <Application>Microsoft Office PowerPoint</Application>
  <PresentationFormat>와이드스크린</PresentationFormat>
  <Paragraphs>53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Speak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나현</dc:creator>
  <cp:lastModifiedBy>오 나현</cp:lastModifiedBy>
  <cp:revision>1</cp:revision>
  <dcterms:created xsi:type="dcterms:W3CDTF">2021-09-18T12:13:11Z</dcterms:created>
  <dcterms:modified xsi:type="dcterms:W3CDTF">2021-09-18T14:23:35Z</dcterms:modified>
</cp:coreProperties>
</file>