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2"/>
  </p:notesMasterIdLst>
  <p:handoutMasterIdLst>
    <p:handoutMasterId r:id="rId13"/>
  </p:handoutMasterIdLst>
  <p:sldIdLst>
    <p:sldId id="257" r:id="rId2"/>
    <p:sldId id="284" r:id="rId3"/>
    <p:sldId id="261" r:id="rId4"/>
    <p:sldId id="277" r:id="rId5"/>
    <p:sldId id="285" r:id="rId6"/>
    <p:sldId id="288" r:id="rId7"/>
    <p:sldId id="276" r:id="rId8"/>
    <p:sldId id="286" r:id="rId9"/>
    <p:sldId id="287" r:id="rId10"/>
    <p:sldId id="258" r:id="rId1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8D938DA-0396-4E61-89BF-120A53DD7BF6}" type="datetime1">
              <a:rPr lang="ko-KR" altLang="en-US" smtClean="0"/>
              <a:t>2021-09-17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C74CE10-6809-4130-9779-BE960939651E}" type="datetime1">
              <a:rPr lang="ko-KR" altLang="en-US" smtClean="0"/>
              <a:t>2021-09-17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3109F14-E776-46A0-B2C2-315522427AB4}" type="datetime1">
              <a:rPr lang="ko-KR" altLang="en-US" smtClean="0"/>
              <a:t>2021-09-17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FE9FF334-B24E-4384-8B57-79DDB3DF84D3}" type="datetime1">
              <a:rPr lang="ko-KR" altLang="en-US" smtClean="0"/>
              <a:t>2021-09-17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89109B3-1805-417E-8231-1242DA8104B9}" type="datetime1">
              <a:rPr lang="ko-KR" altLang="en-US" smtClean="0"/>
              <a:t>2021-09-17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928AFF6-6AB7-414D-9F63-AFAC896DC2A1}" type="datetime1">
              <a:rPr lang="ko-KR" altLang="en-US" smtClean="0"/>
              <a:t>2021-09-17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7510B9F6-866A-483C-8615-169E5CF27273}" type="datetime1">
              <a:rPr lang="ko-KR" altLang="en-US" smtClean="0"/>
              <a:t>2021-09-17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85468BB0-44F1-4D1F-AC45-CB226B0E2F66}" type="datetime1">
              <a:rPr lang="ko-KR" altLang="en-US" smtClean="0"/>
              <a:t>2021-09-17</a:t>
            </a:fld>
            <a:endParaRPr lang="en-US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DB3A1FA-D718-45B7-80B3-BEF381F3548E}" type="datetime1">
              <a:rPr lang="ko-KR" altLang="en-US" smtClean="0"/>
              <a:t>2021-09-17</a:t>
            </a:fld>
            <a:endParaRPr lang="en-US" dirty="0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F7F4B7E-283A-49B6-A8FE-0DB2A9FA74AB}" type="datetime1">
              <a:rPr lang="ko-KR" altLang="en-US" smtClean="0"/>
              <a:t>2021-09-17</a:t>
            </a:fld>
            <a:endParaRPr 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0217DB4B-3A50-4455-B2E8-E700516BF366}" type="datetime1">
              <a:rPr lang="ko-KR" altLang="en-US" smtClean="0"/>
              <a:t>2021-09-17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fld id="{30F3E38E-E967-45FA-AE92-034CE4A74EA9}" type="datetime1">
              <a:rPr lang="ko-KR" altLang="en-US" smtClean="0"/>
              <a:t>2021-09-17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AD4E46A-4D08-462A-B135-DFCEE5BFB50C}" type="datetime1">
              <a:rPr lang="ko-KR" altLang="en-US" smtClean="0"/>
              <a:t>2021-09-17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6FC19D4-12E6-429F-885C-246604F6D000}" type="datetime1">
              <a:rPr lang="ko-KR" altLang="en-US" smtClean="0"/>
              <a:t>2021-09-17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직사각형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4500" y="639097"/>
            <a:ext cx="6977866" cy="368601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5000">
                <a:latin typeface="Batang" panose="02030600000101010101" pitchFamily="18" charset="-127"/>
                <a:ea typeface="Batang" panose="02030600000101010101" pitchFamily="18" charset="-127"/>
              </a:rPr>
              <a:t>공정환경 클라우드 연동</a:t>
            </a:r>
            <a:endParaRPr lang="ko" sz="50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622613" cy="1021498"/>
          </a:xfrm>
        </p:spPr>
        <p:txBody>
          <a:bodyPr rtlCol="0">
            <a:normAutofit/>
          </a:bodyPr>
          <a:lstStyle/>
          <a:p>
            <a:pPr rtl="0"/>
            <a:r>
              <a:rPr lang="en-US" altLang="ko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Cloud service synchronization</a:t>
            </a:r>
            <a:endParaRPr lang="ko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그림 4" descr="건물, 앉아 있음, 벤치, 옆면 그림&#10;&#10;자동 생성되는 설명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>
            <a:extLst>
              <a:ext uri="{FF2B5EF4-FFF2-40B4-BE49-F238E27FC236}">
                <a16:creationId xmlns:a16="http://schemas.microsoft.com/office/drawing/2014/main" id="{1F0CEC4F-06F3-4150-A89B-F1D0171BE4BB}"/>
              </a:ext>
            </a:extLst>
          </p:cNvPr>
          <p:cNvSpPr txBox="1">
            <a:spLocks/>
          </p:cNvSpPr>
          <p:nvPr/>
        </p:nvSpPr>
        <p:spPr>
          <a:xfrm>
            <a:off x="11181632" y="6399269"/>
            <a:ext cx="1010368" cy="5456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1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>
                <a:solidFill>
                  <a:schemeClr val="bg1">
                    <a:lumMod val="65000"/>
                  </a:schemeClr>
                </a:solidFill>
              </a:rPr>
              <a:t>이상원</a:t>
            </a:r>
            <a:endParaRPr lang="ko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algn="ctr" rtl="0"/>
            <a:r>
              <a:rPr lang="ko-KR" altLang="en-US" sz="7000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감사합니다</a:t>
            </a:r>
            <a:r>
              <a:rPr lang="en-US" altLang="ko-KR" sz="7000" i="1" dirty="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endParaRPr lang="ko" sz="7000" i="1" dirty="0">
              <a:solidFill>
                <a:srgbClr val="FFFFFF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9A7B4B-C8BA-4834-81D1-0E7940BAAEED}"/>
              </a:ext>
            </a:extLst>
          </p:cNvPr>
          <p:cNvSpPr txBox="1"/>
          <p:nvPr/>
        </p:nvSpPr>
        <p:spPr>
          <a:xfrm>
            <a:off x="30480" y="2948474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/>
              <a:t>정보 구성</a:t>
            </a:r>
            <a:r>
              <a:rPr lang="en-US" altLang="ko-KR" sz="7200" dirty="0"/>
              <a:t>, </a:t>
            </a:r>
            <a:r>
              <a:rPr lang="ko-KR" altLang="en-US" sz="7200" dirty="0"/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334345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22FE732-2107-4B42-9F02-B8496179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59" y="240979"/>
            <a:ext cx="3517567" cy="585027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4000" dirty="0">
                <a:solidFill>
                  <a:srgbClr val="FFFF00"/>
                </a:solidFill>
              </a:rPr>
              <a:t>환경구성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4821C8-40D8-482F-8848-759AA5063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2" y="826006"/>
            <a:ext cx="5928344" cy="529475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804C35-1A18-411B-BE6A-6964F0FF9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2021-09-17</a:t>
            </a:fld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3AE735-33FD-4196-BA58-6459148D2D2E}"/>
              </a:ext>
            </a:extLst>
          </p:cNvPr>
          <p:cNvSpPr/>
          <p:nvPr/>
        </p:nvSpPr>
        <p:spPr>
          <a:xfrm>
            <a:off x="5066522" y="391886"/>
            <a:ext cx="6830009" cy="615820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텍스트 개체 틀 6">
            <a:extLst>
              <a:ext uri="{FF2B5EF4-FFF2-40B4-BE49-F238E27FC236}">
                <a16:creationId xmlns:a16="http://schemas.microsoft.com/office/drawing/2014/main" id="{119CF214-74AC-4A75-9B91-177E20813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5595" y="1474236"/>
            <a:ext cx="3788576" cy="4553340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● 환경을 구성하는 요소로</a:t>
            </a:r>
            <a:endParaRPr lang="en-US" altLang="ko-KR" sz="1600" dirty="0"/>
          </a:p>
          <a:p>
            <a:r>
              <a:rPr lang="en-US" altLang="ko-KR" sz="1600" dirty="0"/>
              <a:t>   </a:t>
            </a:r>
            <a:r>
              <a:rPr lang="ko-KR" altLang="en-US" sz="1600" dirty="0"/>
              <a:t>온도</a:t>
            </a:r>
            <a:r>
              <a:rPr lang="en-US" altLang="ko-KR" sz="1600" dirty="0"/>
              <a:t>, </a:t>
            </a:r>
            <a:r>
              <a:rPr lang="ko-KR" altLang="en-US" sz="1600" dirty="0"/>
              <a:t>습도</a:t>
            </a:r>
            <a:r>
              <a:rPr lang="en-US" altLang="ko-KR" sz="1600" dirty="0"/>
              <a:t>, </a:t>
            </a:r>
            <a:r>
              <a:rPr lang="ko-KR" altLang="en-US" sz="1600" dirty="0"/>
              <a:t>미세먼지를 가짐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●</a:t>
            </a:r>
            <a:r>
              <a:rPr lang="en-US" altLang="ko-KR" sz="1600" dirty="0"/>
              <a:t> 5</a:t>
            </a:r>
            <a:r>
              <a:rPr lang="ko-KR" altLang="en-US" sz="1600" dirty="0"/>
              <a:t>개의 프로세스는 각각 환경을</a:t>
            </a:r>
            <a:endParaRPr lang="en-US" altLang="ko-KR" sz="1600" dirty="0"/>
          </a:p>
          <a:p>
            <a:r>
              <a:rPr lang="en-US" altLang="ko-KR" sz="1600" dirty="0"/>
              <a:t>   </a:t>
            </a:r>
            <a:r>
              <a:rPr lang="ko-KR" altLang="en-US" sz="1600" dirty="0"/>
              <a:t>가지고 있음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● 각 구성요소는 </a:t>
            </a:r>
            <a:r>
              <a:rPr lang="en-US" altLang="ko-KR" sz="1600" dirty="0"/>
              <a:t>20</a:t>
            </a:r>
            <a:r>
              <a:rPr lang="ko-KR" altLang="en-US" sz="1600" dirty="0"/>
              <a:t>초 마다 무작위의 </a:t>
            </a:r>
            <a:endParaRPr lang="en-US" altLang="ko-KR" sz="1600" dirty="0"/>
          </a:p>
          <a:p>
            <a:r>
              <a:rPr lang="en-US" altLang="ko-KR" sz="1600" dirty="0"/>
              <a:t>   </a:t>
            </a:r>
            <a:r>
              <a:rPr lang="ko-KR" altLang="en-US" sz="1600" dirty="0"/>
              <a:t>값을 가지고 이를 </a:t>
            </a:r>
            <a:r>
              <a:rPr lang="en-US" altLang="ko-KR" sz="1600" dirty="0" err="1"/>
              <a:t>ThinkSpeak</a:t>
            </a:r>
            <a:r>
              <a:rPr lang="ko-KR" altLang="en-US" sz="1600" dirty="0"/>
              <a:t>서버에</a:t>
            </a:r>
            <a:endParaRPr lang="en-US" altLang="ko-KR" sz="1600" dirty="0"/>
          </a:p>
          <a:p>
            <a:r>
              <a:rPr lang="en-US" altLang="ko-KR" sz="1600" dirty="0"/>
              <a:t>   </a:t>
            </a:r>
            <a:r>
              <a:rPr lang="ko-KR" altLang="en-US" sz="1600" dirty="0"/>
              <a:t>송출 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157489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22FE732-2107-4B42-9F02-B8496179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59" y="240979"/>
            <a:ext cx="3517567" cy="585027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>
                <a:solidFill>
                  <a:srgbClr val="FFFF00"/>
                </a:solidFill>
              </a:rPr>
              <a:t>정보 전송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4821C8-40D8-482F-8848-759AA5063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2" y="826006"/>
            <a:ext cx="5928344" cy="529475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804C35-1A18-411B-BE6A-6964F0FF9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2021-09-17</a:t>
            </a:fld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3AE735-33FD-4196-BA58-6459148D2D2E}"/>
              </a:ext>
            </a:extLst>
          </p:cNvPr>
          <p:cNvSpPr/>
          <p:nvPr/>
        </p:nvSpPr>
        <p:spPr>
          <a:xfrm>
            <a:off x="5066522" y="391886"/>
            <a:ext cx="6830009" cy="615820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텍스트 개체 틀 6">
            <a:extLst>
              <a:ext uri="{FF2B5EF4-FFF2-40B4-BE49-F238E27FC236}">
                <a16:creationId xmlns:a16="http://schemas.microsoft.com/office/drawing/2014/main" id="{119CF214-74AC-4A75-9B91-177E20813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5595" y="1474236"/>
            <a:ext cx="3788576" cy="3228393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● </a:t>
            </a:r>
            <a:r>
              <a:rPr lang="en-US" altLang="ko-KR" sz="1600" dirty="0" err="1"/>
              <a:t>ThinkSpeak</a:t>
            </a:r>
            <a:r>
              <a:rPr lang="ko-KR" altLang="en-US" sz="1600" dirty="0"/>
              <a:t>의 </a:t>
            </a:r>
            <a:r>
              <a:rPr lang="en-US" altLang="ko-KR" sz="1600" dirty="0"/>
              <a:t>6</a:t>
            </a:r>
            <a:r>
              <a:rPr lang="ko-KR" altLang="en-US" sz="1600" dirty="0"/>
              <a:t>개 필드에는 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프로세스</a:t>
            </a:r>
            <a:r>
              <a:rPr lang="en-US" altLang="ko-KR" sz="1600" dirty="0"/>
              <a:t>1</a:t>
            </a:r>
            <a:r>
              <a:rPr lang="ko-KR" altLang="en-US" sz="1600" dirty="0"/>
              <a:t>의 환경정보 구성요소</a:t>
            </a:r>
            <a:r>
              <a:rPr lang="en-US" altLang="ko-KR" sz="1600" dirty="0"/>
              <a:t>3</a:t>
            </a:r>
            <a:r>
              <a:rPr lang="ko-KR" altLang="en-US" sz="1600" dirty="0"/>
              <a:t>개</a:t>
            </a:r>
            <a:r>
              <a:rPr lang="en-US" altLang="ko-KR" sz="1600" dirty="0"/>
              <a:t>,</a:t>
            </a:r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프로세스</a:t>
            </a:r>
            <a:r>
              <a:rPr lang="en-US" altLang="ko-KR" sz="1600" dirty="0"/>
              <a:t>2</a:t>
            </a:r>
            <a:r>
              <a:rPr lang="ko-KR" altLang="en-US" sz="1600" dirty="0"/>
              <a:t>의 환경정보 구성요소</a:t>
            </a:r>
            <a:r>
              <a:rPr lang="en-US" altLang="ko-KR" sz="1600" dirty="0"/>
              <a:t>3</a:t>
            </a:r>
            <a:r>
              <a:rPr lang="ko-KR" altLang="en-US" sz="1600" dirty="0"/>
              <a:t>개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가 입력된다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ko-KR" altLang="en-US" sz="1600" dirty="0"/>
              <a:t>● </a:t>
            </a:r>
            <a:r>
              <a:rPr lang="ko-KR" altLang="en-US" sz="1500" dirty="0"/>
              <a:t>각 필드는 </a:t>
            </a:r>
            <a:r>
              <a:rPr lang="en-US" altLang="ko-KR" sz="1500" dirty="0"/>
              <a:t>20</a:t>
            </a:r>
            <a:r>
              <a:rPr lang="ko-KR" altLang="en-US" sz="1500" dirty="0"/>
              <a:t>초마다 정보가 입력된다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551424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9A7B4B-C8BA-4834-81D1-0E7940BAAEED}"/>
              </a:ext>
            </a:extLst>
          </p:cNvPr>
          <p:cNvSpPr txBox="1"/>
          <p:nvPr/>
        </p:nvSpPr>
        <p:spPr>
          <a:xfrm>
            <a:off x="30480" y="2948474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/>
              <a:t>정보 읽기</a:t>
            </a:r>
            <a:r>
              <a:rPr lang="en-US" altLang="ko-KR" sz="7200" dirty="0"/>
              <a:t>, </a:t>
            </a:r>
            <a:r>
              <a:rPr lang="ko-KR" altLang="en-US" sz="7200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829172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22FE732-2107-4B42-9F02-B8496179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59" y="240979"/>
            <a:ext cx="3517567" cy="585027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>
                <a:solidFill>
                  <a:srgbClr val="FFFF00"/>
                </a:solidFill>
              </a:rPr>
              <a:t>정보 출력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4821C8-40D8-482F-8848-759AA5063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2" y="826006"/>
            <a:ext cx="5928344" cy="529475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804C35-1A18-411B-BE6A-6964F0FF9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2021-09-17</a:t>
            </a:fld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3AE735-33FD-4196-BA58-6459148D2D2E}"/>
              </a:ext>
            </a:extLst>
          </p:cNvPr>
          <p:cNvSpPr/>
          <p:nvPr/>
        </p:nvSpPr>
        <p:spPr>
          <a:xfrm>
            <a:off x="5066522" y="391886"/>
            <a:ext cx="6830009" cy="615820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텍스트 개체 틀 6">
            <a:extLst>
              <a:ext uri="{FF2B5EF4-FFF2-40B4-BE49-F238E27FC236}">
                <a16:creationId xmlns:a16="http://schemas.microsoft.com/office/drawing/2014/main" id="{119CF214-74AC-4A75-9B91-177E20813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7959" y="1250303"/>
            <a:ext cx="3788576" cy="5196217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● 콘솔창에서 </a:t>
            </a:r>
            <a:r>
              <a:rPr lang="en-US" altLang="ko-KR" sz="1600" dirty="0"/>
              <a:t>20</a:t>
            </a:r>
            <a:r>
              <a:rPr lang="ko-KR" altLang="en-US" sz="1600" dirty="0"/>
              <a:t>초마다 데이터를 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ThinkSpeak</a:t>
            </a:r>
            <a:r>
              <a:rPr lang="ko-KR" altLang="en-US" sz="1600" dirty="0"/>
              <a:t>에서 읽어 들여 출력한다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5361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22FE732-2107-4B42-9F02-B8496179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59" y="240979"/>
            <a:ext cx="3517567" cy="585027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>
                <a:solidFill>
                  <a:srgbClr val="FFFF00"/>
                </a:solidFill>
              </a:rPr>
              <a:t>정보 출력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4821C8-40D8-482F-8848-759AA5063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2" y="826006"/>
            <a:ext cx="5928344" cy="529475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804C35-1A18-411B-BE6A-6964F0FF9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2021-09-17</a:t>
            </a:fld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3AE735-33FD-4196-BA58-6459148D2D2E}"/>
              </a:ext>
            </a:extLst>
          </p:cNvPr>
          <p:cNvSpPr/>
          <p:nvPr/>
        </p:nvSpPr>
        <p:spPr>
          <a:xfrm>
            <a:off x="5066522" y="391886"/>
            <a:ext cx="6830009" cy="615820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텍스트 개체 틀 6">
            <a:extLst>
              <a:ext uri="{FF2B5EF4-FFF2-40B4-BE49-F238E27FC236}">
                <a16:creationId xmlns:a16="http://schemas.microsoft.com/office/drawing/2014/main" id="{119CF214-74AC-4A75-9B91-177E20813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7959" y="1250303"/>
            <a:ext cx="3788576" cy="5196217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●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ThinkSpeak</a:t>
            </a:r>
            <a:r>
              <a:rPr lang="ko-KR" altLang="en-US" sz="1600" dirty="0"/>
              <a:t>에 입력된 정보를 토대로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각 프로세스는 </a:t>
            </a:r>
            <a:r>
              <a:rPr lang="en-US" altLang="ko-KR" sz="1600" dirty="0"/>
              <a:t>3</a:t>
            </a:r>
            <a:r>
              <a:rPr lang="ko-KR" altLang="en-US" sz="1600" dirty="0"/>
              <a:t>가지 구성요소 중 </a:t>
            </a:r>
            <a:endParaRPr lang="en-US" altLang="ko-KR" sz="1600" dirty="0"/>
          </a:p>
          <a:p>
            <a:r>
              <a:rPr lang="en-US" altLang="ko-KR" sz="1600" dirty="0"/>
              <a:t>    100</a:t>
            </a:r>
            <a:r>
              <a:rPr lang="ko-KR" altLang="en-US" sz="1600" dirty="0"/>
              <a:t>의 값을 넘는 것이 있으면 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램프가 점등된다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● 메인 화면의 차트와 미터기는 각 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프로세스의 온도정보를 갖는다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● 상단의 램프와 </a:t>
            </a:r>
            <a:r>
              <a:rPr lang="en-US" altLang="ko-KR" sz="1600" dirty="0"/>
              <a:t>LED</a:t>
            </a:r>
            <a:r>
              <a:rPr lang="ko-KR" altLang="en-US" sz="1600" dirty="0"/>
              <a:t>라벨은 프로세스</a:t>
            </a:r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ko-KR" altLang="en-US" sz="1600" dirty="0"/>
              <a:t>점등 정보를 가지고 작용한다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 (3</a:t>
            </a:r>
            <a:r>
              <a:rPr lang="ko-KR" altLang="en-US" sz="1600" dirty="0"/>
              <a:t>개 프로세스에서 점등 </a:t>
            </a:r>
            <a:r>
              <a:rPr lang="en-US" altLang="ko-KR" sz="1600" dirty="0"/>
              <a:t>-&gt; </a:t>
            </a:r>
            <a:r>
              <a:rPr lang="ko-KR" altLang="en-US" sz="1600" dirty="0"/>
              <a:t>붉은 등</a:t>
            </a:r>
            <a:r>
              <a:rPr lang="en-US" altLang="ko-K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0331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4821C8-40D8-482F-8848-759AA5063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2" y="826006"/>
            <a:ext cx="5928344" cy="529475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804C35-1A18-411B-BE6A-6964F0FF9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2021-09-17</a:t>
            </a:fld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3AE735-33FD-4196-BA58-6459148D2D2E}"/>
              </a:ext>
            </a:extLst>
          </p:cNvPr>
          <p:cNvSpPr/>
          <p:nvPr/>
        </p:nvSpPr>
        <p:spPr>
          <a:xfrm>
            <a:off x="5066522" y="391886"/>
            <a:ext cx="6830009" cy="615820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텍스트 개체 틀 6">
            <a:extLst>
              <a:ext uri="{FF2B5EF4-FFF2-40B4-BE49-F238E27FC236}">
                <a16:creationId xmlns:a16="http://schemas.microsoft.com/office/drawing/2014/main" id="{119CF214-74AC-4A75-9B91-177E20813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7978" y="2705759"/>
            <a:ext cx="3788576" cy="4040155"/>
          </a:xfrm>
        </p:spPr>
        <p:txBody>
          <a:bodyPr>
            <a:normAutofit/>
          </a:bodyPr>
          <a:lstStyle/>
          <a:p>
            <a:r>
              <a:rPr lang="ko-KR" altLang="en-US" sz="1500" dirty="0"/>
              <a:t>● 점등된 화면 </a:t>
            </a:r>
            <a:r>
              <a:rPr lang="en-US" altLang="ko-KR" sz="1500" dirty="0"/>
              <a:t>( </a:t>
            </a:r>
            <a:r>
              <a:rPr lang="ko-KR" altLang="en-US" sz="1500" dirty="0"/>
              <a:t>프로세스</a:t>
            </a:r>
            <a:r>
              <a:rPr lang="en-US" altLang="ko-KR" sz="1500" dirty="0"/>
              <a:t>2</a:t>
            </a:r>
            <a:r>
              <a:rPr lang="ko-KR" altLang="en-US" sz="1500" dirty="0"/>
              <a:t>의 </a:t>
            </a:r>
            <a:r>
              <a:rPr lang="ko-KR" altLang="en-US" sz="1500" dirty="0" err="1"/>
              <a:t>과미세먼지</a:t>
            </a:r>
            <a:r>
              <a:rPr lang="en-US" altLang="ko-KR" sz="1500" dirty="0"/>
              <a:t>)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3D9B746-ABD0-408A-A744-DEA9ED92183F}"/>
              </a:ext>
            </a:extLst>
          </p:cNvPr>
          <p:cNvSpPr/>
          <p:nvPr/>
        </p:nvSpPr>
        <p:spPr>
          <a:xfrm>
            <a:off x="6484776" y="5458408"/>
            <a:ext cx="1903444" cy="3452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제목 4">
            <a:extLst>
              <a:ext uri="{FF2B5EF4-FFF2-40B4-BE49-F238E27FC236}">
                <a16:creationId xmlns:a16="http://schemas.microsoft.com/office/drawing/2014/main" id="{81C91FA2-468D-4021-A177-EC2A24368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59" y="240979"/>
            <a:ext cx="3517567" cy="585027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>
                <a:solidFill>
                  <a:srgbClr val="FFFF00"/>
                </a:solidFill>
              </a:rPr>
              <a:t>정보 출력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C96C5DB-FA4F-4229-BBF2-C11D672AFAA8}"/>
              </a:ext>
            </a:extLst>
          </p:cNvPr>
          <p:cNvSpPr/>
          <p:nvPr/>
        </p:nvSpPr>
        <p:spPr>
          <a:xfrm>
            <a:off x="5066522" y="2631233"/>
            <a:ext cx="466531" cy="5691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6CEA572-9E17-4172-9C07-D711B5EE6449}"/>
              </a:ext>
            </a:extLst>
          </p:cNvPr>
          <p:cNvSpPr/>
          <p:nvPr/>
        </p:nvSpPr>
        <p:spPr>
          <a:xfrm>
            <a:off x="4921785" y="874869"/>
            <a:ext cx="7086713" cy="8326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613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4821C8-40D8-482F-8848-759AA5063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982" y="826006"/>
            <a:ext cx="5928344" cy="529475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804C35-1A18-411B-BE6A-6964F0FF9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AFF6-6AB7-414D-9F63-AFAC896DC2A1}" type="datetime1">
              <a:rPr lang="ko-KR" altLang="en-US" smtClean="0"/>
              <a:t>2021-09-17</a:t>
            </a:fld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3AE735-33FD-4196-BA58-6459148D2D2E}"/>
              </a:ext>
            </a:extLst>
          </p:cNvPr>
          <p:cNvSpPr/>
          <p:nvPr/>
        </p:nvSpPr>
        <p:spPr>
          <a:xfrm>
            <a:off x="5066522" y="391886"/>
            <a:ext cx="6830009" cy="615820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텍스트 개체 틀 6">
            <a:extLst>
              <a:ext uri="{FF2B5EF4-FFF2-40B4-BE49-F238E27FC236}">
                <a16:creationId xmlns:a16="http://schemas.microsoft.com/office/drawing/2014/main" id="{119CF214-74AC-4A75-9B91-177E20813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7978" y="2705759"/>
            <a:ext cx="3788576" cy="4040155"/>
          </a:xfrm>
        </p:spPr>
        <p:txBody>
          <a:bodyPr>
            <a:normAutofit/>
          </a:bodyPr>
          <a:lstStyle/>
          <a:p>
            <a:r>
              <a:rPr lang="ko-KR" altLang="en-US" sz="1500" dirty="0"/>
              <a:t>● 홈화면에 데이터가 누적된 모습</a:t>
            </a:r>
            <a:endParaRPr lang="en-US" altLang="ko-KR" sz="1500" dirty="0"/>
          </a:p>
        </p:txBody>
      </p:sp>
      <p:sp>
        <p:nvSpPr>
          <p:cNvPr id="12" name="제목 4">
            <a:extLst>
              <a:ext uri="{FF2B5EF4-FFF2-40B4-BE49-F238E27FC236}">
                <a16:creationId xmlns:a16="http://schemas.microsoft.com/office/drawing/2014/main" id="{81C91FA2-468D-4021-A177-EC2A24368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59" y="240979"/>
            <a:ext cx="3517567" cy="585027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>
                <a:solidFill>
                  <a:srgbClr val="FFFF00"/>
                </a:solidFill>
              </a:rPr>
              <a:t>정보 출력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6CEA572-9E17-4172-9C07-D711B5EE6449}"/>
              </a:ext>
            </a:extLst>
          </p:cNvPr>
          <p:cNvSpPr/>
          <p:nvPr/>
        </p:nvSpPr>
        <p:spPr>
          <a:xfrm>
            <a:off x="6592076" y="1574665"/>
            <a:ext cx="5187709" cy="23441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13917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0_TF56160789" id="{11A5DD40-D213-4239-B5A2-34C90E722621}" vid="{34CC6CB0-C27F-499C-B426-D32440FDD9F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{8EB550A3-EC19-4916-AE7E-74C1E1E8A3DF}tf56160789_win32</Template>
  <TotalTime>122</TotalTime>
  <Words>187</Words>
  <Application>Microsoft Office PowerPoint</Application>
  <PresentationFormat>와이드스크린</PresentationFormat>
  <Paragraphs>48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맑은 고딕</vt:lpstr>
      <vt:lpstr>바탕</vt:lpstr>
      <vt:lpstr>Arial</vt:lpstr>
      <vt:lpstr>Calibri</vt:lpstr>
      <vt:lpstr>Franklin Gothic Book</vt:lpstr>
      <vt:lpstr>1_RetrospectVTI</vt:lpstr>
      <vt:lpstr>공정환경 클라우드 연동</vt:lpstr>
      <vt:lpstr>PowerPoint 프레젠테이션</vt:lpstr>
      <vt:lpstr>환경구성</vt:lpstr>
      <vt:lpstr>정보 전송</vt:lpstr>
      <vt:lpstr>PowerPoint 프레젠테이션</vt:lpstr>
      <vt:lpstr>정보 출력</vt:lpstr>
      <vt:lpstr>정보 출력</vt:lpstr>
      <vt:lpstr>정보 출력</vt:lpstr>
      <vt:lpstr>정보 출력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DB연동 화면구현</dc:title>
  <dc:creator>이 상원</dc:creator>
  <cp:lastModifiedBy>이 상원</cp:lastModifiedBy>
  <cp:revision>11</cp:revision>
  <dcterms:created xsi:type="dcterms:W3CDTF">2021-09-17T01:05:23Z</dcterms:created>
  <dcterms:modified xsi:type="dcterms:W3CDTF">2021-09-17T03:08:00Z</dcterms:modified>
</cp:coreProperties>
</file>