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6" r:id="rId3"/>
    <p:sldId id="265" r:id="rId4"/>
    <p:sldId id="281" r:id="rId5"/>
    <p:sldId id="282" r:id="rId6"/>
    <p:sldId id="284" r:id="rId7"/>
    <p:sldId id="283" r:id="rId8"/>
    <p:sldId id="285" r:id="rId9"/>
    <p:sldId id="286" r:id="rId10"/>
    <p:sldId id="28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0D0"/>
    <a:srgbClr val="FFD8D9"/>
    <a:srgbClr val="F7F7F7"/>
    <a:srgbClr val="797DE8"/>
    <a:srgbClr val="AD8BE1"/>
    <a:srgbClr val="E29FBE"/>
    <a:srgbClr val="FC9598"/>
    <a:srgbClr val="AFD7D9"/>
    <a:srgbClr val="D8C9C6"/>
    <a:srgbClr val="F8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12175"/>
            <a:ext cx="3087757" cy="316070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96197" y="5188106"/>
            <a:ext cx="4815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인적 정보 </a:t>
            </a:r>
            <a:r>
              <a:rPr lang="ko-KR" altLang="en-US" sz="3200" b="1" spc="-150" dirty="0" err="1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생성ㆍ저장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프로그램</a:t>
            </a:r>
            <a:endParaRPr kumimoji="1" lang="ja-JP" altLang="en-US" sz="3200" b="1" spc="-150" dirty="0">
              <a:solidFill>
                <a:schemeClr val="bg1"/>
              </a:solidFill>
              <a:latin typeface="경기천년제목 Bold" panose="02020803020101020101" pitchFamily="18" charset="-127"/>
            </a:endParaRPr>
          </a:p>
        </p:txBody>
      </p:sp>
      <p:sp>
        <p:nvSpPr>
          <p:cNvPr id="4" name="テキスト ボックス 2"/>
          <p:cNvSpPr txBox="1"/>
          <p:nvPr/>
        </p:nvSpPr>
        <p:spPr>
          <a:xfrm>
            <a:off x="10630513" y="6205029"/>
            <a:ext cx="1377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 상 원</a:t>
            </a:r>
            <a:endParaRPr kumimoji="1" lang="ja-JP" altLang="en-US" sz="3200" b="1" spc="-150" dirty="0">
              <a:solidFill>
                <a:schemeClr val="bg1"/>
              </a:solidFill>
              <a:latin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2D0D0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9111" l="6667" r="86667">
                        <a14:foregroundMark x1="26222" y1="35111" x2="26222" y2="35111"/>
                        <a14:foregroundMark x1="34667" y1="77778" x2="34667" y2="77778"/>
                        <a14:foregroundMark x1="59111" y1="57778" x2="59111" y2="57778"/>
                      </a14:backgroundRemoval>
                    </a14:imgEffect>
                    <a14:imgEffect>
                      <a14:sharpenSoften amount="13000"/>
                    </a14:imgEffect>
                    <a14:imgEffect>
                      <a14:colorTemperature colorTemp="7467"/>
                    </a14:imgEffect>
                    <a14:imgEffect>
                      <a14:saturation sat="78000"/>
                    </a14:imgEffect>
                    <a14:imgEffect>
                      <a14:brightnessContrast bright="6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2"/>
          <p:cNvSpPr txBox="1"/>
          <p:nvPr/>
        </p:nvSpPr>
        <p:spPr>
          <a:xfrm>
            <a:off x="7886769" y="2644170"/>
            <a:ext cx="20345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실행 파일</a:t>
            </a:r>
            <a:endParaRPr lang="en-US" altLang="ko-KR" sz="3200" b="1" spc="-150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3200" b="1" spc="-15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en-US" altLang="ko-KR" sz="3200" b="1" spc="-150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kumimoji="1" lang="ko-KR" altLang="en-US" sz="3200" b="1" spc="-15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생성</a:t>
            </a:r>
            <a:r>
              <a:rPr lang="en-US" altLang="ko-KR" sz="3200" b="1" spc="-15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및</a:t>
            </a:r>
            <a:r>
              <a:rPr lang="en-US" altLang="ko-KR" sz="3200" b="1" spc="-15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설치</a:t>
            </a:r>
            <a:endParaRPr lang="en-US" altLang="ko-KR" sz="3200" b="1" spc="-150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5897" y="198782"/>
            <a:ext cx="407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실행파일 생성 및 설치</a:t>
            </a:r>
            <a:endParaRPr lang="ja-JP" altLang="en-US" sz="24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1616145" y="2157902"/>
            <a:ext cx="9089018" cy="304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2685604" y="2040490"/>
            <a:ext cx="696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Release </a:t>
            </a:r>
            <a:r>
              <a:rPr lang="ko-KR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폴더 내 </a:t>
            </a:r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.exe</a:t>
            </a:r>
            <a:r>
              <a:rPr lang="ko-KR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파일을 생성</a:t>
            </a:r>
            <a:endParaRPr kumimoji="1" lang="ja-JP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5897" y="198782"/>
            <a:ext cx="407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실행파일 생성 및 설치</a:t>
            </a:r>
            <a:endParaRPr lang="ja-JP" altLang="en-US" sz="24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464549" y="5804218"/>
            <a:ext cx="5517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HM NIS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활용 </a:t>
            </a:r>
            <a:r>
              <a:rPr lang="ko-KR" alt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ㅡ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 Setup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스크립트 생성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7616667" y="5798763"/>
            <a:ext cx="390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NSIS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활용</a:t>
            </a:r>
            <a:r>
              <a:rPr kumimoji="1"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Setup </a:t>
            </a:r>
            <a:r>
              <a:rPr kumimoji="1"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생성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31274" y="1089891"/>
            <a:ext cx="3620654" cy="444602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758958" y="1089891"/>
            <a:ext cx="3620654" cy="4446022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97997" y="2508318"/>
            <a:ext cx="1708728" cy="1841364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41601" y="3312902"/>
            <a:ext cx="7102763" cy="0"/>
          </a:xfrm>
          <a:prstGeom prst="straightConnector1">
            <a:avLst/>
          </a:prstGeom>
          <a:ln w="317500">
            <a:solidFill>
              <a:schemeClr val="accent1">
                <a:alpha val="3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423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5897" y="198782"/>
            <a:ext cx="407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실행파일 생성 및 설치</a:t>
            </a:r>
            <a:endParaRPr lang="ja-JP" altLang="en-US" sz="24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324701" y="4973449"/>
            <a:ext cx="628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생성한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Setup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파일을 통해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.exe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실행파일 설치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17388" y="2627710"/>
            <a:ext cx="1708728" cy="1841364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68437" y="2627710"/>
            <a:ext cx="1708728" cy="1841364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아래로 구부러진 화살표 11"/>
          <p:cNvSpPr/>
          <p:nvPr/>
        </p:nvSpPr>
        <p:spPr>
          <a:xfrm>
            <a:off x="2309091" y="1811278"/>
            <a:ext cx="2313710" cy="816432"/>
          </a:xfrm>
          <a:prstGeom prst="curvedDownArrow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660564" y="660448"/>
            <a:ext cx="3329709" cy="3993031"/>
            <a:chOff x="8003307" y="1054719"/>
            <a:chExt cx="3329709" cy="399303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003307" y="1054719"/>
              <a:ext cx="3329709" cy="3993031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8460509" y="1246908"/>
              <a:ext cx="2872507" cy="332509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9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7541135" y="4973449"/>
            <a:ext cx="3368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성공적으로 </a:t>
            </a:r>
            <a:r>
              <a:rPr kumimoji="1"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설치된 파일</a:t>
            </a:r>
            <a:endParaRPr kumimoji="1"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17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2D0D0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2"/>
          <p:cNvSpPr txBox="1"/>
          <p:nvPr/>
        </p:nvSpPr>
        <p:spPr>
          <a:xfrm>
            <a:off x="7315234" y="2402593"/>
            <a:ext cx="3177601" cy="2223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B0F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SW_Lee31</a:t>
            </a:r>
          </a:p>
          <a:p>
            <a:pPr algn="ctr"/>
            <a:r>
              <a:rPr lang="en-US" altLang="ko-KR" sz="2400" b="1" spc="-150" dirty="0" err="1" smtClean="0">
                <a:solidFill>
                  <a:srgbClr val="00B0F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Address_management</a:t>
            </a:r>
            <a:endParaRPr lang="en-US" altLang="ko-KR" sz="2400" b="1" spc="-150" dirty="0" smtClean="0">
              <a:solidFill>
                <a:srgbClr val="00B0F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endParaRPr lang="en-US" altLang="ko-KR" sz="1600" b="1" spc="-150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3200" b="1" spc="-15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프로그램 </a:t>
            </a:r>
            <a:endParaRPr lang="en-US" altLang="ko-KR" sz="3200" b="1" spc="-150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endParaRPr lang="en-US" altLang="ko-KR" sz="1050" b="1" spc="-15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3200" b="1" spc="-15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소개</a:t>
            </a:r>
            <a:endParaRPr lang="en-US" altLang="ko-KR" sz="3200" b="1" spc="-150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7" name="正方形/長方形 1"/>
          <p:cNvSpPr/>
          <p:nvPr/>
        </p:nvSpPr>
        <p:spPr>
          <a:xfrm>
            <a:off x="600364" y="822036"/>
            <a:ext cx="5181600" cy="56434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664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3854918" y="5516000"/>
            <a:ext cx="427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정상적으로 실행되는 프로그램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886776" y="960581"/>
            <a:ext cx="6640962" cy="4461163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テキスト ボックス 3"/>
          <p:cNvSpPr txBox="1"/>
          <p:nvPr/>
        </p:nvSpPr>
        <p:spPr>
          <a:xfrm>
            <a:off x="1185897" y="198782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소개</a:t>
            </a:r>
            <a:endParaRPr lang="ja-JP" altLang="en-US" sz="24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9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5897" y="198782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소개</a:t>
            </a:r>
            <a:endParaRPr lang="ja-JP" altLang="en-US" sz="24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136321" y="1191066"/>
            <a:ext cx="5549800" cy="3861258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직선 연결선 6"/>
          <p:cNvCxnSpPr>
            <a:endCxn id="10" idx="3"/>
          </p:cNvCxnSpPr>
          <p:nvPr/>
        </p:nvCxnSpPr>
        <p:spPr>
          <a:xfrm flipH="1" flipV="1">
            <a:off x="1903032" y="2332793"/>
            <a:ext cx="337032" cy="33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1891" y="1824961"/>
            <a:ext cx="1741141" cy="10156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파일 저장 위치 주소를 입력 하지 않을 시</a:t>
            </a:r>
            <a:r>
              <a:rPr lang="en-US" altLang="ko-KR" sz="1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1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기본값으로 </a:t>
            </a:r>
            <a:endParaRPr lang="en-US" altLang="ko-KR" sz="1400" dirty="0" smtClean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C:\\c#_work\\addr.txt </a:t>
            </a:r>
            <a:r>
              <a:rPr lang="ko-KR" altLang="en-US" sz="1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에</a:t>
            </a:r>
            <a:r>
              <a:rPr lang="ko-KR" altLang="en-US" sz="1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저장됨</a:t>
            </a:r>
            <a:r>
              <a:rPr lang="en-US" altLang="ko-KR" sz="1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1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13" name="직선 연결선 12"/>
          <p:cNvCxnSpPr>
            <a:endCxn id="16" idx="0"/>
          </p:cNvCxnSpPr>
          <p:nvPr/>
        </p:nvCxnSpPr>
        <p:spPr>
          <a:xfrm flipH="1">
            <a:off x="1059171" y="2992582"/>
            <a:ext cx="1757920" cy="6842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310" y="3676869"/>
            <a:ext cx="1687722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원하는 인원수만큼 파일에 저장할 수 있음</a:t>
            </a:r>
            <a:endParaRPr lang="ko-KR" altLang="en-US" sz="1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18" name="직선 연결선 17"/>
          <p:cNvCxnSpPr>
            <a:endCxn id="19" idx="0"/>
          </p:cNvCxnSpPr>
          <p:nvPr/>
        </p:nvCxnSpPr>
        <p:spPr>
          <a:xfrm flipH="1">
            <a:off x="2582367" y="4405745"/>
            <a:ext cx="96178" cy="1224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17850" y="5630216"/>
            <a:ext cx="2129034" cy="73866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저장된 인원의 번호를 입력 시 해당 인원 출력 </a:t>
            </a:r>
            <a:r>
              <a:rPr lang="en-US" altLang="ko-KR" sz="1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1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미 입력 시 저장된 정보 전부 출력</a:t>
            </a:r>
            <a:r>
              <a:rPr lang="en-US" altLang="ko-KR" sz="1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endParaRPr lang="ko-KR" altLang="en-US" sz="1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22" name="직선 연결선 21"/>
          <p:cNvCxnSpPr>
            <a:endCxn id="24" idx="0"/>
          </p:cNvCxnSpPr>
          <p:nvPr/>
        </p:nvCxnSpPr>
        <p:spPr>
          <a:xfrm>
            <a:off x="5837382" y="3870036"/>
            <a:ext cx="258618" cy="18084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47874" y="5678440"/>
            <a:ext cx="896252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출력 화면</a:t>
            </a:r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428036" y="485758"/>
            <a:ext cx="670470" cy="82242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25044" y="1485453"/>
            <a:ext cx="3499102" cy="4769165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187276" y="573030"/>
            <a:ext cx="1974637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생성된 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txt</a:t>
            </a:r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파일</a:t>
            </a:r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763271" y="896972"/>
            <a:ext cx="1683056" cy="1435820"/>
          </a:xfrm>
          <a:prstGeom prst="straightConnector1">
            <a:avLst/>
          </a:prstGeom>
          <a:ln w="317500">
            <a:solidFill>
              <a:schemeClr val="accent1">
                <a:alpha val="4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7034101" y="903334"/>
            <a:ext cx="1620372" cy="1860935"/>
          </a:xfrm>
          <a:prstGeom prst="straightConnector1">
            <a:avLst/>
          </a:prstGeom>
          <a:ln w="317500">
            <a:solidFill>
              <a:schemeClr val="accent1">
                <a:alpha val="4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7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5186483" y="5642206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Uninstall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テキスト ボックス 3"/>
          <p:cNvSpPr txBox="1"/>
          <p:nvPr/>
        </p:nvSpPr>
        <p:spPr>
          <a:xfrm>
            <a:off x="1185897" y="198782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소개</a:t>
            </a:r>
            <a:endParaRPr lang="ja-JP" altLang="en-US" sz="24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99855" y="960581"/>
            <a:ext cx="8257309" cy="4461163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1458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132</Words>
  <Application>Microsoft Office PowerPoint</Application>
  <PresentationFormat>와이드스크린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HY얕은샘물M</vt:lpstr>
      <vt:lpstr>경기천년제목 Bold</vt:lpstr>
      <vt:lpstr>나눔스퀘어라운드 Regular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User</cp:lastModifiedBy>
  <cp:revision>29</cp:revision>
  <dcterms:created xsi:type="dcterms:W3CDTF">2018-12-07T00:32:38Z</dcterms:created>
  <dcterms:modified xsi:type="dcterms:W3CDTF">2021-07-21T07:17:18Z</dcterms:modified>
</cp:coreProperties>
</file>