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81" r:id="rId5"/>
    <p:sldId id="263" r:id="rId6"/>
    <p:sldId id="289" r:id="rId7"/>
    <p:sldId id="291" r:id="rId8"/>
    <p:sldId id="290" r:id="rId9"/>
    <p:sldId id="292" r:id="rId10"/>
    <p:sldId id="294" r:id="rId11"/>
    <p:sldId id="296" r:id="rId12"/>
    <p:sldId id="297" r:id="rId13"/>
    <p:sldId id="305" r:id="rId14"/>
    <p:sldId id="306" r:id="rId15"/>
    <p:sldId id="295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39"/>
    <a:srgbClr val="04396C"/>
    <a:srgbClr val="1E3252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72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9.png"/><Relationship Id="rId7" Type="http://schemas.openxmlformats.org/officeDocument/2006/relationships/image" Target="../media/image1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20.jpe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80C4291-AA49-4611-97D5-21EC4368F85B}"/>
              </a:ext>
            </a:extLst>
          </p:cNvPr>
          <p:cNvSpPr txBox="1"/>
          <p:nvPr/>
        </p:nvSpPr>
        <p:spPr>
          <a:xfrm>
            <a:off x="2635762" y="2505422"/>
            <a:ext cx="69204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Factory Automation</a:t>
            </a:r>
            <a:endParaRPr lang="ko-KR" altLang="en-US" sz="6000" b="1" spc="-3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087165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3926125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A579EC9-5759-4D72-9456-D207CF1DDEEF}"/>
              </a:ext>
            </a:extLst>
          </p:cNvPr>
          <p:cNvSpPr txBox="1"/>
          <p:nvPr/>
        </p:nvSpPr>
        <p:spPr>
          <a:xfrm>
            <a:off x="3392383" y="4308455"/>
            <a:ext cx="5407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 상원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박 인택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 승원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 재윤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한 영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 성훈</a:t>
            </a:r>
            <a:r>
              <a:rPr lang="en-US" altLang="ko-KR" sz="16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 상원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315575" y="6638924"/>
            <a:ext cx="1876425" cy="180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9B29B74-5530-431A-9A1D-6C360E5E40A6}"/>
              </a:ext>
            </a:extLst>
          </p:cNvPr>
          <p:cNvSpPr txBox="1"/>
          <p:nvPr/>
        </p:nvSpPr>
        <p:spPr>
          <a:xfrm>
            <a:off x="1675839" y="2823624"/>
            <a:ext cx="36776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</a:t>
            </a:r>
            <a:r>
              <a:rPr lang="ko-KR" altLang="en-US" sz="4800" spc="-3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</a:t>
            </a:r>
            <a:r>
              <a:rPr lang="ko-KR" altLang="en-US" sz="4800" spc="-3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징</a:t>
            </a:r>
            <a:endParaRPr lang="ko-KR" altLang="en-US" sz="4800" spc="-3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D6DC040-1911-4DE1-B7BA-8D50B20BC5F8}"/>
              </a:ext>
            </a:extLst>
          </p:cNvPr>
          <p:cNvSpPr txBox="1"/>
          <p:nvPr/>
        </p:nvSpPr>
        <p:spPr>
          <a:xfrm>
            <a:off x="904240" y="3206948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2, </a:t>
            </a:r>
            <a:endParaRPr lang="ko-KR" altLang="en-US" sz="14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3278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894715" y="422140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1D65EFFB-77B3-4093-9EBE-5BC7CD9D594B}"/>
              </a:ext>
            </a:extLst>
          </p:cNvPr>
          <p:cNvGrpSpPr/>
          <p:nvPr/>
        </p:nvGrpSpPr>
        <p:grpSpPr>
          <a:xfrm>
            <a:off x="7192344" y="1785776"/>
            <a:ext cx="3092052" cy="830997"/>
            <a:chOff x="294640" y="3596640"/>
            <a:chExt cx="3092052" cy="8309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229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1</a:t>
              </a:r>
              <a:endParaRPr lang="ko-KR" altLang="en-US" sz="4800" b="1" dirty="0">
                <a:solidFill>
                  <a:schemeClr val="accent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24432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150" dirty="0" smtClean="0">
                  <a:solidFill>
                    <a:srgbClr val="393939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작품 구성도</a:t>
              </a:r>
              <a:endParaRPr lang="ko-KR" altLang="en-US" sz="3600" spc="-150" dirty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1D65EFFB-77B3-4093-9EBE-5BC7CD9D594B}"/>
              </a:ext>
            </a:extLst>
          </p:cNvPr>
          <p:cNvGrpSpPr/>
          <p:nvPr/>
        </p:nvGrpSpPr>
        <p:grpSpPr>
          <a:xfrm>
            <a:off x="7192344" y="2998255"/>
            <a:ext cx="2664049" cy="830997"/>
            <a:chOff x="294640" y="3596640"/>
            <a:chExt cx="2664049" cy="83099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229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1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2</a:t>
              </a:r>
              <a:endParaRPr lang="ko-KR" altLang="en-US" sz="4800" b="1" dirty="0">
                <a:solidFill>
                  <a:schemeClr val="accent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20152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150" dirty="0" smtClean="0">
                  <a:solidFill>
                    <a:srgbClr val="393939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작품 기능</a:t>
              </a:r>
              <a:endParaRPr lang="ko-KR" altLang="en-US" sz="3600" spc="-150" dirty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1D65EFFB-77B3-4093-9EBE-5BC7CD9D594B}"/>
              </a:ext>
            </a:extLst>
          </p:cNvPr>
          <p:cNvGrpSpPr/>
          <p:nvPr/>
        </p:nvGrpSpPr>
        <p:grpSpPr>
          <a:xfrm>
            <a:off x="7192344" y="4210733"/>
            <a:ext cx="3638675" cy="830997"/>
            <a:chOff x="294640" y="3596640"/>
            <a:chExt cx="3638675" cy="8309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229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1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3</a:t>
              </a:r>
              <a:endParaRPr lang="ko-KR" altLang="en-US" sz="4800" b="1" dirty="0">
                <a:solidFill>
                  <a:schemeClr val="accent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29899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150" dirty="0" smtClean="0">
                  <a:solidFill>
                    <a:srgbClr val="393939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작품 개발 환경</a:t>
              </a:r>
              <a:endParaRPr lang="ko-KR" altLang="en-US" sz="3600" spc="-150" dirty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0210800" y="6591300"/>
            <a:ext cx="19812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5206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/>
          <p:cNvSpPr/>
          <p:nvPr/>
        </p:nvSpPr>
        <p:spPr>
          <a:xfrm>
            <a:off x="591873" y="3036755"/>
            <a:ext cx="805689" cy="361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AFB67FCB-6C0A-43A6-9430-B53E5B0CBDF9}"/>
              </a:ext>
            </a:extLst>
          </p:cNvPr>
          <p:cNvSpPr/>
          <p:nvPr/>
        </p:nvSpPr>
        <p:spPr>
          <a:xfrm>
            <a:off x="629033" y="4047846"/>
            <a:ext cx="1412528" cy="14024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4553964" y="1330176"/>
            <a:ext cx="306494" cy="380044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81233" y="3455710"/>
            <a:ext cx="1711161" cy="111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-18238" y="-9861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8314E8D7-0C84-4A65-9B23-D1A13628D52B}"/>
              </a:ext>
            </a:extLst>
          </p:cNvPr>
          <p:cNvSpPr/>
          <p:nvPr/>
        </p:nvSpPr>
        <p:spPr>
          <a:xfrm>
            <a:off x="1434722" y="1172739"/>
            <a:ext cx="1742276" cy="18372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AFB67FCB-6C0A-43A6-9430-B53E5B0CBDF9}"/>
              </a:ext>
            </a:extLst>
          </p:cNvPr>
          <p:cNvSpPr/>
          <p:nvPr/>
        </p:nvSpPr>
        <p:spPr>
          <a:xfrm>
            <a:off x="4098914" y="4823433"/>
            <a:ext cx="1251184" cy="14535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ED89D0E-107A-476A-ADD6-25FB1C008E39}"/>
              </a:ext>
            </a:extLst>
          </p:cNvPr>
          <p:cNvSpPr txBox="1"/>
          <p:nvPr/>
        </p:nvSpPr>
        <p:spPr>
          <a:xfrm>
            <a:off x="296838" y="281733"/>
            <a:ext cx="2823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작품 구성도</a:t>
            </a:r>
            <a:endParaRPr lang="ko-KR" altLang="en-US" sz="40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A579EC9-5759-4D72-9456-D207CF1DDEEF}"/>
              </a:ext>
            </a:extLst>
          </p:cNvPr>
          <p:cNvSpPr txBox="1"/>
          <p:nvPr/>
        </p:nvSpPr>
        <p:spPr>
          <a:xfrm>
            <a:off x="340267" y="55306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개요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3074" name="Picture 2" descr="C:\Users\User\Desktop\컴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668" y="1467178"/>
            <a:ext cx="1327155" cy="113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mqtt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276" y="3568535"/>
            <a:ext cx="1387073" cy="90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User\Desktop\fj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149" y="1674710"/>
            <a:ext cx="954726" cy="5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오른쪽 화살표 36"/>
          <p:cNvSpPr/>
          <p:nvPr/>
        </p:nvSpPr>
        <p:spPr>
          <a:xfrm>
            <a:off x="3424314" y="1736254"/>
            <a:ext cx="2602261" cy="29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C6EE71FE-0A3F-4A25-852B-B62F5C0A9B7E}"/>
              </a:ext>
            </a:extLst>
          </p:cNvPr>
          <p:cNvSpPr/>
          <p:nvPr/>
        </p:nvSpPr>
        <p:spPr>
          <a:xfrm>
            <a:off x="6236814" y="1263284"/>
            <a:ext cx="1466547" cy="16561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7" descr="C:\Users\User\Desktop\z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271" y="1421623"/>
            <a:ext cx="1183522" cy="118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오른쪽 화살표 40"/>
          <p:cNvSpPr/>
          <p:nvPr/>
        </p:nvSpPr>
        <p:spPr>
          <a:xfrm rot="5400000">
            <a:off x="4153927" y="4139507"/>
            <a:ext cx="953108" cy="29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4461C2D-7B54-4B3D-9449-360FD650556A}"/>
              </a:ext>
            </a:extLst>
          </p:cNvPr>
          <p:cNvSpPr txBox="1"/>
          <p:nvPr/>
        </p:nvSpPr>
        <p:spPr>
          <a:xfrm>
            <a:off x="41392" y="1144012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 </a:t>
            </a:r>
            <a:r>
              <a:rPr lang="ko-KR" altLang="en-US" sz="3600" b="1" spc="-150" dirty="0" smtClean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공</a:t>
            </a:r>
            <a:r>
              <a:rPr lang="ko-KR" altLang="en-US" sz="3600" b="1" spc="-150" dirty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</a:t>
            </a:r>
            <a:endParaRPr lang="ko-KR" altLang="en-US" sz="3600" b="1" spc="-150" dirty="0">
              <a:solidFill>
                <a:srgbClr val="393939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4461C2D-7B54-4B3D-9449-360FD650556A}"/>
              </a:ext>
            </a:extLst>
          </p:cNvPr>
          <p:cNvSpPr txBox="1"/>
          <p:nvPr/>
        </p:nvSpPr>
        <p:spPr>
          <a:xfrm>
            <a:off x="4550804" y="1311126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</a:t>
            </a:r>
            <a:endParaRPr lang="ko-KR" altLang="en-US" sz="2000" b="1" spc="-150" dirty="0">
              <a:solidFill>
                <a:srgbClr val="393939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59" name="순서도: 연결자 58"/>
          <p:cNvSpPr/>
          <p:nvPr/>
        </p:nvSpPr>
        <p:spPr>
          <a:xfrm>
            <a:off x="4603061" y="2375736"/>
            <a:ext cx="306494" cy="380044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4461C2D-7B54-4B3D-9449-360FD650556A}"/>
              </a:ext>
            </a:extLst>
          </p:cNvPr>
          <p:cNvSpPr txBox="1"/>
          <p:nvPr/>
        </p:nvSpPr>
        <p:spPr>
          <a:xfrm>
            <a:off x="4599901" y="2356686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</a:t>
            </a:r>
            <a:endParaRPr lang="ko-KR" altLang="en-US" sz="2000" b="1" spc="-150" dirty="0">
              <a:solidFill>
                <a:srgbClr val="393939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2" name="순서도: 연결자 61"/>
          <p:cNvSpPr/>
          <p:nvPr/>
        </p:nvSpPr>
        <p:spPr>
          <a:xfrm>
            <a:off x="4132430" y="4108728"/>
            <a:ext cx="306494" cy="380044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4461C2D-7B54-4B3D-9449-360FD650556A}"/>
              </a:ext>
            </a:extLst>
          </p:cNvPr>
          <p:cNvSpPr txBox="1"/>
          <p:nvPr/>
        </p:nvSpPr>
        <p:spPr>
          <a:xfrm>
            <a:off x="4129270" y="408967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</a:t>
            </a:r>
            <a:endParaRPr lang="ko-KR" altLang="en-US" sz="2000" b="1" spc="-150" dirty="0">
              <a:solidFill>
                <a:srgbClr val="393939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01" name="오른쪽 화살표 100"/>
          <p:cNvSpPr/>
          <p:nvPr/>
        </p:nvSpPr>
        <p:spPr>
          <a:xfrm>
            <a:off x="7394854" y="3840941"/>
            <a:ext cx="363877" cy="29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순서도: 연결자 120"/>
          <p:cNvSpPr/>
          <p:nvPr/>
        </p:nvSpPr>
        <p:spPr>
          <a:xfrm>
            <a:off x="3861057" y="3293755"/>
            <a:ext cx="306494" cy="380044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64461C2D-7B54-4B3D-9449-360FD650556A}"/>
              </a:ext>
            </a:extLst>
          </p:cNvPr>
          <p:cNvSpPr txBox="1"/>
          <p:nvPr/>
        </p:nvSpPr>
        <p:spPr>
          <a:xfrm>
            <a:off x="3857897" y="3274705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</a:t>
            </a:r>
            <a:endParaRPr lang="ko-KR" altLang="en-US" sz="2000" b="1" spc="-150" dirty="0">
              <a:solidFill>
                <a:srgbClr val="393939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23" name="순서도: 연결자 122"/>
          <p:cNvSpPr/>
          <p:nvPr/>
        </p:nvSpPr>
        <p:spPr>
          <a:xfrm>
            <a:off x="7455397" y="3363948"/>
            <a:ext cx="306494" cy="380044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64461C2D-7B54-4B3D-9449-360FD650556A}"/>
              </a:ext>
            </a:extLst>
          </p:cNvPr>
          <p:cNvSpPr txBox="1"/>
          <p:nvPr/>
        </p:nvSpPr>
        <p:spPr>
          <a:xfrm>
            <a:off x="7452237" y="334489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5</a:t>
            </a:r>
            <a:endParaRPr lang="ko-KR" altLang="en-US" sz="2000" b="1" spc="-150" dirty="0">
              <a:solidFill>
                <a:srgbClr val="393939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xmlns="" id="{C6EE71FE-0A3F-4A25-852B-B62F5C0A9B7E}"/>
              </a:ext>
            </a:extLst>
          </p:cNvPr>
          <p:cNvSpPr/>
          <p:nvPr/>
        </p:nvSpPr>
        <p:spPr>
          <a:xfrm>
            <a:off x="8486900" y="1991353"/>
            <a:ext cx="1117789" cy="11307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6" name="Picture 9" descr="C:\Users\User\Desktop\x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646" y="2182268"/>
            <a:ext cx="716639" cy="71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오른쪽 화살표 126"/>
          <p:cNvSpPr/>
          <p:nvPr/>
        </p:nvSpPr>
        <p:spPr>
          <a:xfrm rot="237382">
            <a:off x="9757965" y="2436664"/>
            <a:ext cx="409023" cy="29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xmlns="" id="{C6EE71FE-0A3F-4A25-852B-B62F5C0A9B7E}"/>
              </a:ext>
            </a:extLst>
          </p:cNvPr>
          <p:cNvSpPr/>
          <p:nvPr/>
        </p:nvSpPr>
        <p:spPr>
          <a:xfrm>
            <a:off x="10343779" y="1901111"/>
            <a:ext cx="1104597" cy="1225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9" name="Picture 10" descr="C:\Users\User\Desktop\2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140" y="2291644"/>
            <a:ext cx="939873" cy="44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순서도: 연결자 129"/>
          <p:cNvSpPr/>
          <p:nvPr/>
        </p:nvSpPr>
        <p:spPr>
          <a:xfrm>
            <a:off x="8183566" y="3027377"/>
            <a:ext cx="306494" cy="380044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64461C2D-7B54-4B3D-9449-360FD650556A}"/>
              </a:ext>
            </a:extLst>
          </p:cNvPr>
          <p:cNvSpPr txBox="1"/>
          <p:nvPr/>
        </p:nvSpPr>
        <p:spPr>
          <a:xfrm>
            <a:off x="8180406" y="3008327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6</a:t>
            </a:r>
            <a:endParaRPr lang="ko-KR" altLang="en-US" sz="2000" b="1" spc="-150" dirty="0">
              <a:solidFill>
                <a:srgbClr val="393939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91" name="오른쪽 화살표 90"/>
          <p:cNvSpPr/>
          <p:nvPr/>
        </p:nvSpPr>
        <p:spPr>
          <a:xfrm rot="10800000">
            <a:off x="3402920" y="2058294"/>
            <a:ext cx="2602261" cy="29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위로 굽은 화살표 23"/>
          <p:cNvSpPr/>
          <p:nvPr/>
        </p:nvSpPr>
        <p:spPr>
          <a:xfrm rot="5400000">
            <a:off x="3426654" y="2319023"/>
            <a:ext cx="1011213" cy="2498676"/>
          </a:xfrm>
          <a:prstGeom prst="bentUpArrow">
            <a:avLst>
              <a:gd name="adj1" fmla="val 19709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위로 굽은 화살표 91"/>
          <p:cNvSpPr/>
          <p:nvPr/>
        </p:nvSpPr>
        <p:spPr>
          <a:xfrm rot="5400000">
            <a:off x="7509305" y="3401609"/>
            <a:ext cx="1000752" cy="3728328"/>
          </a:xfrm>
          <a:prstGeom prst="bentUpArrow">
            <a:avLst>
              <a:gd name="adj1" fmla="val 19709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64461C2D-7B54-4B3D-9449-360FD650556A}"/>
              </a:ext>
            </a:extLst>
          </p:cNvPr>
          <p:cNvSpPr txBox="1"/>
          <p:nvPr/>
        </p:nvSpPr>
        <p:spPr>
          <a:xfrm>
            <a:off x="9873845" y="5153285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 </a:t>
            </a:r>
            <a:r>
              <a:rPr lang="ko-KR" altLang="en-US" sz="3600" b="1" spc="-150" dirty="0" smtClean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공</a:t>
            </a:r>
            <a:r>
              <a:rPr lang="ko-KR" altLang="en-US" sz="3600" b="1" spc="-150" dirty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</a:t>
            </a:r>
            <a:endParaRPr lang="ko-KR" altLang="en-US" sz="3600" b="1" spc="-150" dirty="0">
              <a:solidFill>
                <a:srgbClr val="393939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5122" name="Picture 2" descr="C:\Users\User\Desktop\23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58" y="4373807"/>
            <a:ext cx="1118325" cy="76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28352" y="3069882"/>
            <a:ext cx="827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TCP/IP</a:t>
            </a:r>
            <a:endParaRPr lang="ko-KR" altLang="en-US" sz="12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04" name="오른쪽 화살표 103"/>
          <p:cNvSpPr/>
          <p:nvPr/>
        </p:nvSpPr>
        <p:spPr>
          <a:xfrm rot="15130234">
            <a:off x="794003" y="3669503"/>
            <a:ext cx="363877" cy="29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오른쪽 화살표 105"/>
          <p:cNvSpPr/>
          <p:nvPr/>
        </p:nvSpPr>
        <p:spPr>
          <a:xfrm rot="18439709">
            <a:off x="1065135" y="2461683"/>
            <a:ext cx="363877" cy="29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오른쪽 화살표 108"/>
          <p:cNvSpPr/>
          <p:nvPr/>
        </p:nvSpPr>
        <p:spPr>
          <a:xfrm rot="17312075">
            <a:off x="8504253" y="3210086"/>
            <a:ext cx="363877" cy="29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순서도: 연결자 109"/>
          <p:cNvSpPr/>
          <p:nvPr/>
        </p:nvSpPr>
        <p:spPr>
          <a:xfrm>
            <a:off x="9813615" y="1989840"/>
            <a:ext cx="306494" cy="380044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64461C2D-7B54-4B3D-9449-360FD650556A}"/>
              </a:ext>
            </a:extLst>
          </p:cNvPr>
          <p:cNvSpPr txBox="1"/>
          <p:nvPr/>
        </p:nvSpPr>
        <p:spPr>
          <a:xfrm>
            <a:off x="9810455" y="1970790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</a:t>
            </a:r>
            <a:endParaRPr lang="ko-KR" altLang="en-US" sz="2000" b="1" spc="-150" dirty="0">
              <a:solidFill>
                <a:srgbClr val="393939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7939229" y="3798498"/>
            <a:ext cx="805689" cy="361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7956658" y="3841150"/>
            <a:ext cx="827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OPC_UA</a:t>
            </a:r>
            <a:endParaRPr lang="ko-KR" altLang="en-US" sz="12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xmlns="" id="{C6EE71FE-0A3F-4A25-852B-B62F5C0A9B7E}"/>
              </a:ext>
            </a:extLst>
          </p:cNvPr>
          <p:cNvSpPr/>
          <p:nvPr/>
        </p:nvSpPr>
        <p:spPr>
          <a:xfrm>
            <a:off x="1802067" y="5502135"/>
            <a:ext cx="2296847" cy="12914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6" name="Picture 3" descr="C:\Users\User\Desktop\다운로드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09" y="5498328"/>
            <a:ext cx="1409685" cy="129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C:\Users\User\Desktop\다운로드 (1).jp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53" y="5476450"/>
            <a:ext cx="1304281" cy="130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오른쪽 화살표 117"/>
          <p:cNvSpPr/>
          <p:nvPr/>
        </p:nvSpPr>
        <p:spPr>
          <a:xfrm rot="15130234">
            <a:off x="1724241" y="5395655"/>
            <a:ext cx="363877" cy="29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 descr="C:\Users\User\Desktop\images (1)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270" y="4882645"/>
            <a:ext cx="1529345" cy="132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/>
          <p:cNvSpPr/>
          <p:nvPr/>
        </p:nvSpPr>
        <p:spPr>
          <a:xfrm>
            <a:off x="10210800" y="6591300"/>
            <a:ext cx="19812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3973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C6EE71FE-0A3F-4A25-852B-B62F5C0A9B7E}"/>
              </a:ext>
            </a:extLst>
          </p:cNvPr>
          <p:cNvSpPr/>
          <p:nvPr/>
        </p:nvSpPr>
        <p:spPr>
          <a:xfrm>
            <a:off x="6628078" y="5446054"/>
            <a:ext cx="2296847" cy="12914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C6EE71FE-0A3F-4A25-852B-B62F5C0A9B7E}"/>
              </a:ext>
            </a:extLst>
          </p:cNvPr>
          <p:cNvSpPr/>
          <p:nvPr/>
        </p:nvSpPr>
        <p:spPr>
          <a:xfrm>
            <a:off x="8949684" y="4047990"/>
            <a:ext cx="1466547" cy="12914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45092" y="2022935"/>
            <a:ext cx="1711161" cy="111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ED89D0E-107A-476A-ADD6-25FB1C008E39}"/>
              </a:ext>
            </a:extLst>
          </p:cNvPr>
          <p:cNvSpPr txBox="1"/>
          <p:nvPr/>
        </p:nvSpPr>
        <p:spPr>
          <a:xfrm>
            <a:off x="296838" y="281733"/>
            <a:ext cx="2823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작품 구성도</a:t>
            </a:r>
            <a:endParaRPr lang="ko-KR" altLang="en-US" sz="40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A579EC9-5759-4D72-9456-D207CF1DDEEF}"/>
              </a:ext>
            </a:extLst>
          </p:cNvPr>
          <p:cNvSpPr txBox="1"/>
          <p:nvPr/>
        </p:nvSpPr>
        <p:spPr>
          <a:xfrm>
            <a:off x="340267" y="55306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개요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11" name="Picture 3" descr="C:\Users\User\Desktop\mqt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35" y="2135760"/>
            <a:ext cx="1387073" cy="90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4461C2D-7B54-4B3D-9449-360FD650556A}"/>
              </a:ext>
            </a:extLst>
          </p:cNvPr>
          <p:cNvSpPr txBox="1"/>
          <p:nvPr/>
        </p:nvSpPr>
        <p:spPr>
          <a:xfrm>
            <a:off x="87775" y="1158232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</a:t>
            </a:r>
            <a:r>
              <a:rPr lang="en-US" altLang="ko-KR" sz="3600" b="1" spc="-150" dirty="0" smtClean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3600" b="1" spc="-150" dirty="0" smtClean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공</a:t>
            </a:r>
            <a:r>
              <a:rPr lang="ko-KR" altLang="en-US" sz="3600" b="1" spc="-150" dirty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</a:t>
            </a:r>
            <a:endParaRPr lang="ko-KR" altLang="en-US" sz="3600" b="1" spc="-150" dirty="0">
              <a:solidFill>
                <a:srgbClr val="393939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2742465" y="2466570"/>
            <a:ext cx="434764" cy="29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AFB67FCB-6C0A-43A6-9430-B53E5B0CBDF9}"/>
              </a:ext>
            </a:extLst>
          </p:cNvPr>
          <p:cNvSpPr/>
          <p:nvPr/>
        </p:nvSpPr>
        <p:spPr>
          <a:xfrm>
            <a:off x="5543580" y="1130589"/>
            <a:ext cx="1893312" cy="19656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210800" y="6591300"/>
            <a:ext cx="19812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C6EE71FE-0A3F-4A25-852B-B62F5C0A9B7E}"/>
              </a:ext>
            </a:extLst>
          </p:cNvPr>
          <p:cNvSpPr/>
          <p:nvPr/>
        </p:nvSpPr>
        <p:spPr>
          <a:xfrm>
            <a:off x="4336069" y="4367723"/>
            <a:ext cx="1223359" cy="12293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7" descr="C:\Users\User\Desktop\z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027" y="4425936"/>
            <a:ext cx="1053740" cy="105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오른쪽 화살표 32"/>
          <p:cNvSpPr/>
          <p:nvPr/>
        </p:nvSpPr>
        <p:spPr>
          <a:xfrm rot="4084615">
            <a:off x="3996700" y="3846912"/>
            <a:ext cx="961075" cy="29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 rot="14894334">
            <a:off x="4337131" y="3710957"/>
            <a:ext cx="843267" cy="29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8314E8D7-0C84-4A65-9B23-D1A13628D52B}"/>
              </a:ext>
            </a:extLst>
          </p:cNvPr>
          <p:cNvSpPr/>
          <p:nvPr/>
        </p:nvSpPr>
        <p:spPr>
          <a:xfrm>
            <a:off x="3288475" y="1654569"/>
            <a:ext cx="1742276" cy="18372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2" descr="C:\Users\User\Desktop\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671" y="1936313"/>
            <a:ext cx="1574723" cy="134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C:\Users\User\Desktop\fj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732" y="2200937"/>
            <a:ext cx="990600" cy="5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오른쪽 화살표 37"/>
          <p:cNvSpPr/>
          <p:nvPr/>
        </p:nvSpPr>
        <p:spPr>
          <a:xfrm>
            <a:off x="5042478" y="1816421"/>
            <a:ext cx="378975" cy="352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연결자 38"/>
          <p:cNvSpPr/>
          <p:nvPr/>
        </p:nvSpPr>
        <p:spPr>
          <a:xfrm>
            <a:off x="2739190" y="2087780"/>
            <a:ext cx="306494" cy="380044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4461C2D-7B54-4B3D-9449-360FD650556A}"/>
              </a:ext>
            </a:extLst>
          </p:cNvPr>
          <p:cNvSpPr txBox="1"/>
          <p:nvPr/>
        </p:nvSpPr>
        <p:spPr>
          <a:xfrm>
            <a:off x="2739190" y="2066460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</a:t>
            </a:r>
            <a:endParaRPr lang="ko-KR" altLang="en-US" sz="2000" b="1" spc="-150" dirty="0">
              <a:solidFill>
                <a:srgbClr val="393939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1" name="순서도: 연결자 40"/>
          <p:cNvSpPr/>
          <p:nvPr/>
        </p:nvSpPr>
        <p:spPr>
          <a:xfrm>
            <a:off x="5042478" y="1423856"/>
            <a:ext cx="306494" cy="380044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4461C2D-7B54-4B3D-9449-360FD650556A}"/>
              </a:ext>
            </a:extLst>
          </p:cNvPr>
          <p:cNvSpPr txBox="1"/>
          <p:nvPr/>
        </p:nvSpPr>
        <p:spPr>
          <a:xfrm>
            <a:off x="5039318" y="1404806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</a:t>
            </a:r>
            <a:endParaRPr lang="ko-KR" altLang="en-US" sz="2000" b="1" spc="-150" dirty="0">
              <a:solidFill>
                <a:srgbClr val="393939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3" name="순서도: 연결자 42"/>
          <p:cNvSpPr/>
          <p:nvPr/>
        </p:nvSpPr>
        <p:spPr>
          <a:xfrm>
            <a:off x="4009526" y="3925992"/>
            <a:ext cx="306494" cy="380044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4461C2D-7B54-4B3D-9449-360FD650556A}"/>
              </a:ext>
            </a:extLst>
          </p:cNvPr>
          <p:cNvSpPr txBox="1"/>
          <p:nvPr/>
        </p:nvSpPr>
        <p:spPr>
          <a:xfrm>
            <a:off x="4006366" y="3906942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</a:t>
            </a:r>
            <a:endParaRPr lang="ko-KR" altLang="en-US" sz="2000" b="1" spc="-150" dirty="0">
              <a:solidFill>
                <a:srgbClr val="393939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5" name="순서도: 연결자 44"/>
          <p:cNvSpPr/>
          <p:nvPr/>
        </p:nvSpPr>
        <p:spPr>
          <a:xfrm>
            <a:off x="4983057" y="3772547"/>
            <a:ext cx="306494" cy="380044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4461C2D-7B54-4B3D-9449-360FD650556A}"/>
              </a:ext>
            </a:extLst>
          </p:cNvPr>
          <p:cNvSpPr txBox="1"/>
          <p:nvPr/>
        </p:nvSpPr>
        <p:spPr>
          <a:xfrm>
            <a:off x="4979897" y="3753497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</a:t>
            </a:r>
            <a:endParaRPr lang="ko-KR" altLang="en-US" sz="2000" b="1" spc="-150" dirty="0">
              <a:solidFill>
                <a:srgbClr val="393939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7" name="오른쪽 화살표 46"/>
          <p:cNvSpPr/>
          <p:nvPr/>
        </p:nvSpPr>
        <p:spPr>
          <a:xfrm rot="2132271">
            <a:off x="4992686" y="3126193"/>
            <a:ext cx="560057" cy="29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587302" y="3347472"/>
            <a:ext cx="1711161" cy="111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3" descr="C:\Users\User\Desktop\mqt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505" y="3460297"/>
            <a:ext cx="1387073" cy="90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순서도: 연결자 49"/>
          <p:cNvSpPr/>
          <p:nvPr/>
        </p:nvSpPr>
        <p:spPr>
          <a:xfrm>
            <a:off x="5155346" y="2473763"/>
            <a:ext cx="306494" cy="380044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4461C2D-7B54-4B3D-9449-360FD650556A}"/>
              </a:ext>
            </a:extLst>
          </p:cNvPr>
          <p:cNvSpPr txBox="1"/>
          <p:nvPr/>
        </p:nvSpPr>
        <p:spPr>
          <a:xfrm>
            <a:off x="5152186" y="245471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5</a:t>
            </a:r>
            <a:endParaRPr lang="ko-KR" altLang="en-US" sz="2000" b="1" spc="-150" dirty="0">
              <a:solidFill>
                <a:srgbClr val="393939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52" name="오른쪽 화살표 51"/>
          <p:cNvSpPr/>
          <p:nvPr/>
        </p:nvSpPr>
        <p:spPr>
          <a:xfrm>
            <a:off x="7433162" y="3804488"/>
            <a:ext cx="314024" cy="29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Picture 9" descr="C:\Users\User\Desktop\x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132" y="4360869"/>
            <a:ext cx="779649" cy="66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순서도: 연결자 53"/>
          <p:cNvSpPr/>
          <p:nvPr/>
        </p:nvSpPr>
        <p:spPr>
          <a:xfrm>
            <a:off x="7475397" y="3415649"/>
            <a:ext cx="306494" cy="380044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4461C2D-7B54-4B3D-9449-360FD650556A}"/>
              </a:ext>
            </a:extLst>
          </p:cNvPr>
          <p:cNvSpPr txBox="1"/>
          <p:nvPr/>
        </p:nvSpPr>
        <p:spPr>
          <a:xfrm>
            <a:off x="7470007" y="3384632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6</a:t>
            </a:r>
            <a:endParaRPr lang="ko-KR" altLang="en-US" sz="2000" b="1" spc="-150" dirty="0">
              <a:solidFill>
                <a:srgbClr val="393939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56" name="오른쪽 화살표 55"/>
          <p:cNvSpPr/>
          <p:nvPr/>
        </p:nvSpPr>
        <p:spPr>
          <a:xfrm rot="17792666">
            <a:off x="9721164" y="3581039"/>
            <a:ext cx="596545" cy="29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C6EE71FE-0A3F-4A25-852B-B62F5C0A9B7E}"/>
              </a:ext>
            </a:extLst>
          </p:cNvPr>
          <p:cNvSpPr/>
          <p:nvPr/>
        </p:nvSpPr>
        <p:spPr>
          <a:xfrm>
            <a:off x="10016276" y="2317337"/>
            <a:ext cx="1104597" cy="1225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10" descr="C:\Users\User\Desktop\2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637" y="2707870"/>
            <a:ext cx="939873" cy="44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순서도: 연결자 58"/>
          <p:cNvSpPr/>
          <p:nvPr/>
        </p:nvSpPr>
        <p:spPr>
          <a:xfrm>
            <a:off x="8799597" y="3764633"/>
            <a:ext cx="306494" cy="380044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4461C2D-7B54-4B3D-9449-360FD650556A}"/>
              </a:ext>
            </a:extLst>
          </p:cNvPr>
          <p:cNvSpPr txBox="1"/>
          <p:nvPr/>
        </p:nvSpPr>
        <p:spPr>
          <a:xfrm>
            <a:off x="8796437" y="374558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</a:t>
            </a:r>
            <a:endParaRPr lang="ko-KR" altLang="en-US" sz="2000" b="1" spc="-150" dirty="0">
              <a:solidFill>
                <a:srgbClr val="393939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176107" y="3912511"/>
            <a:ext cx="805689" cy="361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AFB67FCB-6C0A-43A6-9430-B53E5B0CBDF9}"/>
              </a:ext>
            </a:extLst>
          </p:cNvPr>
          <p:cNvSpPr/>
          <p:nvPr/>
        </p:nvSpPr>
        <p:spPr>
          <a:xfrm>
            <a:off x="1642261" y="5153715"/>
            <a:ext cx="1412528" cy="14024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Picture 2" descr="C:\Users\User\Desktop\23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086" y="5479676"/>
            <a:ext cx="1118325" cy="76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2212586" y="3945638"/>
            <a:ext cx="827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TCP/IP</a:t>
            </a:r>
            <a:endParaRPr lang="ko-KR" altLang="en-US" sz="12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79" name="오른쪽 화살표 78"/>
          <p:cNvSpPr/>
          <p:nvPr/>
        </p:nvSpPr>
        <p:spPr>
          <a:xfrm rot="16200000">
            <a:off x="2088399" y="4619870"/>
            <a:ext cx="644424" cy="29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오른쪽 화살표 79"/>
          <p:cNvSpPr/>
          <p:nvPr/>
        </p:nvSpPr>
        <p:spPr>
          <a:xfrm rot="18439709">
            <a:off x="2673370" y="3302386"/>
            <a:ext cx="363877" cy="29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7729757" y="3805908"/>
            <a:ext cx="805689" cy="361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7747186" y="3848560"/>
            <a:ext cx="827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OPC_UA</a:t>
            </a:r>
            <a:endParaRPr lang="ko-KR" altLang="en-US" sz="12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3" name="오른쪽 화살표 82"/>
          <p:cNvSpPr/>
          <p:nvPr/>
        </p:nvSpPr>
        <p:spPr>
          <a:xfrm rot="2240244">
            <a:off x="8567049" y="4157991"/>
            <a:ext cx="314024" cy="29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 descr="C:\Users\User\Desktop\다운로드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420" y="5442247"/>
            <a:ext cx="1409685" cy="129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User\Desktop\다운로드 (1).jp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781" y="5479676"/>
            <a:ext cx="1304281" cy="130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오른쪽 화살표 89"/>
          <p:cNvSpPr/>
          <p:nvPr/>
        </p:nvSpPr>
        <p:spPr>
          <a:xfrm rot="10800000">
            <a:off x="3126218" y="5927996"/>
            <a:ext cx="3217432" cy="29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Picture 3" descr="C:\Users\User\Desktop\images (1)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206" y="1239394"/>
            <a:ext cx="1980575" cy="169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순서도: 연결자 92"/>
          <p:cNvSpPr/>
          <p:nvPr/>
        </p:nvSpPr>
        <p:spPr>
          <a:xfrm>
            <a:off x="9602585" y="3378553"/>
            <a:ext cx="306494" cy="380044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64461C2D-7B54-4B3D-9449-360FD650556A}"/>
              </a:ext>
            </a:extLst>
          </p:cNvPr>
          <p:cNvSpPr txBox="1"/>
          <p:nvPr/>
        </p:nvSpPr>
        <p:spPr>
          <a:xfrm>
            <a:off x="9599425" y="335950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8</a:t>
            </a:r>
            <a:endParaRPr lang="ko-KR" altLang="en-US" sz="2000" b="1" spc="-150" dirty="0">
              <a:solidFill>
                <a:srgbClr val="393939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3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직사각형 7170"/>
          <p:cNvSpPr/>
          <p:nvPr/>
        </p:nvSpPr>
        <p:spPr>
          <a:xfrm>
            <a:off x="2714625" y="1181100"/>
            <a:ext cx="6429375" cy="5543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653212" y="2771775"/>
            <a:ext cx="847725" cy="3600450"/>
            <a:chOff x="7667625" y="2143125"/>
            <a:chExt cx="847725" cy="3600450"/>
          </a:xfrm>
        </p:grpSpPr>
        <p:sp>
          <p:nvSpPr>
            <p:cNvPr id="6" name="직사각형 5"/>
            <p:cNvSpPr/>
            <p:nvPr/>
          </p:nvSpPr>
          <p:spPr>
            <a:xfrm>
              <a:off x="7667625" y="2143125"/>
              <a:ext cx="847725" cy="36004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743825" y="2143125"/>
              <a:ext cx="704850" cy="36004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6912768" y="3871912"/>
            <a:ext cx="371471" cy="6762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C:\Users\User\Desktop\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43634" y="93473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ED89D0E-107A-476A-ADD6-25FB1C008E39}"/>
              </a:ext>
            </a:extLst>
          </p:cNvPr>
          <p:cNvSpPr txBox="1"/>
          <p:nvPr/>
        </p:nvSpPr>
        <p:spPr>
          <a:xfrm>
            <a:off x="296838" y="281733"/>
            <a:ext cx="2823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작품 구성도</a:t>
            </a:r>
            <a:endParaRPr lang="ko-KR" altLang="en-US" sz="40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A579EC9-5759-4D72-9456-D207CF1DDEEF}"/>
              </a:ext>
            </a:extLst>
          </p:cNvPr>
          <p:cNvSpPr txBox="1"/>
          <p:nvPr/>
        </p:nvSpPr>
        <p:spPr>
          <a:xfrm>
            <a:off x="340267" y="55306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개요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210800" y="6591300"/>
            <a:ext cx="19812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3983830" y="2771775"/>
            <a:ext cx="847725" cy="3600450"/>
            <a:chOff x="7667625" y="2143125"/>
            <a:chExt cx="847725" cy="3600450"/>
          </a:xfrm>
        </p:grpSpPr>
        <p:sp>
          <p:nvSpPr>
            <p:cNvPr id="62" name="직사각형 61"/>
            <p:cNvSpPr/>
            <p:nvPr/>
          </p:nvSpPr>
          <p:spPr>
            <a:xfrm>
              <a:off x="7667625" y="2143125"/>
              <a:ext cx="847725" cy="36004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743825" y="2143125"/>
              <a:ext cx="704850" cy="36004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500812" y="4181475"/>
            <a:ext cx="1247775" cy="638175"/>
            <a:chOff x="7591425" y="4057650"/>
            <a:chExt cx="1247775" cy="638175"/>
          </a:xfrm>
        </p:grpSpPr>
        <p:sp>
          <p:nvSpPr>
            <p:cNvPr id="10" name="직사각형 9"/>
            <p:cNvSpPr/>
            <p:nvPr/>
          </p:nvSpPr>
          <p:spPr>
            <a:xfrm>
              <a:off x="7591425" y="4057650"/>
              <a:ext cx="1247775" cy="638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677150" y="4191000"/>
              <a:ext cx="108585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29537" y="4202668"/>
              <a:ext cx="1071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카 메 라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3783804" y="4210050"/>
            <a:ext cx="1247775" cy="638175"/>
            <a:chOff x="7591425" y="4057650"/>
            <a:chExt cx="1247775" cy="638175"/>
          </a:xfrm>
        </p:grpSpPr>
        <p:sp>
          <p:nvSpPr>
            <p:cNvPr id="70" name="직사각형 69"/>
            <p:cNvSpPr/>
            <p:nvPr/>
          </p:nvSpPr>
          <p:spPr>
            <a:xfrm>
              <a:off x="7591425" y="4057650"/>
              <a:ext cx="1247775" cy="638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677150" y="4191000"/>
              <a:ext cx="108585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729537" y="4202668"/>
              <a:ext cx="1071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카 메 라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73" name="Picture 2" descr="C:\Users\User\Desktop\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33771" y="93672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891338" y="5305425"/>
            <a:ext cx="371471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6891338" y="2857500"/>
            <a:ext cx="371471" cy="6762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7681912" y="2138364"/>
            <a:ext cx="795338" cy="371471"/>
            <a:chOff x="8901112" y="2138364"/>
            <a:chExt cx="795338" cy="371471"/>
          </a:xfrm>
        </p:grpSpPr>
        <p:sp>
          <p:nvSpPr>
            <p:cNvPr id="91" name="직사각형 90"/>
            <p:cNvSpPr/>
            <p:nvPr/>
          </p:nvSpPr>
          <p:spPr>
            <a:xfrm rot="16200000">
              <a:off x="9120189" y="1985962"/>
              <a:ext cx="371471" cy="6762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901112" y="2166939"/>
              <a:ext cx="7953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불량품</a:t>
              </a:r>
              <a:endParaRPr lang="ko-KR" altLang="en-US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436374" y="3041748"/>
            <a:ext cx="678661" cy="371471"/>
            <a:chOff x="6657967" y="3033714"/>
            <a:chExt cx="678661" cy="371471"/>
          </a:xfrm>
        </p:grpSpPr>
        <p:sp>
          <p:nvSpPr>
            <p:cNvPr id="86" name="직사각형 85"/>
            <p:cNvSpPr/>
            <p:nvPr/>
          </p:nvSpPr>
          <p:spPr>
            <a:xfrm rot="16200000">
              <a:off x="6812755" y="2881312"/>
              <a:ext cx="371471" cy="67627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657967" y="3041748"/>
              <a:ext cx="676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양품</a:t>
              </a:r>
              <a:endParaRPr lang="ko-KR" altLang="en-US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438768" y="3502822"/>
            <a:ext cx="678660" cy="371471"/>
            <a:chOff x="6657968" y="3502822"/>
            <a:chExt cx="678660" cy="371471"/>
          </a:xfrm>
        </p:grpSpPr>
        <p:sp>
          <p:nvSpPr>
            <p:cNvPr id="87" name="직사각형 86"/>
            <p:cNvSpPr/>
            <p:nvPr/>
          </p:nvSpPr>
          <p:spPr>
            <a:xfrm rot="16200000">
              <a:off x="6810370" y="3350420"/>
              <a:ext cx="371471" cy="67627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660353" y="3536750"/>
              <a:ext cx="676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양품</a:t>
              </a:r>
              <a:endParaRPr lang="ko-KR" altLang="en-US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438760" y="3971929"/>
            <a:ext cx="676283" cy="371471"/>
            <a:chOff x="6657960" y="3971929"/>
            <a:chExt cx="676283" cy="371471"/>
          </a:xfrm>
        </p:grpSpPr>
        <p:sp>
          <p:nvSpPr>
            <p:cNvPr id="89" name="직사각형 88"/>
            <p:cNvSpPr/>
            <p:nvPr/>
          </p:nvSpPr>
          <p:spPr>
            <a:xfrm rot="16200000">
              <a:off x="6810370" y="3819527"/>
              <a:ext cx="371471" cy="6762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657960" y="4003775"/>
              <a:ext cx="676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양</a:t>
              </a:r>
              <a:r>
                <a:rPr lang="ko-KR" altLang="en-US" sz="1400" dirty="0" smtClean="0"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품</a:t>
              </a:r>
              <a:endParaRPr lang="ko-KR" altLang="en-US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5333965" y="2244477"/>
            <a:ext cx="804874" cy="4509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 rot="16200000">
            <a:off x="5550666" y="2136578"/>
            <a:ext cx="371471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5398264" y="2316062"/>
            <a:ext cx="676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양품</a:t>
            </a:r>
            <a:endParaRPr lang="ko-KR" altLang="en-US" sz="14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 rot="5400000">
            <a:off x="4010018" y="5175201"/>
            <a:ext cx="804874" cy="4509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 rot="5400000">
            <a:off x="3988438" y="3043988"/>
            <a:ext cx="804874" cy="4509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4205139" y="2936089"/>
            <a:ext cx="371471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 rot="5400000">
            <a:off x="4052737" y="3115573"/>
            <a:ext cx="676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양품</a:t>
            </a:r>
            <a:endParaRPr lang="ko-KR" altLang="en-US" sz="14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 rot="5400000">
            <a:off x="4068361" y="5214940"/>
            <a:ext cx="678660" cy="371471"/>
            <a:chOff x="6657968" y="3502822"/>
            <a:chExt cx="678660" cy="371471"/>
          </a:xfrm>
        </p:grpSpPr>
        <p:sp>
          <p:nvSpPr>
            <p:cNvPr id="105" name="직사각형 104"/>
            <p:cNvSpPr/>
            <p:nvPr/>
          </p:nvSpPr>
          <p:spPr>
            <a:xfrm rot="16200000">
              <a:off x="6810370" y="3350420"/>
              <a:ext cx="371471" cy="67627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660353" y="3536750"/>
              <a:ext cx="676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양품</a:t>
              </a:r>
              <a:endParaRPr lang="ko-KR" altLang="en-US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</p:grpSp>
      <p:grpSp>
        <p:nvGrpSpPr>
          <p:cNvPr id="7172" name="그룹 7171"/>
          <p:cNvGrpSpPr/>
          <p:nvPr/>
        </p:nvGrpSpPr>
        <p:grpSpPr>
          <a:xfrm>
            <a:off x="3783804" y="4998238"/>
            <a:ext cx="200026" cy="983462"/>
            <a:chOff x="3783804" y="4998238"/>
            <a:chExt cx="200026" cy="98346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9" name="타원 28"/>
            <p:cNvSpPr/>
            <p:nvPr/>
          </p:nvSpPr>
          <p:spPr>
            <a:xfrm>
              <a:off x="3783804" y="4998238"/>
              <a:ext cx="200026" cy="22146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860004" y="5219700"/>
              <a:ext cx="45719" cy="762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68" name="직사각형 7167"/>
          <p:cNvSpPr/>
          <p:nvPr/>
        </p:nvSpPr>
        <p:spPr>
          <a:xfrm>
            <a:off x="4955379" y="5061346"/>
            <a:ext cx="931071" cy="9203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69" name="TextBox 7168"/>
          <p:cNvSpPr txBox="1"/>
          <p:nvPr/>
        </p:nvSpPr>
        <p:spPr>
          <a:xfrm>
            <a:off x="5101826" y="5612368"/>
            <a:ext cx="70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상자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5018477" y="5192614"/>
            <a:ext cx="804874" cy="4509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64461C2D-7B54-4B3D-9449-360FD650556A}"/>
              </a:ext>
            </a:extLst>
          </p:cNvPr>
          <p:cNvSpPr txBox="1"/>
          <p:nvPr/>
        </p:nvSpPr>
        <p:spPr>
          <a:xfrm>
            <a:off x="5689636" y="1254561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 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공</a:t>
            </a:r>
            <a:r>
              <a:rPr lang="ko-KR" altLang="en-US" sz="2800" b="1" spc="-15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</a:t>
            </a:r>
            <a:endParaRPr lang="ko-KR" altLang="en-US" sz="2800" b="1" spc="-15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64461C2D-7B54-4B3D-9449-360FD650556A}"/>
              </a:ext>
            </a:extLst>
          </p:cNvPr>
          <p:cNvSpPr txBox="1"/>
          <p:nvPr/>
        </p:nvSpPr>
        <p:spPr>
          <a:xfrm>
            <a:off x="2952034" y="1261347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</a:t>
            </a:r>
            <a:r>
              <a:rPr lang="en-US" altLang="ko-KR" sz="2800" b="1" spc="-15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공</a:t>
            </a:r>
            <a:r>
              <a:rPr lang="ko-KR" altLang="en-US" sz="2800" b="1" spc="-15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</a:t>
            </a:r>
            <a:endParaRPr lang="ko-KR" altLang="en-US" sz="2800" b="1" spc="-15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pSp>
        <p:nvGrpSpPr>
          <p:cNvPr id="7174" name="그룹 7173"/>
          <p:cNvGrpSpPr/>
          <p:nvPr/>
        </p:nvGrpSpPr>
        <p:grpSpPr>
          <a:xfrm>
            <a:off x="5031579" y="5232352"/>
            <a:ext cx="748951" cy="371472"/>
            <a:chOff x="9914191" y="5414964"/>
            <a:chExt cx="748951" cy="371472"/>
          </a:xfrm>
        </p:grpSpPr>
        <p:sp>
          <p:nvSpPr>
            <p:cNvPr id="7173" name="순서도: 카드 7172"/>
            <p:cNvSpPr/>
            <p:nvPr/>
          </p:nvSpPr>
          <p:spPr>
            <a:xfrm>
              <a:off x="9958292" y="5414964"/>
              <a:ext cx="676275" cy="371472"/>
            </a:xfrm>
            <a:prstGeom prst="flowChartPunchedCar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9914191" y="5446811"/>
              <a:ext cx="748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불</a:t>
              </a:r>
              <a:r>
                <a:rPr lang="ko-KR" altLang="en-US" sz="1400" dirty="0"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량</a:t>
              </a:r>
              <a:r>
                <a:rPr lang="ko-KR" altLang="en-US" sz="1400" dirty="0" smtClean="0"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품</a:t>
              </a:r>
              <a:endParaRPr lang="ko-KR" altLang="en-US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1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ED89D0E-107A-476A-ADD6-25FB1C008E39}"/>
              </a:ext>
            </a:extLst>
          </p:cNvPr>
          <p:cNvSpPr txBox="1"/>
          <p:nvPr/>
        </p:nvSpPr>
        <p:spPr>
          <a:xfrm>
            <a:off x="296838" y="281733"/>
            <a:ext cx="2823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작품 구성도</a:t>
            </a:r>
            <a:endParaRPr lang="ko-KR" altLang="en-US" sz="40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A579EC9-5759-4D72-9456-D207CF1DDEEF}"/>
              </a:ext>
            </a:extLst>
          </p:cNvPr>
          <p:cNvSpPr txBox="1"/>
          <p:nvPr/>
        </p:nvSpPr>
        <p:spPr>
          <a:xfrm>
            <a:off x="340267" y="55306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개요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375" y="7580313"/>
            <a:ext cx="1274763" cy="1176337"/>
          </a:xfrm>
          <a:prstGeom prst="rect">
            <a:avLst/>
          </a:prstGeom>
        </p:spPr>
      </p:pic>
      <p:sp>
        <p:nvSpPr>
          <p:cNvPr id="148" name="설명선 2 147"/>
          <p:cNvSpPr/>
          <p:nvPr/>
        </p:nvSpPr>
        <p:spPr>
          <a:xfrm>
            <a:off x="9180513" y="8609013"/>
            <a:ext cx="1689100" cy="411162"/>
          </a:xfrm>
          <a:prstGeom prst="borderCallout2">
            <a:avLst>
              <a:gd name="adj1" fmla="val 32723"/>
              <a:gd name="adj2" fmla="val -257"/>
              <a:gd name="adj3" fmla="val 33656"/>
              <a:gd name="adj4" fmla="val -17515"/>
              <a:gd name="adj5" fmla="val 2038"/>
              <a:gd name="adj6" fmla="val -1734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000" baseline="0"/>
              <a:t>① 신호 수신 시 </a:t>
            </a:r>
            <a:r>
              <a:rPr lang="en-US" altLang="ko-KR" sz="1000" baseline="0"/>
              <a:t>AGV</a:t>
            </a:r>
            <a:r>
              <a:rPr lang="ko-KR" altLang="en-US" sz="1000" baseline="0"/>
              <a:t>동작</a:t>
            </a:r>
            <a:endParaRPr lang="en-US" altLang="ko-KR" sz="1000" baseline="0"/>
          </a:p>
          <a:p>
            <a:pPr algn="l"/>
            <a:endParaRPr lang="en-US" altLang="ko-KR" sz="1000" baseline="0"/>
          </a:p>
        </p:txBody>
      </p:sp>
      <p:pic>
        <p:nvPicPr>
          <p:cNvPr id="149" name="그림 14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64275" y="7421563"/>
            <a:ext cx="1517650" cy="1158875"/>
          </a:xfrm>
          <a:prstGeom prst="rect">
            <a:avLst/>
          </a:prstGeom>
        </p:spPr>
      </p:pic>
      <p:grpSp>
        <p:nvGrpSpPr>
          <p:cNvPr id="174" name="그룹 173"/>
          <p:cNvGrpSpPr/>
          <p:nvPr/>
        </p:nvGrpSpPr>
        <p:grpSpPr>
          <a:xfrm rot="5400000">
            <a:off x="1705246" y="740570"/>
            <a:ext cx="595312" cy="3600450"/>
            <a:chOff x="7667625" y="2143125"/>
            <a:chExt cx="847725" cy="3600450"/>
          </a:xfrm>
        </p:grpSpPr>
        <p:sp>
          <p:nvSpPr>
            <p:cNvPr id="175" name="직사각형 174"/>
            <p:cNvSpPr/>
            <p:nvPr/>
          </p:nvSpPr>
          <p:spPr>
            <a:xfrm>
              <a:off x="7667625" y="2143125"/>
              <a:ext cx="847725" cy="36004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7743825" y="2143125"/>
              <a:ext cx="704850" cy="36004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7" name="그림 17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7602" y="2359627"/>
            <a:ext cx="718030" cy="36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ED89D0E-107A-476A-ADD6-25FB1C008E39}"/>
              </a:ext>
            </a:extLst>
          </p:cNvPr>
          <p:cNvSpPr txBox="1"/>
          <p:nvPr/>
        </p:nvSpPr>
        <p:spPr>
          <a:xfrm>
            <a:off x="296838" y="281733"/>
            <a:ext cx="3474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작품 개발 환경</a:t>
            </a:r>
            <a:endParaRPr lang="ko-KR" altLang="en-US" sz="40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A579EC9-5759-4D72-9456-D207CF1DDEEF}"/>
              </a:ext>
            </a:extLst>
          </p:cNvPr>
          <p:cNvSpPr txBox="1"/>
          <p:nvPr/>
        </p:nvSpPr>
        <p:spPr>
          <a:xfrm>
            <a:off x="340267" y="55306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특징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77633"/>
              </p:ext>
            </p:extLst>
          </p:nvPr>
        </p:nvGraphicFramePr>
        <p:xfrm>
          <a:off x="1774825" y="1605492"/>
          <a:ext cx="8127999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825"/>
                <a:gridCol w="2333625"/>
                <a:gridCol w="4273549"/>
              </a:tblGrid>
              <a:tr h="426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구분 </a:t>
                      </a:r>
                      <a:endParaRPr lang="ko-KR" altLang="en-US" sz="22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종류</a:t>
                      </a:r>
                      <a:endParaRPr lang="ko-KR" altLang="en-US" sz="22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기능</a:t>
                      </a:r>
                      <a:endParaRPr lang="ko-KR" altLang="en-US" sz="22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426720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S/W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Python</a:t>
                      </a:r>
                      <a:endParaRPr lang="ko-KR" altLang="en-US" sz="1800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통신 </a:t>
                      </a:r>
                      <a:r>
                        <a:rPr lang="en-US" altLang="ko-KR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비전 카메라</a:t>
                      </a:r>
                      <a:r>
                        <a:rPr lang="en-US" altLang="ko-KR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 </a:t>
                      </a:r>
                      <a:r>
                        <a:rPr lang="ko-KR" altLang="en-US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연결 </a:t>
                      </a:r>
                      <a:endParaRPr lang="ko-KR" altLang="en-US" sz="1800" b="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C#</a:t>
                      </a:r>
                      <a:endParaRPr lang="ko-KR" altLang="en-US" sz="1800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웹 </a:t>
                      </a:r>
                      <a:r>
                        <a:rPr lang="en-US" altLang="ko-KR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UI</a:t>
                      </a:r>
                      <a:endParaRPr lang="ko-KR" altLang="en-US" sz="1800" b="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SQLite</a:t>
                      </a:r>
                      <a:endParaRPr lang="ko-KR" altLang="en-US" sz="1800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DB</a:t>
                      </a:r>
                      <a:endParaRPr lang="ko-KR" altLang="en-US" sz="1800" b="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JavaScript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HMI</a:t>
                      </a:r>
                      <a:r>
                        <a:rPr lang="ko-KR" altLang="en-US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UI</a:t>
                      </a:r>
                      <a:endParaRPr lang="ko-KR" altLang="en-US" sz="1800" b="0" dirty="0" smtClean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X_SCADA</a:t>
                      </a:r>
                      <a:endParaRPr lang="ko-KR" altLang="en-US" sz="1800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HMI</a:t>
                      </a:r>
                      <a:r>
                        <a:rPr lang="ko-KR" altLang="en-US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UI</a:t>
                      </a:r>
                      <a:endParaRPr lang="ko-KR" altLang="en-US" sz="1800" b="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X_DAS</a:t>
                      </a:r>
                      <a:endParaRPr lang="ko-KR" altLang="en-US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Edge</a:t>
                      </a:r>
                      <a:r>
                        <a:rPr lang="en-US" altLang="ko-KR" sz="1800" b="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clouding</a:t>
                      </a:r>
                      <a:endParaRPr lang="ko-KR" altLang="en-US" sz="1800" b="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OPC_UA</a:t>
                      </a:r>
                      <a:endParaRPr lang="ko-KR" altLang="en-US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MQTT</a:t>
                      </a:r>
                      <a:r>
                        <a:rPr lang="en-US" altLang="ko-KR" sz="1800" b="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,TCP/IP</a:t>
                      </a:r>
                      <a:r>
                        <a:rPr lang="ko-KR" altLang="en-US" sz="1800" b="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을 통합 한 프로토콜</a:t>
                      </a:r>
                      <a:endParaRPr lang="ko-KR" altLang="en-US" sz="1800" b="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MQTT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라즈베리파이 </a:t>
                      </a:r>
                      <a:r>
                        <a:rPr lang="en-US" altLang="ko-KR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X_SCADA</a:t>
                      </a:r>
                      <a:r>
                        <a:rPr lang="ko-KR" altLang="en-US" sz="1800" b="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TCP/IP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아두이노 </a:t>
                      </a:r>
                      <a:r>
                        <a:rPr lang="en-US" altLang="ko-KR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라즈베리파이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0210800" y="6591300"/>
            <a:ext cx="19812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09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ED89D0E-107A-476A-ADD6-25FB1C008E39}"/>
              </a:ext>
            </a:extLst>
          </p:cNvPr>
          <p:cNvSpPr txBox="1"/>
          <p:nvPr/>
        </p:nvSpPr>
        <p:spPr>
          <a:xfrm>
            <a:off x="296838" y="281733"/>
            <a:ext cx="3474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작품 개발 환경</a:t>
            </a:r>
            <a:endParaRPr lang="ko-KR" altLang="en-US" sz="40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A579EC9-5759-4D72-9456-D207CF1DDEEF}"/>
              </a:ext>
            </a:extLst>
          </p:cNvPr>
          <p:cNvSpPr txBox="1"/>
          <p:nvPr/>
        </p:nvSpPr>
        <p:spPr>
          <a:xfrm>
            <a:off x="340267" y="55306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특징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278525"/>
              </p:ext>
            </p:extLst>
          </p:nvPr>
        </p:nvGraphicFramePr>
        <p:xfrm>
          <a:off x="1239837" y="1710267"/>
          <a:ext cx="9712325" cy="4380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063"/>
                <a:gridCol w="2428875"/>
                <a:gridCol w="5894387"/>
              </a:tblGrid>
              <a:tr h="284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구분 </a:t>
                      </a:r>
                      <a:endParaRPr lang="ko-KR" altLang="en-US" sz="22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종류</a:t>
                      </a:r>
                      <a:endParaRPr lang="ko-KR" altLang="en-US" sz="22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기능</a:t>
                      </a:r>
                      <a:endParaRPr lang="ko-KR" altLang="en-US" sz="22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386217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H/W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D/C</a:t>
                      </a:r>
                      <a:r>
                        <a:rPr lang="en-US" altLang="ko-KR" sz="1800" b="1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800" b="1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모터</a:t>
                      </a:r>
                      <a:endParaRPr lang="ko-KR" altLang="en-US" sz="1800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컨베이어 벨트 동작</a:t>
                      </a:r>
                      <a:endParaRPr lang="ko-KR" altLang="en-US" b="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621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조도 센서</a:t>
                      </a:r>
                      <a:endParaRPr lang="ko-KR" altLang="en-US" sz="1800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물체 감지</a:t>
                      </a:r>
                      <a:r>
                        <a:rPr lang="en-US" altLang="ko-KR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en-US" altLang="ko-KR" b="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b="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컨베이어 벨트 출발 및 정지</a:t>
                      </a:r>
                      <a:endParaRPr lang="ko-KR" altLang="en-US" b="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621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레이저 모듈</a:t>
                      </a:r>
                      <a:endParaRPr lang="ko-KR" altLang="en-US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릴레이 모듈</a:t>
                      </a:r>
                      <a:endParaRPr lang="ko-KR" altLang="en-US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서보</a:t>
                      </a:r>
                      <a:r>
                        <a:rPr lang="ko-KR" altLang="en-US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모터</a:t>
                      </a:r>
                      <a:endParaRPr lang="ko-KR" altLang="en-US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모형 불량 옮기는 역할</a:t>
                      </a:r>
                      <a:endParaRPr lang="ko-KR" altLang="en-US" b="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로봇 팔</a:t>
                      </a:r>
                      <a:endParaRPr lang="ko-KR" altLang="en-US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물체를 옮기는 역할</a:t>
                      </a:r>
                      <a:endParaRPr lang="ko-KR" altLang="en-US" b="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카메라 모듈</a:t>
                      </a:r>
                      <a:endParaRPr lang="ko-KR" altLang="en-US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양품</a:t>
                      </a:r>
                      <a:r>
                        <a:rPr lang="en-US" altLang="ko-KR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불량품 감지</a:t>
                      </a:r>
                      <a:endParaRPr lang="ko-KR" altLang="en-US" b="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라즈베리파이</a:t>
                      </a:r>
                      <a:endParaRPr lang="ko-KR" altLang="en-US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아두이노 및 </a:t>
                      </a:r>
                      <a:r>
                        <a:rPr lang="en-US" altLang="ko-KR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PC</a:t>
                      </a:r>
                      <a:r>
                        <a:rPr lang="ko-KR" altLang="en-US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와 통신을 위해 서버 역할 수행</a:t>
                      </a:r>
                      <a:r>
                        <a:rPr lang="en-US" altLang="ko-KR" b="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</a:t>
                      </a:r>
                      <a:endParaRPr lang="en-US" altLang="ko-KR" b="0" dirty="0" smtClean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ctr"/>
                      <a:r>
                        <a:rPr lang="ko-KR" altLang="en-US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로봇 팔 </a:t>
                      </a:r>
                      <a:r>
                        <a:rPr lang="en-US" altLang="ko-KR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비전 카메라 모듈 제어</a:t>
                      </a:r>
                      <a:endParaRPr lang="ko-KR" altLang="en-US" b="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아두이노</a:t>
                      </a:r>
                      <a:endParaRPr lang="ko-KR" altLang="en-US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릴레이 모듈</a:t>
                      </a:r>
                      <a:r>
                        <a:rPr lang="en-US" altLang="ko-KR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조도 센서 제어</a:t>
                      </a:r>
                      <a:endParaRPr lang="ko-KR" altLang="en-US" b="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210800" y="6591300"/>
            <a:ext cx="19812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0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9B29B74-5530-431A-9A1D-6C360E5E40A6}"/>
              </a:ext>
            </a:extLst>
          </p:cNvPr>
          <p:cNvSpPr txBox="1"/>
          <p:nvPr/>
        </p:nvSpPr>
        <p:spPr>
          <a:xfrm>
            <a:off x="1675839" y="2823624"/>
            <a:ext cx="2561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최종 결과</a:t>
            </a:r>
            <a:endParaRPr lang="ko-KR" altLang="en-US" sz="4800" spc="-3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D6DC040-1911-4DE1-B7BA-8D50B20BC5F8}"/>
              </a:ext>
            </a:extLst>
          </p:cNvPr>
          <p:cNvSpPr txBox="1"/>
          <p:nvPr/>
        </p:nvSpPr>
        <p:spPr>
          <a:xfrm>
            <a:off x="904240" y="3206948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Part </a:t>
            </a:r>
            <a:r>
              <a:rPr lang="en-US" altLang="ko-KR" sz="14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</a:t>
            </a:r>
            <a:r>
              <a:rPr lang="en-US" altLang="ko-KR" sz="14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endParaRPr lang="ko-KR" altLang="en-US" sz="14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3278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894715" y="422140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1D65EFFB-77B3-4093-9EBE-5BC7CD9D594B}"/>
              </a:ext>
            </a:extLst>
          </p:cNvPr>
          <p:cNvGrpSpPr/>
          <p:nvPr/>
        </p:nvGrpSpPr>
        <p:grpSpPr>
          <a:xfrm>
            <a:off x="6868494" y="2100101"/>
            <a:ext cx="3092052" cy="830997"/>
            <a:chOff x="294640" y="3596640"/>
            <a:chExt cx="3092052" cy="830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229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1</a:t>
              </a:r>
              <a:endParaRPr lang="ko-KR" altLang="en-US" sz="4800" b="1" dirty="0">
                <a:solidFill>
                  <a:schemeClr val="accent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24432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150" dirty="0" smtClean="0">
                  <a:solidFill>
                    <a:srgbClr val="393939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최종 결과물</a:t>
              </a:r>
              <a:endParaRPr lang="ko-KR" altLang="en-US" sz="3600" spc="-150" dirty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1D65EFFB-77B3-4093-9EBE-5BC7CD9D594B}"/>
              </a:ext>
            </a:extLst>
          </p:cNvPr>
          <p:cNvGrpSpPr/>
          <p:nvPr/>
        </p:nvGrpSpPr>
        <p:grpSpPr>
          <a:xfrm>
            <a:off x="6868494" y="3312580"/>
            <a:ext cx="4613301" cy="830997"/>
            <a:chOff x="294640" y="3596640"/>
            <a:chExt cx="4613301" cy="8309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229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1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2</a:t>
              </a:r>
              <a:endParaRPr lang="ko-KR" altLang="en-US" sz="4800" b="1" dirty="0">
                <a:solidFill>
                  <a:schemeClr val="accent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39645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150" dirty="0" smtClean="0">
                  <a:solidFill>
                    <a:srgbClr val="393939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문제점 및 해결 방안</a:t>
              </a:r>
              <a:endParaRPr lang="ko-KR" altLang="en-US" sz="3600" spc="-150" dirty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0210800" y="6591300"/>
            <a:ext cx="19812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0455BA2-BC83-497B-BB13-4D47B1322F37}"/>
              </a:ext>
            </a:extLst>
          </p:cNvPr>
          <p:cNvSpPr txBox="1"/>
          <p:nvPr/>
        </p:nvSpPr>
        <p:spPr>
          <a:xfrm>
            <a:off x="10990173" y="4581107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」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D89D0E-107A-476A-ADD6-25FB1C008E39}"/>
              </a:ext>
            </a:extLst>
          </p:cNvPr>
          <p:cNvSpPr txBox="1"/>
          <p:nvPr/>
        </p:nvSpPr>
        <p:spPr>
          <a:xfrm>
            <a:off x="709841" y="388026"/>
            <a:ext cx="2823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최종 결과물</a:t>
            </a:r>
            <a:endParaRPr lang="ko-KR" altLang="en-US" sz="40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A579EC9-5759-4D72-9456-D207CF1DDEEF}"/>
              </a:ext>
            </a:extLst>
          </p:cNvPr>
          <p:cNvSpPr txBox="1"/>
          <p:nvPr/>
        </p:nvSpPr>
        <p:spPr>
          <a:xfrm>
            <a:off x="615239" y="60305"/>
            <a:ext cx="1265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최종 결과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328F93B-05A5-444E-AF24-4A2A30E38A22}"/>
              </a:ext>
            </a:extLst>
          </p:cNvPr>
          <p:cNvSpPr txBox="1"/>
          <p:nvPr/>
        </p:nvSpPr>
        <p:spPr>
          <a:xfrm>
            <a:off x="-972904" y="970569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bg1"/>
                </a:solidFill>
              </a:rPr>
              <a:t> 「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095375"/>
            <a:ext cx="121253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8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0455BA2-BC83-497B-BB13-4D47B1322F37}"/>
              </a:ext>
            </a:extLst>
          </p:cNvPr>
          <p:cNvSpPr txBox="1"/>
          <p:nvPr/>
        </p:nvSpPr>
        <p:spPr>
          <a:xfrm>
            <a:off x="10990173" y="4581107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」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D89D0E-107A-476A-ADD6-25FB1C008E39}"/>
              </a:ext>
            </a:extLst>
          </p:cNvPr>
          <p:cNvSpPr txBox="1"/>
          <p:nvPr/>
        </p:nvSpPr>
        <p:spPr>
          <a:xfrm>
            <a:off x="709841" y="424935"/>
            <a:ext cx="3970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최종 결과물 영상</a:t>
            </a:r>
            <a:endParaRPr lang="ko-KR" altLang="en-US" sz="40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A579EC9-5759-4D72-9456-D207CF1DDEEF}"/>
              </a:ext>
            </a:extLst>
          </p:cNvPr>
          <p:cNvSpPr txBox="1"/>
          <p:nvPr/>
        </p:nvSpPr>
        <p:spPr>
          <a:xfrm>
            <a:off x="615239" y="60305"/>
            <a:ext cx="1265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최종 결과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328F93B-05A5-444E-AF24-4A2A30E38A22}"/>
              </a:ext>
            </a:extLst>
          </p:cNvPr>
          <p:cNvSpPr txBox="1"/>
          <p:nvPr/>
        </p:nvSpPr>
        <p:spPr>
          <a:xfrm>
            <a:off x="-972904" y="970569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bg1"/>
                </a:solidFill>
              </a:rPr>
              <a:t> 「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1095375"/>
            <a:ext cx="121253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19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D65EFFB-77B3-4093-9EBE-5BC7CD9D594B}"/>
              </a:ext>
            </a:extLst>
          </p:cNvPr>
          <p:cNvGrpSpPr/>
          <p:nvPr/>
        </p:nvGrpSpPr>
        <p:grpSpPr>
          <a:xfrm>
            <a:off x="4088958" y="1692989"/>
            <a:ext cx="3520053" cy="830997"/>
            <a:chOff x="294640" y="3596640"/>
            <a:chExt cx="3520053" cy="8309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229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1</a:t>
              </a:r>
              <a:endParaRPr lang="ko-KR" altLang="en-US" sz="4800" b="1" dirty="0">
                <a:solidFill>
                  <a:schemeClr val="accent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28712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150" dirty="0" smtClean="0">
                  <a:solidFill>
                    <a:srgbClr val="393939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프로젝트 개요</a:t>
              </a:r>
              <a:endParaRPr lang="ko-KR" altLang="en-US" sz="3600" spc="-150" dirty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4CF3CB36-97CB-4B01-AB5E-847ED38F7969}"/>
              </a:ext>
            </a:extLst>
          </p:cNvPr>
          <p:cNvGrpSpPr/>
          <p:nvPr/>
        </p:nvGrpSpPr>
        <p:grpSpPr>
          <a:xfrm>
            <a:off x="4088958" y="2671802"/>
            <a:ext cx="3520053" cy="830997"/>
            <a:chOff x="294640" y="3596640"/>
            <a:chExt cx="3520053" cy="8309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229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2</a:t>
              </a:r>
              <a:endParaRPr lang="ko-KR" altLang="en-US" sz="4800" b="1" dirty="0">
                <a:solidFill>
                  <a:schemeClr val="accent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8712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150" dirty="0" smtClean="0">
                  <a:solidFill>
                    <a:srgbClr val="393939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프로젝트 특징</a:t>
              </a:r>
              <a:endParaRPr lang="ko-KR" altLang="en-US" sz="3600" spc="-150" dirty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00D1E44C-6008-4F6E-880B-4E8105F0CF77}"/>
              </a:ext>
            </a:extLst>
          </p:cNvPr>
          <p:cNvGrpSpPr/>
          <p:nvPr/>
        </p:nvGrpSpPr>
        <p:grpSpPr>
          <a:xfrm>
            <a:off x="4088958" y="3650615"/>
            <a:ext cx="2664049" cy="830997"/>
            <a:chOff x="294640" y="3596640"/>
            <a:chExt cx="2664049" cy="8309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229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3</a:t>
              </a:r>
              <a:endParaRPr lang="ko-KR" altLang="en-US" sz="4800" b="1" dirty="0">
                <a:solidFill>
                  <a:schemeClr val="accent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0152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150" dirty="0" smtClean="0">
                  <a:solidFill>
                    <a:srgbClr val="393939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최종 결과</a:t>
              </a:r>
              <a:endParaRPr lang="ko-KR" altLang="en-US" sz="3600" spc="-150" dirty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80C4291-AA49-4611-97D5-21EC4368F85B}"/>
              </a:ext>
            </a:extLst>
          </p:cNvPr>
          <p:cNvSpPr txBox="1"/>
          <p:nvPr/>
        </p:nvSpPr>
        <p:spPr>
          <a:xfrm>
            <a:off x="5429794" y="179813"/>
            <a:ext cx="13324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목 차</a:t>
            </a:r>
            <a:endParaRPr lang="ko-KR" altLang="en-US" sz="4400" spc="-3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00D1E44C-6008-4F6E-880B-4E8105F0CF77}"/>
              </a:ext>
            </a:extLst>
          </p:cNvPr>
          <p:cNvGrpSpPr/>
          <p:nvPr/>
        </p:nvGrpSpPr>
        <p:grpSpPr>
          <a:xfrm>
            <a:off x="4098483" y="4629428"/>
            <a:ext cx="4494679" cy="830997"/>
            <a:chOff x="294640" y="3596640"/>
            <a:chExt cx="4494679" cy="83099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229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4</a:t>
              </a:r>
              <a:endParaRPr lang="ko-KR" altLang="en-US" sz="4800" b="1" dirty="0">
                <a:solidFill>
                  <a:schemeClr val="accent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38459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150" dirty="0" smtClean="0">
                  <a:solidFill>
                    <a:srgbClr val="393939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문제점 및 해결방안</a:t>
              </a:r>
              <a:endParaRPr lang="ko-KR" altLang="en-US" sz="3600" spc="-150" dirty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00D1E44C-6008-4F6E-880B-4E8105F0CF77}"/>
              </a:ext>
            </a:extLst>
          </p:cNvPr>
          <p:cNvGrpSpPr/>
          <p:nvPr/>
        </p:nvGrpSpPr>
        <p:grpSpPr>
          <a:xfrm>
            <a:off x="4098483" y="5608240"/>
            <a:ext cx="2664049" cy="830997"/>
            <a:chOff x="294640" y="3596640"/>
            <a:chExt cx="2664049" cy="83099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229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5</a:t>
              </a:r>
              <a:endParaRPr lang="ko-KR" altLang="en-US" sz="4800" b="1" dirty="0">
                <a:solidFill>
                  <a:schemeClr val="accent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0152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150" dirty="0" smtClean="0">
                  <a:solidFill>
                    <a:srgbClr val="393939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향후 계획</a:t>
              </a:r>
              <a:endParaRPr lang="ko-KR" altLang="en-US" sz="3600" spc="-150" dirty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210800" y="6591300"/>
            <a:ext cx="19812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0455BA2-BC83-497B-BB13-4D47B1322F37}"/>
              </a:ext>
            </a:extLst>
          </p:cNvPr>
          <p:cNvSpPr txBox="1"/>
          <p:nvPr/>
        </p:nvSpPr>
        <p:spPr>
          <a:xfrm>
            <a:off x="10990173" y="4581107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」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D89D0E-107A-476A-ADD6-25FB1C008E39}"/>
              </a:ext>
            </a:extLst>
          </p:cNvPr>
          <p:cNvSpPr txBox="1"/>
          <p:nvPr/>
        </p:nvSpPr>
        <p:spPr>
          <a:xfrm>
            <a:off x="792655" y="398859"/>
            <a:ext cx="28584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UI </a:t>
            </a:r>
            <a:r>
              <a:rPr lang="ko-KR" altLang="en-US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모니터링</a:t>
            </a:r>
            <a:endParaRPr lang="ko-KR" altLang="en-US" sz="40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A579EC9-5759-4D72-9456-D207CF1DDEEF}"/>
              </a:ext>
            </a:extLst>
          </p:cNvPr>
          <p:cNvSpPr txBox="1"/>
          <p:nvPr/>
        </p:nvSpPr>
        <p:spPr>
          <a:xfrm>
            <a:off x="615239" y="60305"/>
            <a:ext cx="1265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최종 결과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328F93B-05A5-444E-AF24-4A2A30E38A22}"/>
              </a:ext>
            </a:extLst>
          </p:cNvPr>
          <p:cNvSpPr txBox="1"/>
          <p:nvPr/>
        </p:nvSpPr>
        <p:spPr>
          <a:xfrm>
            <a:off x="-972904" y="970569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bg1"/>
                </a:solidFill>
              </a:rPr>
              <a:t> 「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1095375"/>
            <a:ext cx="121253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5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0455BA2-BC83-497B-BB13-4D47B1322F37}"/>
              </a:ext>
            </a:extLst>
          </p:cNvPr>
          <p:cNvSpPr txBox="1"/>
          <p:nvPr/>
        </p:nvSpPr>
        <p:spPr>
          <a:xfrm>
            <a:off x="10990173" y="4581107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」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D89D0E-107A-476A-ADD6-25FB1C008E39}"/>
              </a:ext>
            </a:extLst>
          </p:cNvPr>
          <p:cNvSpPr txBox="1"/>
          <p:nvPr/>
        </p:nvSpPr>
        <p:spPr>
          <a:xfrm>
            <a:off x="792655" y="398859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DB </a:t>
            </a:r>
            <a:r>
              <a:rPr lang="ko-KR" altLang="en-US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모니터링</a:t>
            </a:r>
            <a:endParaRPr lang="ko-KR" altLang="en-US" sz="40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A579EC9-5759-4D72-9456-D207CF1DDEEF}"/>
              </a:ext>
            </a:extLst>
          </p:cNvPr>
          <p:cNvSpPr txBox="1"/>
          <p:nvPr/>
        </p:nvSpPr>
        <p:spPr>
          <a:xfrm>
            <a:off x="615239" y="60305"/>
            <a:ext cx="1265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최종 결과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328F93B-05A5-444E-AF24-4A2A30E38A22}"/>
              </a:ext>
            </a:extLst>
          </p:cNvPr>
          <p:cNvSpPr txBox="1"/>
          <p:nvPr/>
        </p:nvSpPr>
        <p:spPr>
          <a:xfrm>
            <a:off x="-972904" y="970569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bg1"/>
                </a:solidFill>
              </a:rPr>
              <a:t> 「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1095375"/>
            <a:ext cx="121253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1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0455BA2-BC83-497B-BB13-4D47B1322F37}"/>
              </a:ext>
            </a:extLst>
          </p:cNvPr>
          <p:cNvSpPr txBox="1"/>
          <p:nvPr/>
        </p:nvSpPr>
        <p:spPr>
          <a:xfrm>
            <a:off x="10990173" y="4581107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」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D89D0E-107A-476A-ADD6-25FB1C008E39}"/>
              </a:ext>
            </a:extLst>
          </p:cNvPr>
          <p:cNvSpPr txBox="1"/>
          <p:nvPr/>
        </p:nvSpPr>
        <p:spPr>
          <a:xfrm>
            <a:off x="792655" y="398859"/>
            <a:ext cx="4410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문제점 및 해결 방안</a:t>
            </a:r>
            <a:endParaRPr lang="ko-KR" altLang="en-US" sz="4000" spc="-15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A579EC9-5759-4D72-9456-D207CF1DDEEF}"/>
              </a:ext>
            </a:extLst>
          </p:cNvPr>
          <p:cNvSpPr txBox="1"/>
          <p:nvPr/>
        </p:nvSpPr>
        <p:spPr>
          <a:xfrm>
            <a:off x="615239" y="60305"/>
            <a:ext cx="1265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최종 결과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328F93B-05A5-444E-AF24-4A2A30E38A22}"/>
              </a:ext>
            </a:extLst>
          </p:cNvPr>
          <p:cNvSpPr txBox="1"/>
          <p:nvPr/>
        </p:nvSpPr>
        <p:spPr>
          <a:xfrm>
            <a:off x="-972904" y="970569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bg1"/>
                </a:solidFill>
              </a:rPr>
              <a:t> 「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1095375"/>
            <a:ext cx="121253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67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931F52C-3525-41AE-80DF-3FDB97C7BB55}"/>
              </a:ext>
            </a:extLst>
          </p:cNvPr>
          <p:cNvSpPr txBox="1"/>
          <p:nvPr/>
        </p:nvSpPr>
        <p:spPr>
          <a:xfrm>
            <a:off x="3314629" y="3075057"/>
            <a:ext cx="5562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1"/>
                </a:solidFill>
              </a:rPr>
              <a:t>마지막 메시지를 입력하세요</a:t>
            </a:r>
            <a:r>
              <a:rPr lang="en-US" altLang="ko-KR" sz="4000" spc="-300" dirty="0">
                <a:solidFill>
                  <a:schemeClr val="bg1"/>
                </a:solidFill>
              </a:rPr>
              <a:t>.</a:t>
            </a:r>
            <a:endParaRPr lang="ko-KR" altLang="en-US" sz="40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9B29B74-5530-431A-9A1D-6C360E5E40A6}"/>
              </a:ext>
            </a:extLst>
          </p:cNvPr>
          <p:cNvSpPr txBox="1"/>
          <p:nvPr/>
        </p:nvSpPr>
        <p:spPr>
          <a:xfrm>
            <a:off x="1675839" y="2823624"/>
            <a:ext cx="36776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개요</a:t>
            </a:r>
            <a:endParaRPr lang="ko-KR" altLang="en-US" sz="4800" spc="-3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D6DC040-1911-4DE1-B7BA-8D50B20BC5F8}"/>
              </a:ext>
            </a:extLst>
          </p:cNvPr>
          <p:cNvSpPr txBox="1"/>
          <p:nvPr/>
        </p:nvSpPr>
        <p:spPr>
          <a:xfrm>
            <a:off x="904240" y="3206948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Part 1, </a:t>
            </a:r>
            <a:endParaRPr lang="ko-KR" altLang="en-US" sz="14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3278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894715" y="422140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1D65EFFB-77B3-4093-9EBE-5BC7CD9D594B}"/>
              </a:ext>
            </a:extLst>
          </p:cNvPr>
          <p:cNvGrpSpPr/>
          <p:nvPr/>
        </p:nvGrpSpPr>
        <p:grpSpPr>
          <a:xfrm>
            <a:off x="7173294" y="1785776"/>
            <a:ext cx="3520053" cy="830997"/>
            <a:chOff x="294640" y="3596640"/>
            <a:chExt cx="3520053" cy="8309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229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1</a:t>
              </a:r>
              <a:endParaRPr lang="ko-KR" altLang="en-US" sz="4800" b="1" dirty="0">
                <a:solidFill>
                  <a:schemeClr val="accent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28712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150" dirty="0" smtClean="0">
                  <a:solidFill>
                    <a:srgbClr val="393939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프로젝트 목적</a:t>
              </a:r>
              <a:endParaRPr lang="ko-KR" altLang="en-US" sz="3600" spc="-150" dirty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1D65EFFB-77B3-4093-9EBE-5BC7CD9D594B}"/>
              </a:ext>
            </a:extLst>
          </p:cNvPr>
          <p:cNvGrpSpPr/>
          <p:nvPr/>
        </p:nvGrpSpPr>
        <p:grpSpPr>
          <a:xfrm>
            <a:off x="7173294" y="2998255"/>
            <a:ext cx="4185300" cy="830997"/>
            <a:chOff x="294640" y="3596640"/>
            <a:chExt cx="4185300" cy="83099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229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1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2</a:t>
              </a:r>
              <a:endParaRPr lang="ko-KR" altLang="en-US" sz="4800" b="1" dirty="0">
                <a:solidFill>
                  <a:schemeClr val="accent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3536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150" dirty="0" smtClean="0">
                  <a:solidFill>
                    <a:srgbClr val="393939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업무 분담 및 일정</a:t>
              </a:r>
              <a:endParaRPr lang="ko-KR" altLang="en-US" sz="3600" spc="-150" dirty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1D65EFFB-77B3-4093-9EBE-5BC7CD9D594B}"/>
              </a:ext>
            </a:extLst>
          </p:cNvPr>
          <p:cNvGrpSpPr/>
          <p:nvPr/>
        </p:nvGrpSpPr>
        <p:grpSpPr>
          <a:xfrm>
            <a:off x="7173294" y="4210733"/>
            <a:ext cx="2664049" cy="830997"/>
            <a:chOff x="294640" y="3596640"/>
            <a:chExt cx="2664049" cy="8309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229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1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3</a:t>
              </a:r>
              <a:endParaRPr lang="ko-KR" altLang="en-US" sz="4800" b="1" dirty="0">
                <a:solidFill>
                  <a:schemeClr val="accent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20152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150" dirty="0" smtClean="0">
                  <a:solidFill>
                    <a:srgbClr val="393939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회의 내용</a:t>
              </a:r>
              <a:endParaRPr lang="ko-KR" altLang="en-US" sz="3600" spc="-150" dirty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0153650" y="6591300"/>
            <a:ext cx="19812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3FD7A5D-3186-4736-8A6E-94B9C6DA9065}"/>
              </a:ext>
            </a:extLst>
          </p:cNvPr>
          <p:cNvSpPr txBox="1"/>
          <p:nvPr/>
        </p:nvSpPr>
        <p:spPr>
          <a:xfrm>
            <a:off x="1181099" y="2837326"/>
            <a:ext cx="990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각 공장에서 데이터 기반의 스마트 공장 </a:t>
            </a:r>
            <a:r>
              <a:rPr lang="ko-KR" altLang="en-US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운영 체계를 </a:t>
            </a:r>
            <a:r>
              <a:rPr lang="ko-KR" altLang="en-US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갖추고 있는 상황</a:t>
            </a:r>
            <a:endParaRPr lang="en-US" altLang="ko-KR" dirty="0" smtClean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센서 및 기기들을 이용한 스마트 공장 운영 체계 구현 프로젝트</a:t>
            </a:r>
            <a:endParaRPr lang="en-US" altLang="ko-KR" dirty="0" smtClean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328F93B-05A5-444E-AF24-4A2A30E38A22}"/>
              </a:ext>
            </a:extLst>
          </p:cNvPr>
          <p:cNvSpPr txBox="1"/>
          <p:nvPr/>
        </p:nvSpPr>
        <p:spPr>
          <a:xfrm>
            <a:off x="-733524" y="2056419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bg1"/>
                </a:solidFill>
              </a:rPr>
              <a:t> 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0455BA2-BC83-497B-BB13-4D47B1322F37}"/>
              </a:ext>
            </a:extLst>
          </p:cNvPr>
          <p:cNvSpPr txBox="1"/>
          <p:nvPr/>
        </p:nvSpPr>
        <p:spPr>
          <a:xfrm>
            <a:off x="10437723" y="2714207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」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325100" y="6638924"/>
            <a:ext cx="1876425" cy="180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ED89D0E-107A-476A-ADD6-25FB1C008E39}"/>
              </a:ext>
            </a:extLst>
          </p:cNvPr>
          <p:cNvSpPr txBox="1"/>
          <p:nvPr/>
        </p:nvSpPr>
        <p:spPr>
          <a:xfrm>
            <a:off x="427428" y="329753"/>
            <a:ext cx="3320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목적</a:t>
            </a:r>
            <a:endParaRPr lang="ko-KR" altLang="en-US" sz="40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A579EC9-5759-4D72-9456-D207CF1DDEEF}"/>
              </a:ext>
            </a:extLst>
          </p:cNvPr>
          <p:cNvSpPr txBox="1"/>
          <p:nvPr/>
        </p:nvSpPr>
        <p:spPr>
          <a:xfrm>
            <a:off x="559342" y="107930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개요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095375"/>
            <a:ext cx="121253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071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940A4140-46C4-4B11-8F9B-A427C857D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708275"/>
              </p:ext>
            </p:extLst>
          </p:nvPr>
        </p:nvGraphicFramePr>
        <p:xfrm>
          <a:off x="427428" y="1235516"/>
          <a:ext cx="11277600" cy="5238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xmlns="" val="2748037351"/>
                    </a:ext>
                  </a:extLst>
                </a:gridCol>
                <a:gridCol w="4511040">
                  <a:extLst>
                    <a:ext uri="{9D8B030D-6E8A-4147-A177-3AD203B41FA5}">
                      <a16:colId xmlns:a16="http://schemas.microsoft.com/office/drawing/2014/main" xmlns="" val="820828031"/>
                    </a:ext>
                  </a:extLst>
                </a:gridCol>
                <a:gridCol w="4511040">
                  <a:extLst>
                    <a:ext uri="{9D8B030D-6E8A-4147-A177-3AD203B41FA5}">
                      <a16:colId xmlns:a16="http://schemas.microsoft.com/office/drawing/2014/main" xmlns="" val="119677300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이름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역할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0703200"/>
                  </a:ext>
                </a:extLst>
              </a:tr>
              <a:tr h="59771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spc="-150" dirty="0" smtClean="0">
                          <a:solidFill>
                            <a:schemeClr val="bg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 업무</a:t>
                      </a:r>
                      <a:endParaRPr lang="ko-KR" altLang="en-US" sz="2200" b="1" spc="-150" dirty="0">
                        <a:solidFill>
                          <a:schemeClr val="bg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spc="-150" dirty="0" smtClean="0">
                          <a:solidFill>
                            <a:schemeClr val="bg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 업무</a:t>
                      </a:r>
                      <a:endParaRPr lang="ko-KR" altLang="en-US" sz="2200" b="1" spc="-150" dirty="0">
                        <a:solidFill>
                          <a:schemeClr val="bg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0200448"/>
                  </a:ext>
                </a:extLst>
              </a:tr>
              <a:tr h="597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이상원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통신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UI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2358619"/>
                  </a:ext>
                </a:extLst>
              </a:tr>
              <a:tr h="597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문상원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현상 관리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통신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97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김승민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영상 처리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로봇 팔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9100695"/>
                  </a:ext>
                </a:extLst>
              </a:tr>
              <a:tr h="597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한영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로봇 팔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영상 처리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0396960"/>
                  </a:ext>
                </a:extLst>
              </a:tr>
              <a:tr h="597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박인택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UI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DB</a:t>
                      </a:r>
                      <a:endParaRPr lang="ko-KR" altLang="en-US" sz="2200" spc="-150" dirty="0" smtClean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6289467"/>
                  </a:ext>
                </a:extLst>
              </a:tr>
              <a:tr h="597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정재윤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DB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부품 조립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97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구성훈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부품 조립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현상 관리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ED89D0E-107A-476A-ADD6-25FB1C008E39}"/>
              </a:ext>
            </a:extLst>
          </p:cNvPr>
          <p:cNvSpPr txBox="1"/>
          <p:nvPr/>
        </p:nvSpPr>
        <p:spPr>
          <a:xfrm>
            <a:off x="427428" y="329753"/>
            <a:ext cx="4467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업무 분담</a:t>
            </a:r>
            <a:endParaRPr lang="ko-KR" altLang="en-US" sz="40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A579EC9-5759-4D72-9456-D207CF1DDEEF}"/>
              </a:ext>
            </a:extLst>
          </p:cNvPr>
          <p:cNvSpPr txBox="1"/>
          <p:nvPr/>
        </p:nvSpPr>
        <p:spPr>
          <a:xfrm>
            <a:off x="559342" y="107930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개요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210800" y="6591300"/>
            <a:ext cx="19812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940A4140-46C4-4B11-8F9B-A427C857D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803501"/>
              </p:ext>
            </p:extLst>
          </p:nvPr>
        </p:nvGraphicFramePr>
        <p:xfrm>
          <a:off x="114299" y="1685925"/>
          <a:ext cx="11963416" cy="4152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9676">
                  <a:extLst>
                    <a:ext uri="{9D8B030D-6E8A-4147-A177-3AD203B41FA5}">
                      <a16:colId xmlns:a16="http://schemas.microsoft.com/office/drawing/2014/main" xmlns="" val="2748037351"/>
                    </a:ext>
                  </a:extLst>
                </a:gridCol>
                <a:gridCol w="537687">
                  <a:extLst>
                    <a:ext uri="{9D8B030D-6E8A-4147-A177-3AD203B41FA5}">
                      <a16:colId xmlns:a16="http://schemas.microsoft.com/office/drawing/2014/main" xmlns="" val="820828031"/>
                    </a:ext>
                  </a:extLst>
                </a:gridCol>
                <a:gridCol w="537687"/>
                <a:gridCol w="537687"/>
                <a:gridCol w="537687"/>
                <a:gridCol w="537687"/>
                <a:gridCol w="537687"/>
                <a:gridCol w="537687"/>
                <a:gridCol w="537687"/>
                <a:gridCol w="537687"/>
                <a:gridCol w="537687"/>
                <a:gridCol w="537687">
                  <a:extLst>
                    <a:ext uri="{9D8B030D-6E8A-4147-A177-3AD203B41FA5}">
                      <a16:colId xmlns:a16="http://schemas.microsoft.com/office/drawing/2014/main" xmlns="" val="119677300"/>
                    </a:ext>
                  </a:extLst>
                </a:gridCol>
                <a:gridCol w="537687"/>
                <a:gridCol w="537687"/>
                <a:gridCol w="537687"/>
                <a:gridCol w="537687"/>
                <a:gridCol w="537687"/>
                <a:gridCol w="537687"/>
                <a:gridCol w="537687"/>
                <a:gridCol w="537687"/>
                <a:gridCol w="537687"/>
              </a:tblGrid>
              <a:tr h="631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분류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12/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21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12/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22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12/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23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12/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24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12/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27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12/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28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12/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29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12/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30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12/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31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01/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03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01/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04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01/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05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01/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06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01/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07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01/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01/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11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01/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12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01/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13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01/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14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01/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17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0703200"/>
                  </a:ext>
                </a:extLst>
              </a:tr>
              <a:tr h="586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통신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00200448"/>
                  </a:ext>
                </a:extLst>
              </a:tr>
              <a:tr h="586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영상처리</a:t>
                      </a:r>
                      <a:endParaRPr lang="ko-KR" altLang="en-US" sz="1800" spc="-15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12358619"/>
                  </a:ext>
                </a:extLst>
              </a:tr>
              <a:tr h="586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부품 조립</a:t>
                      </a:r>
                      <a:endParaRPr lang="ko-KR" altLang="en-US" sz="1800" spc="-15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69100695"/>
                  </a:ext>
                </a:extLst>
              </a:tr>
              <a:tr h="586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로봇 팔 </a:t>
                      </a:r>
                      <a:endParaRPr lang="ko-KR" altLang="en-US" sz="1800" spc="-15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0396960"/>
                  </a:ext>
                </a:extLst>
              </a:tr>
              <a:tr h="58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UI</a:t>
                      </a:r>
                      <a:endParaRPr lang="ko-KR" altLang="en-US" sz="1800" spc="-15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6289467"/>
                  </a:ext>
                </a:extLst>
              </a:tr>
              <a:tr h="58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DB</a:t>
                      </a:r>
                      <a:endParaRPr lang="ko-KR" altLang="en-US" sz="1800" spc="-15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D89D0E-107A-476A-ADD6-25FB1C008E39}"/>
              </a:ext>
            </a:extLst>
          </p:cNvPr>
          <p:cNvSpPr txBox="1"/>
          <p:nvPr/>
        </p:nvSpPr>
        <p:spPr>
          <a:xfrm>
            <a:off x="427428" y="329753"/>
            <a:ext cx="3320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일정</a:t>
            </a:r>
            <a:endParaRPr lang="ko-KR" altLang="en-US" sz="40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A579EC9-5759-4D72-9456-D207CF1DDEEF}"/>
              </a:ext>
            </a:extLst>
          </p:cNvPr>
          <p:cNvSpPr txBox="1"/>
          <p:nvPr/>
        </p:nvSpPr>
        <p:spPr>
          <a:xfrm>
            <a:off x="559342" y="107930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개요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210800" y="6591300"/>
            <a:ext cx="19812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1390659" y="2447925"/>
            <a:ext cx="10420341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1409709" y="3057525"/>
            <a:ext cx="10420341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638550" y="3629025"/>
            <a:ext cx="1400175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6505575" y="4191000"/>
            <a:ext cx="3324225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848350" y="4819650"/>
            <a:ext cx="3324225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9620250" y="5419725"/>
            <a:ext cx="2333625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User\Desktop\iloveimg-resized\KakaoTalk_20220112_143934008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6" y="1629312"/>
            <a:ext cx="5257800" cy="367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iloveimg-resized\KakaoTalk_20220112_14393440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49" y="2338270"/>
            <a:ext cx="5324475" cy="399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328F93B-05A5-444E-AF24-4A2A30E38A22}"/>
              </a:ext>
            </a:extLst>
          </p:cNvPr>
          <p:cNvSpPr txBox="1"/>
          <p:nvPr/>
        </p:nvSpPr>
        <p:spPr>
          <a:xfrm>
            <a:off x="-1468204" y="875319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bg1"/>
                </a:solidFill>
              </a:rPr>
              <a:t> 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0455BA2-BC83-497B-BB13-4D47B1322F37}"/>
              </a:ext>
            </a:extLst>
          </p:cNvPr>
          <p:cNvSpPr txBox="1"/>
          <p:nvPr/>
        </p:nvSpPr>
        <p:spPr>
          <a:xfrm>
            <a:off x="10990173" y="4581107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」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ED89D0E-107A-476A-ADD6-25FB1C008E39}"/>
              </a:ext>
            </a:extLst>
          </p:cNvPr>
          <p:cNvSpPr txBox="1"/>
          <p:nvPr/>
        </p:nvSpPr>
        <p:spPr>
          <a:xfrm>
            <a:off x="424091" y="388026"/>
            <a:ext cx="2326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회의 </a:t>
            </a:r>
            <a:r>
              <a:rPr lang="ko-KR" altLang="en-US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과</a:t>
            </a:r>
            <a:r>
              <a:rPr lang="ko-KR" altLang="en-US" sz="4000" b="1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</a:t>
            </a:r>
            <a:endParaRPr lang="ko-KR" altLang="en-US" sz="40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A579EC9-5759-4D72-9456-D207CF1DDEEF}"/>
              </a:ext>
            </a:extLst>
          </p:cNvPr>
          <p:cNvSpPr txBox="1"/>
          <p:nvPr/>
        </p:nvSpPr>
        <p:spPr>
          <a:xfrm>
            <a:off x="416467" y="60305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개요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1095375"/>
            <a:ext cx="121253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0455BA2-BC83-497B-BB13-4D47B1322F37}"/>
              </a:ext>
            </a:extLst>
          </p:cNvPr>
          <p:cNvSpPr txBox="1"/>
          <p:nvPr/>
        </p:nvSpPr>
        <p:spPr>
          <a:xfrm>
            <a:off x="10809198" y="4409657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」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328F93B-05A5-444E-AF24-4A2A30E38A22}"/>
              </a:ext>
            </a:extLst>
          </p:cNvPr>
          <p:cNvSpPr txBox="1"/>
          <p:nvPr/>
        </p:nvSpPr>
        <p:spPr>
          <a:xfrm>
            <a:off x="-972904" y="970569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bg1"/>
                </a:solidFill>
              </a:rPr>
              <a:t> 「</a:t>
            </a:r>
          </a:p>
        </p:txBody>
      </p:sp>
      <p:pic>
        <p:nvPicPr>
          <p:cNvPr id="1026" name="Picture 2" descr="C:\Users\User\Desktop\KakaoTalk_20220112_142252674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38300" y="1615835"/>
            <a:ext cx="8972549" cy="44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ED89D0E-107A-476A-ADD6-25FB1C008E39}"/>
              </a:ext>
            </a:extLst>
          </p:cNvPr>
          <p:cNvSpPr txBox="1"/>
          <p:nvPr/>
        </p:nvSpPr>
        <p:spPr>
          <a:xfrm>
            <a:off x="424091" y="388026"/>
            <a:ext cx="2326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회의 내용</a:t>
            </a:r>
            <a:endParaRPr lang="ko-KR" altLang="en-US" sz="40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A579EC9-5759-4D72-9456-D207CF1DDEEF}"/>
              </a:ext>
            </a:extLst>
          </p:cNvPr>
          <p:cNvSpPr txBox="1"/>
          <p:nvPr/>
        </p:nvSpPr>
        <p:spPr>
          <a:xfrm>
            <a:off x="416467" y="60305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개요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095375"/>
            <a:ext cx="121253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77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ED89D0E-107A-476A-ADD6-25FB1C008E39}"/>
              </a:ext>
            </a:extLst>
          </p:cNvPr>
          <p:cNvSpPr txBox="1"/>
          <p:nvPr/>
        </p:nvSpPr>
        <p:spPr>
          <a:xfrm>
            <a:off x="424091" y="388026"/>
            <a:ext cx="2326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형상 관리</a:t>
            </a:r>
            <a:endParaRPr lang="ko-KR" altLang="en-US" sz="40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A579EC9-5759-4D72-9456-D207CF1DDEEF}"/>
              </a:ext>
            </a:extLst>
          </p:cNvPr>
          <p:cNvSpPr txBox="1"/>
          <p:nvPr/>
        </p:nvSpPr>
        <p:spPr>
          <a:xfrm>
            <a:off x="416467" y="60305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개요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15" name="Picture 4" descr="C:\Users\User\Pictures\Screenshots\master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3" y="1445419"/>
            <a:ext cx="4309473" cy="228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User\Pictures\Screenshots\vi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7" y="1445417"/>
            <a:ext cx="4394206" cy="228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A579EC9-5759-4D72-9456-D207CF1DDEEF}"/>
              </a:ext>
            </a:extLst>
          </p:cNvPr>
          <p:cNvSpPr txBox="1"/>
          <p:nvPr/>
        </p:nvSpPr>
        <p:spPr>
          <a:xfrm>
            <a:off x="1581151" y="110686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통</a:t>
            </a:r>
            <a:r>
              <a:rPr lang="ko-KR" altLang="en-US" sz="16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신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A579EC9-5759-4D72-9456-D207CF1DDEEF}"/>
              </a:ext>
            </a:extLst>
          </p:cNvPr>
          <p:cNvSpPr txBox="1"/>
          <p:nvPr/>
        </p:nvSpPr>
        <p:spPr>
          <a:xfrm>
            <a:off x="6057902" y="1116389"/>
            <a:ext cx="1463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비전 카메라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19" name="Picture 6" descr="C:\Users\User\Pictures\Screenshots\ro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276" y="4183859"/>
            <a:ext cx="4324350" cy="234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A579EC9-5759-4D72-9456-D207CF1DDEEF}"/>
              </a:ext>
            </a:extLst>
          </p:cNvPr>
          <p:cNvSpPr txBox="1"/>
          <p:nvPr/>
        </p:nvSpPr>
        <p:spPr>
          <a:xfrm>
            <a:off x="1485901" y="3845305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</a:t>
            </a:r>
            <a:r>
              <a:rPr lang="ko-KR" altLang="en-US" sz="16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봇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21" name="Picture 7" descr="C:\Users\User\Pictures\Screenshots\ui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33" y="4183859"/>
            <a:ext cx="4319500" cy="234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579EC9-5759-4D72-9456-D207CF1DDEEF}"/>
              </a:ext>
            </a:extLst>
          </p:cNvPr>
          <p:cNvSpPr txBox="1"/>
          <p:nvPr/>
        </p:nvSpPr>
        <p:spPr>
          <a:xfrm>
            <a:off x="6386706" y="3861560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UI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095375"/>
            <a:ext cx="121253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3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515</Words>
  <Application>Microsoft Office PowerPoint</Application>
  <PresentationFormat>사용자 지정</PresentationFormat>
  <Paragraphs>243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56</cp:revision>
  <dcterms:created xsi:type="dcterms:W3CDTF">2020-09-07T02:34:06Z</dcterms:created>
  <dcterms:modified xsi:type="dcterms:W3CDTF">2022-01-12T12:46:03Z</dcterms:modified>
</cp:coreProperties>
</file>