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381" r:id="rId3"/>
    <p:sldId id="398" r:id="rId4"/>
    <p:sldId id="391" r:id="rId5"/>
    <p:sldId id="399" r:id="rId6"/>
    <p:sldId id="400" r:id="rId7"/>
    <p:sldId id="394" r:id="rId8"/>
    <p:sldId id="401" r:id="rId9"/>
    <p:sldId id="402" r:id="rId10"/>
    <p:sldId id="403" r:id="rId11"/>
    <p:sldId id="404" r:id="rId12"/>
    <p:sldId id="406" r:id="rId13"/>
    <p:sldId id="405" r:id="rId14"/>
    <p:sldId id="259" r:id="rId15"/>
  </p:sldIdLst>
  <p:sldSz cx="18288000" cy="10287000"/>
  <p:notesSz cx="18288000" cy="10287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B8908C-0D79-49AE-A2C5-C0BE3C70AF0D}" v="1463" dt="2025-03-22T00:58:02.564"/>
    <p1510:client id="{E1D8FFC6-1700-40B1-8352-E6B90A2CE983}" v="427" dt="2025-03-21T22:28:55.10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94660"/>
  </p:normalViewPr>
  <p:slideViewPr>
    <p:cSldViewPr snapToGrid="0">
      <p:cViewPr varScale="1">
        <p:scale>
          <a:sx n="43" d="100"/>
          <a:sy n="43" d="100"/>
        </p:scale>
        <p:origin x="786" y="6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DF9C2-317C-4065-88AA-1BF52DEE208A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C693A-1D47-4386-87AD-23164364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70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5143499"/>
            <a:ext cx="18288000" cy="1019175"/>
          </a:xfrm>
          <a:custGeom>
            <a:avLst/>
            <a:gdLst/>
            <a:ahLst/>
            <a:cxnLst/>
            <a:rect l="l" t="t" r="r" b="b"/>
            <a:pathLst>
              <a:path w="18288000" h="1019175">
                <a:moveTo>
                  <a:pt x="0" y="0"/>
                </a:moveTo>
                <a:lnTo>
                  <a:pt x="18287999" y="0"/>
                </a:lnTo>
                <a:lnTo>
                  <a:pt x="18287999" y="1019174"/>
                </a:lnTo>
                <a:lnTo>
                  <a:pt x="0" y="10191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002839" y="0"/>
            <a:ext cx="4285615" cy="4285615"/>
          </a:xfrm>
          <a:custGeom>
            <a:avLst/>
            <a:gdLst/>
            <a:ahLst/>
            <a:cxnLst/>
            <a:rect l="l" t="t" r="r" b="b"/>
            <a:pathLst>
              <a:path w="4285615" h="4285615">
                <a:moveTo>
                  <a:pt x="4285159" y="4285159"/>
                </a:moveTo>
                <a:lnTo>
                  <a:pt x="0" y="0"/>
                </a:lnTo>
                <a:lnTo>
                  <a:pt x="4285159" y="0"/>
                </a:lnTo>
                <a:lnTo>
                  <a:pt x="4285159" y="4285159"/>
                </a:lnTo>
                <a:close/>
              </a:path>
            </a:pathLst>
          </a:custGeom>
          <a:solidFill>
            <a:srgbClr val="FFC3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9401073"/>
            <a:ext cx="18288000" cy="885825"/>
          </a:xfrm>
          <a:custGeom>
            <a:avLst/>
            <a:gdLst/>
            <a:ahLst/>
            <a:cxnLst/>
            <a:rect l="l" t="t" r="r" b="b"/>
            <a:pathLst>
              <a:path w="18288000" h="885825">
                <a:moveTo>
                  <a:pt x="0" y="0"/>
                </a:moveTo>
                <a:lnTo>
                  <a:pt x="18287999" y="0"/>
                </a:lnTo>
                <a:lnTo>
                  <a:pt x="18287999" y="885824"/>
                </a:lnTo>
                <a:lnTo>
                  <a:pt x="0" y="885824"/>
                </a:lnTo>
                <a:lnTo>
                  <a:pt x="0" y="0"/>
                </a:lnTo>
                <a:close/>
              </a:path>
            </a:pathLst>
          </a:custGeom>
          <a:solidFill>
            <a:srgbClr val="F7FAFD">
              <a:alpha val="8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353480" y="11"/>
            <a:ext cx="4418330" cy="9260840"/>
          </a:xfrm>
          <a:custGeom>
            <a:avLst/>
            <a:gdLst/>
            <a:ahLst/>
            <a:cxnLst/>
            <a:rect l="l" t="t" r="r" b="b"/>
            <a:pathLst>
              <a:path w="4418330" h="9260840">
                <a:moveTo>
                  <a:pt x="1656854" y="9240342"/>
                </a:moveTo>
                <a:lnTo>
                  <a:pt x="20205" y="7603693"/>
                </a:lnTo>
                <a:lnTo>
                  <a:pt x="0" y="7623899"/>
                </a:lnTo>
                <a:lnTo>
                  <a:pt x="1636649" y="9260548"/>
                </a:lnTo>
                <a:lnTo>
                  <a:pt x="1656854" y="9240342"/>
                </a:lnTo>
                <a:close/>
              </a:path>
              <a:path w="4418330" h="9260840">
                <a:moveTo>
                  <a:pt x="4418279" y="3329927"/>
                </a:moveTo>
                <a:lnTo>
                  <a:pt x="1088339" y="0"/>
                </a:lnTo>
                <a:lnTo>
                  <a:pt x="1020991" y="0"/>
                </a:lnTo>
                <a:lnTo>
                  <a:pt x="4384599" y="3363607"/>
                </a:lnTo>
                <a:lnTo>
                  <a:pt x="4418279" y="3329927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90675" y="5376584"/>
            <a:ext cx="8906648" cy="655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56FAF-CD84-4790-BDF6-9B92DAF486B7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resentação - Título e Caixa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13">
            <a:extLst>
              <a:ext uri="{FF2B5EF4-FFF2-40B4-BE49-F238E27FC236}">
                <a16:creationId xmlns:a16="http://schemas.microsoft.com/office/drawing/2014/main" id="{E20B79EC-F50C-4B9D-A51C-62646E563F08}"/>
              </a:ext>
            </a:extLst>
          </p:cNvPr>
          <p:cNvSpPr/>
          <p:nvPr userDrawn="1"/>
        </p:nvSpPr>
        <p:spPr>
          <a:xfrm>
            <a:off x="17895422" y="9588434"/>
            <a:ext cx="190500" cy="699135"/>
          </a:xfrm>
          <a:custGeom>
            <a:avLst/>
            <a:gdLst/>
            <a:ahLst/>
            <a:cxnLst/>
            <a:rect l="l" t="t" r="r" b="b"/>
            <a:pathLst>
              <a:path w="190500" h="699134">
                <a:moveTo>
                  <a:pt x="0" y="0"/>
                </a:moveTo>
                <a:lnTo>
                  <a:pt x="190500" y="0"/>
                </a:lnTo>
                <a:lnTo>
                  <a:pt x="190500" y="698565"/>
                </a:lnTo>
                <a:lnTo>
                  <a:pt x="0" y="698565"/>
                </a:lnTo>
                <a:lnTo>
                  <a:pt x="0" y="0"/>
                </a:lnTo>
                <a:close/>
              </a:path>
            </a:pathLst>
          </a:custGeom>
          <a:solidFill>
            <a:srgbClr val="FFC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4">
            <a:extLst>
              <a:ext uri="{FF2B5EF4-FFF2-40B4-BE49-F238E27FC236}">
                <a16:creationId xmlns:a16="http://schemas.microsoft.com/office/drawing/2014/main" id="{BE7355B0-1A19-4128-90E7-5684304885D3}"/>
              </a:ext>
            </a:extLst>
          </p:cNvPr>
          <p:cNvGrpSpPr/>
          <p:nvPr userDrawn="1"/>
        </p:nvGrpSpPr>
        <p:grpSpPr>
          <a:xfrm>
            <a:off x="5071" y="7786584"/>
            <a:ext cx="3670935" cy="2500630"/>
            <a:chOff x="5071" y="7786584"/>
            <a:chExt cx="3670935" cy="2500630"/>
          </a:xfrm>
        </p:grpSpPr>
        <p:pic>
          <p:nvPicPr>
            <p:cNvPr id="16" name="object 5">
              <a:extLst>
                <a:ext uri="{FF2B5EF4-FFF2-40B4-BE49-F238E27FC236}">
                  <a16:creationId xmlns:a16="http://schemas.microsoft.com/office/drawing/2014/main" id="{BC528C67-1BEF-4E1A-83EB-4B4DF0E45A9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140" y="7786584"/>
              <a:ext cx="3213489" cy="2500415"/>
            </a:xfrm>
            <a:prstGeom prst="rect">
              <a:avLst/>
            </a:prstGeom>
          </p:spPr>
        </p:pic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1091D940-83AB-41B7-B526-6F5A2A469F3B}"/>
                </a:ext>
              </a:extLst>
            </p:cNvPr>
            <p:cNvSpPr/>
            <p:nvPr/>
          </p:nvSpPr>
          <p:spPr>
            <a:xfrm>
              <a:off x="57505" y="9011577"/>
              <a:ext cx="2157095" cy="404495"/>
            </a:xfrm>
            <a:custGeom>
              <a:avLst/>
              <a:gdLst/>
              <a:ahLst/>
              <a:cxnLst/>
              <a:rect l="l" t="t" r="r" b="b"/>
              <a:pathLst>
                <a:path w="2157095" h="404495">
                  <a:moveTo>
                    <a:pt x="2156764" y="228993"/>
                  </a:moveTo>
                  <a:lnTo>
                    <a:pt x="1244688" y="228993"/>
                  </a:lnTo>
                  <a:lnTo>
                    <a:pt x="1075855" y="398195"/>
                  </a:lnTo>
                  <a:lnTo>
                    <a:pt x="229971" y="398195"/>
                  </a:lnTo>
                  <a:lnTo>
                    <a:pt x="229971" y="404025"/>
                  </a:lnTo>
                  <a:lnTo>
                    <a:pt x="1078268" y="404025"/>
                  </a:lnTo>
                  <a:lnTo>
                    <a:pt x="1247101" y="234823"/>
                  </a:lnTo>
                  <a:lnTo>
                    <a:pt x="2156764" y="234823"/>
                  </a:lnTo>
                  <a:lnTo>
                    <a:pt x="2156764" y="228993"/>
                  </a:lnTo>
                  <a:close/>
                </a:path>
                <a:path w="2157095" h="404495">
                  <a:moveTo>
                    <a:pt x="2156764" y="55968"/>
                  </a:moveTo>
                  <a:lnTo>
                    <a:pt x="1949145" y="55968"/>
                  </a:lnTo>
                  <a:lnTo>
                    <a:pt x="1838147" y="167208"/>
                  </a:lnTo>
                  <a:lnTo>
                    <a:pt x="964260" y="167208"/>
                  </a:lnTo>
                  <a:lnTo>
                    <a:pt x="858240" y="273481"/>
                  </a:lnTo>
                  <a:lnTo>
                    <a:pt x="576376" y="273481"/>
                  </a:lnTo>
                  <a:lnTo>
                    <a:pt x="576376" y="0"/>
                  </a:lnTo>
                  <a:lnTo>
                    <a:pt x="0" y="0"/>
                  </a:lnTo>
                  <a:lnTo>
                    <a:pt x="0" y="5829"/>
                  </a:lnTo>
                  <a:lnTo>
                    <a:pt x="570560" y="5829"/>
                  </a:lnTo>
                  <a:lnTo>
                    <a:pt x="570560" y="279311"/>
                  </a:lnTo>
                  <a:lnTo>
                    <a:pt x="860653" y="279311"/>
                  </a:lnTo>
                  <a:lnTo>
                    <a:pt x="966673" y="173050"/>
                  </a:lnTo>
                  <a:lnTo>
                    <a:pt x="1840560" y="173050"/>
                  </a:lnTo>
                  <a:lnTo>
                    <a:pt x="1951558" y="61798"/>
                  </a:lnTo>
                  <a:lnTo>
                    <a:pt x="2156764" y="61798"/>
                  </a:lnTo>
                  <a:lnTo>
                    <a:pt x="2156764" y="55968"/>
                  </a:lnTo>
                  <a:close/>
                </a:path>
              </a:pathLst>
            </a:custGeom>
            <a:solidFill>
              <a:srgbClr val="FFC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7">
              <a:extLst>
                <a:ext uri="{FF2B5EF4-FFF2-40B4-BE49-F238E27FC236}">
                  <a16:creationId xmlns:a16="http://schemas.microsoft.com/office/drawing/2014/main" id="{91C91CEF-485B-4DA3-BED9-0FC87A992ED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782" y="8849550"/>
              <a:ext cx="184596" cy="94557"/>
            </a:xfrm>
            <a:prstGeom prst="rect">
              <a:avLst/>
            </a:prstGeom>
          </p:spPr>
        </p:pic>
        <p:sp>
          <p:nvSpPr>
            <p:cNvPr id="19" name="object 8">
              <a:extLst>
                <a:ext uri="{FF2B5EF4-FFF2-40B4-BE49-F238E27FC236}">
                  <a16:creationId xmlns:a16="http://schemas.microsoft.com/office/drawing/2014/main" id="{5717FF03-89FF-4274-B833-F5F077CC9777}"/>
                </a:ext>
              </a:extLst>
            </p:cNvPr>
            <p:cNvSpPr/>
            <p:nvPr/>
          </p:nvSpPr>
          <p:spPr>
            <a:xfrm>
              <a:off x="5067" y="8726766"/>
              <a:ext cx="2061845" cy="718820"/>
            </a:xfrm>
            <a:custGeom>
              <a:avLst/>
              <a:gdLst/>
              <a:ahLst/>
              <a:cxnLst/>
              <a:rect l="l" t="t" r="r" b="b"/>
              <a:pathLst>
                <a:path w="2061845" h="718820">
                  <a:moveTo>
                    <a:pt x="64833" y="287718"/>
                  </a:moveTo>
                  <a:lnTo>
                    <a:pt x="32423" y="255219"/>
                  </a:lnTo>
                  <a:lnTo>
                    <a:pt x="0" y="287718"/>
                  </a:lnTo>
                  <a:lnTo>
                    <a:pt x="32423" y="320205"/>
                  </a:lnTo>
                  <a:lnTo>
                    <a:pt x="64833" y="287718"/>
                  </a:lnTo>
                  <a:close/>
                </a:path>
                <a:path w="2061845" h="718820">
                  <a:moveTo>
                    <a:pt x="299173" y="685914"/>
                  </a:moveTo>
                  <a:lnTo>
                    <a:pt x="266763" y="653440"/>
                  </a:lnTo>
                  <a:lnTo>
                    <a:pt x="234327" y="685914"/>
                  </a:lnTo>
                  <a:lnTo>
                    <a:pt x="266763" y="718388"/>
                  </a:lnTo>
                  <a:lnTo>
                    <a:pt x="299173" y="685914"/>
                  </a:lnTo>
                  <a:close/>
                </a:path>
                <a:path w="2061845" h="718820">
                  <a:moveTo>
                    <a:pt x="314820" y="287718"/>
                  </a:moveTo>
                  <a:lnTo>
                    <a:pt x="282409" y="255219"/>
                  </a:lnTo>
                  <a:lnTo>
                    <a:pt x="249974" y="287718"/>
                  </a:lnTo>
                  <a:lnTo>
                    <a:pt x="282409" y="320205"/>
                  </a:lnTo>
                  <a:lnTo>
                    <a:pt x="314820" y="287718"/>
                  </a:lnTo>
                  <a:close/>
                </a:path>
                <a:path w="2061845" h="718820">
                  <a:moveTo>
                    <a:pt x="472376" y="32473"/>
                  </a:moveTo>
                  <a:lnTo>
                    <a:pt x="439966" y="0"/>
                  </a:lnTo>
                  <a:lnTo>
                    <a:pt x="407530" y="32473"/>
                  </a:lnTo>
                  <a:lnTo>
                    <a:pt x="439966" y="64947"/>
                  </a:lnTo>
                  <a:lnTo>
                    <a:pt x="472376" y="32473"/>
                  </a:lnTo>
                  <a:close/>
                </a:path>
                <a:path w="2061845" h="718820">
                  <a:moveTo>
                    <a:pt x="658672" y="561213"/>
                  </a:moveTo>
                  <a:lnTo>
                    <a:pt x="626262" y="528713"/>
                  </a:lnTo>
                  <a:lnTo>
                    <a:pt x="593839" y="561213"/>
                  </a:lnTo>
                  <a:lnTo>
                    <a:pt x="626262" y="593686"/>
                  </a:lnTo>
                  <a:lnTo>
                    <a:pt x="658672" y="561213"/>
                  </a:lnTo>
                  <a:close/>
                </a:path>
                <a:path w="2061845" h="718820">
                  <a:moveTo>
                    <a:pt x="1045997" y="32473"/>
                  </a:moveTo>
                  <a:lnTo>
                    <a:pt x="1013561" y="0"/>
                  </a:lnTo>
                  <a:lnTo>
                    <a:pt x="981151" y="32473"/>
                  </a:lnTo>
                  <a:lnTo>
                    <a:pt x="1013561" y="64947"/>
                  </a:lnTo>
                  <a:lnTo>
                    <a:pt x="1045997" y="32473"/>
                  </a:lnTo>
                  <a:close/>
                </a:path>
                <a:path w="2061845" h="718820">
                  <a:moveTo>
                    <a:pt x="1163256" y="685914"/>
                  </a:moveTo>
                  <a:lnTo>
                    <a:pt x="1130820" y="653440"/>
                  </a:lnTo>
                  <a:lnTo>
                    <a:pt x="1098410" y="685914"/>
                  </a:lnTo>
                  <a:lnTo>
                    <a:pt x="1130820" y="718388"/>
                  </a:lnTo>
                  <a:lnTo>
                    <a:pt x="1163256" y="685914"/>
                  </a:lnTo>
                  <a:close/>
                </a:path>
                <a:path w="2061845" h="718820">
                  <a:moveTo>
                    <a:pt x="2061286" y="516724"/>
                  </a:moveTo>
                  <a:lnTo>
                    <a:pt x="2028863" y="484251"/>
                  </a:lnTo>
                  <a:lnTo>
                    <a:pt x="1996452" y="516724"/>
                  </a:lnTo>
                  <a:lnTo>
                    <a:pt x="2028863" y="549198"/>
                  </a:lnTo>
                  <a:lnTo>
                    <a:pt x="2061286" y="516724"/>
                  </a:lnTo>
                  <a:close/>
                </a:path>
              </a:pathLst>
            </a:custGeom>
            <a:solidFill>
              <a:srgbClr val="FFC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9">
              <a:extLst>
                <a:ext uri="{FF2B5EF4-FFF2-40B4-BE49-F238E27FC236}">
                  <a16:creationId xmlns:a16="http://schemas.microsoft.com/office/drawing/2014/main" id="{581EC708-7989-4985-ADD0-6232262899A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4312" y="8204309"/>
              <a:ext cx="164470" cy="164820"/>
            </a:xfrm>
            <a:prstGeom prst="rect">
              <a:avLst/>
            </a:prstGeom>
          </p:spPr>
        </p:pic>
        <p:pic>
          <p:nvPicPr>
            <p:cNvPr id="21" name="object 10">
              <a:extLst>
                <a:ext uri="{FF2B5EF4-FFF2-40B4-BE49-F238E27FC236}">
                  <a16:creationId xmlns:a16="http://schemas.microsoft.com/office/drawing/2014/main" id="{D8227D9B-9F3E-49F6-919F-62FD2547DE8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7593" y="9686276"/>
              <a:ext cx="164470" cy="164820"/>
            </a:xfrm>
            <a:prstGeom prst="rect">
              <a:avLst/>
            </a:prstGeom>
          </p:spPr>
        </p:pic>
        <p:pic>
          <p:nvPicPr>
            <p:cNvPr id="22" name="object 11">
              <a:extLst>
                <a:ext uri="{FF2B5EF4-FFF2-40B4-BE49-F238E27FC236}">
                  <a16:creationId xmlns:a16="http://schemas.microsoft.com/office/drawing/2014/main" id="{3FCE5600-FF42-410F-8CA0-83A2E24571B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009" y="9596892"/>
              <a:ext cx="95902" cy="178790"/>
            </a:xfrm>
            <a:prstGeom prst="rect">
              <a:avLst/>
            </a:prstGeom>
          </p:spPr>
        </p:pic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29A32C96-7340-4151-A117-8640F129778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7512" y="8393902"/>
              <a:ext cx="95880" cy="178790"/>
            </a:xfrm>
            <a:prstGeom prst="rect">
              <a:avLst/>
            </a:prstGeom>
          </p:spPr>
        </p:pic>
      </p:grpSp>
      <p:pic>
        <p:nvPicPr>
          <p:cNvPr id="14" name="object 3">
            <a:extLst>
              <a:ext uri="{FF2B5EF4-FFF2-40B4-BE49-F238E27FC236}">
                <a16:creationId xmlns:a16="http://schemas.microsoft.com/office/drawing/2014/main" id="{E3DD0E3D-751B-4ACF-876C-F687EA3C36BB}"/>
              </a:ext>
            </a:extLst>
          </p:cNvPr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673159" y="4731912"/>
            <a:ext cx="10614841" cy="5555087"/>
          </a:xfrm>
          <a:prstGeom prst="rect">
            <a:avLst/>
          </a:prstGeom>
        </p:spPr>
      </p:pic>
      <p:grpSp>
        <p:nvGrpSpPr>
          <p:cNvPr id="7" name="object 14">
            <a:extLst>
              <a:ext uri="{FF2B5EF4-FFF2-40B4-BE49-F238E27FC236}">
                <a16:creationId xmlns:a16="http://schemas.microsoft.com/office/drawing/2014/main" id="{765B3BB2-8744-4249-A8A5-6B8F360CF35D}"/>
              </a:ext>
            </a:extLst>
          </p:cNvPr>
          <p:cNvGrpSpPr/>
          <p:nvPr userDrawn="1"/>
        </p:nvGrpSpPr>
        <p:grpSpPr>
          <a:xfrm>
            <a:off x="4677410" y="645254"/>
            <a:ext cx="13610590" cy="1322070"/>
            <a:chOff x="4677700" y="652121"/>
            <a:chExt cx="13610590" cy="1322070"/>
          </a:xfrm>
        </p:grpSpPr>
        <p:pic>
          <p:nvPicPr>
            <p:cNvPr id="8" name="object 15">
              <a:extLst>
                <a:ext uri="{FF2B5EF4-FFF2-40B4-BE49-F238E27FC236}">
                  <a16:creationId xmlns:a16="http://schemas.microsoft.com/office/drawing/2014/main" id="{D060BA2D-E02A-422B-8156-DEA7B53A1D0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77700" y="714572"/>
              <a:ext cx="5542292" cy="619784"/>
            </a:xfrm>
            <a:prstGeom prst="rect">
              <a:avLst/>
            </a:prstGeom>
          </p:spPr>
        </p:pic>
        <p:pic>
          <p:nvPicPr>
            <p:cNvPr id="9" name="object 16">
              <a:extLst>
                <a:ext uri="{FF2B5EF4-FFF2-40B4-BE49-F238E27FC236}">
                  <a16:creationId xmlns:a16="http://schemas.microsoft.com/office/drawing/2014/main" id="{5EE513C1-657A-40BA-BB5D-17231979AC04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73484" y="652121"/>
              <a:ext cx="9914514" cy="1321672"/>
            </a:xfrm>
            <a:prstGeom prst="rect">
              <a:avLst/>
            </a:prstGeom>
          </p:spPr>
        </p:pic>
      </p:grp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38801" y="775601"/>
            <a:ext cx="9914514" cy="477054"/>
          </a:xfrm>
        </p:spPr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Century Gothic" panose="020B0502020202020204" pitchFamily="34" charset="0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60455-00C5-4958-B9CE-3239C9CDA151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916400" y="775940"/>
            <a:ext cx="698500" cy="501076"/>
          </a:xfrm>
        </p:spPr>
        <p:txBody>
          <a:bodyPr lIns="0" tIns="0" rIns="0" bIns="0"/>
          <a:lstStyle>
            <a:lvl1pPr algn="ctr">
              <a:defRPr sz="3100" b="1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6F15528-21DE-4FAA-801E-634DDDAF4B2B}" type="slidenum">
              <a:rPr lang="pt-PT" smtClean="0"/>
              <a:pPr/>
              <a:t>‹#›</a:t>
            </a:fld>
            <a:endParaRPr lang="pt-PT"/>
          </a:p>
        </p:txBody>
      </p:sp>
      <p:pic>
        <p:nvPicPr>
          <p:cNvPr id="10" name="object 2">
            <a:extLst>
              <a:ext uri="{FF2B5EF4-FFF2-40B4-BE49-F238E27FC236}">
                <a16:creationId xmlns:a16="http://schemas.microsoft.com/office/drawing/2014/main" id="{03F0B993-7715-4793-AF86-60D88793792B}"/>
              </a:ext>
            </a:extLst>
          </p:cNvPr>
          <p:cNvPicPr/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228600" y="-38100"/>
            <a:ext cx="4267199" cy="1952398"/>
          </a:xfrm>
          <a:prstGeom prst="rect">
            <a:avLst/>
          </a:prstGeom>
        </p:spPr>
      </p:pic>
      <p:sp>
        <p:nvSpPr>
          <p:cNvPr id="26" name="Marcador de Posição de Conteúdo 25">
            <a:extLst>
              <a:ext uri="{FF2B5EF4-FFF2-40B4-BE49-F238E27FC236}">
                <a16:creationId xmlns:a16="http://schemas.microsoft.com/office/drawing/2014/main" id="{BF6A9577-D99D-493D-A1EB-EBE2FC6014F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143000" y="2324100"/>
            <a:ext cx="15925800" cy="1367041"/>
          </a:xfrm>
        </p:spPr>
        <p:txBody>
          <a:bodyPr/>
          <a:lstStyle>
            <a:lvl1pPr>
              <a:defRPr sz="2800">
                <a:latin typeface="Century Gothic" panose="020B0502020202020204" pitchFamily="34" charset="0"/>
              </a:defRPr>
            </a:lvl1pPr>
            <a:lvl2pPr>
              <a:defRPr sz="2800">
                <a:latin typeface="Century Gothic" panose="020B0502020202020204" pitchFamily="34" charset="0"/>
              </a:defRPr>
            </a:lvl2pPr>
            <a:lvl3pPr>
              <a:defRPr sz="2800">
                <a:latin typeface="Century Gothic" panose="020B0502020202020204" pitchFamily="34" charset="0"/>
              </a:defRPr>
            </a:lvl3pPr>
            <a:lvl4pPr>
              <a:defRPr sz="2800">
                <a:latin typeface="Century Gothic" panose="020B0502020202020204" pitchFamily="34" charset="0"/>
              </a:defRPr>
            </a:lvl4pPr>
            <a:lvl5pPr>
              <a:defRPr sz="2800">
                <a:latin typeface="Century Gothic" panose="020B0502020202020204" pitchFamily="34" charset="0"/>
              </a:defRPr>
            </a:lvl5pPr>
          </a:lstStyle>
          <a:p>
            <a:pPr marL="12700" algn="just">
              <a:lnSpc>
                <a:spcPct val="100000"/>
              </a:lnSpc>
              <a:spcBef>
                <a:spcPts val="100"/>
              </a:spcBef>
              <a:tabLst>
                <a:tab pos="1924685" algn="l"/>
              </a:tabLst>
            </a:pPr>
            <a:r>
              <a:rPr lang="pt-BR" sz="3000" b="1">
                <a:solidFill>
                  <a:srgbClr val="FFC000"/>
                </a:solidFill>
                <a:latin typeface="Century Gothic" panose="020B0502020202020204" pitchFamily="34" charset="0"/>
                <a:cs typeface="Tahoma"/>
              </a:rPr>
              <a:t>Itens: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  <a:tabLst>
                <a:tab pos="1924685" algn="l"/>
              </a:tabLst>
            </a:pPr>
            <a:endParaRPr lang="pt-BR" sz="3000" b="1">
              <a:solidFill>
                <a:srgbClr val="FFC000"/>
              </a:solidFill>
              <a:latin typeface="Century Gothic" panose="020B0502020202020204" pitchFamily="34" charset="0"/>
              <a:cs typeface="Tahoma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BR" sz="2800">
                <a:latin typeface="Century Gothic" panose="020B0502020202020204" pitchFamily="34" charset="0"/>
              </a:rPr>
              <a:t>Primeiro item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las - Título e Caixa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13">
            <a:extLst>
              <a:ext uri="{FF2B5EF4-FFF2-40B4-BE49-F238E27FC236}">
                <a16:creationId xmlns:a16="http://schemas.microsoft.com/office/drawing/2014/main" id="{E20B79EC-F50C-4B9D-A51C-62646E563F08}"/>
              </a:ext>
            </a:extLst>
          </p:cNvPr>
          <p:cNvSpPr/>
          <p:nvPr userDrawn="1"/>
        </p:nvSpPr>
        <p:spPr>
          <a:xfrm>
            <a:off x="17895422" y="9588434"/>
            <a:ext cx="190500" cy="699135"/>
          </a:xfrm>
          <a:custGeom>
            <a:avLst/>
            <a:gdLst/>
            <a:ahLst/>
            <a:cxnLst/>
            <a:rect l="l" t="t" r="r" b="b"/>
            <a:pathLst>
              <a:path w="190500" h="699134">
                <a:moveTo>
                  <a:pt x="0" y="0"/>
                </a:moveTo>
                <a:lnTo>
                  <a:pt x="190500" y="0"/>
                </a:lnTo>
                <a:lnTo>
                  <a:pt x="190500" y="698565"/>
                </a:lnTo>
                <a:lnTo>
                  <a:pt x="0" y="698565"/>
                </a:lnTo>
                <a:lnTo>
                  <a:pt x="0" y="0"/>
                </a:lnTo>
                <a:close/>
              </a:path>
            </a:pathLst>
          </a:custGeom>
          <a:solidFill>
            <a:srgbClr val="FFC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4">
            <a:extLst>
              <a:ext uri="{FF2B5EF4-FFF2-40B4-BE49-F238E27FC236}">
                <a16:creationId xmlns:a16="http://schemas.microsoft.com/office/drawing/2014/main" id="{BE7355B0-1A19-4128-90E7-5684304885D3}"/>
              </a:ext>
            </a:extLst>
          </p:cNvPr>
          <p:cNvGrpSpPr/>
          <p:nvPr userDrawn="1"/>
        </p:nvGrpSpPr>
        <p:grpSpPr>
          <a:xfrm>
            <a:off x="5071" y="7786584"/>
            <a:ext cx="3670935" cy="2500630"/>
            <a:chOff x="5071" y="7786584"/>
            <a:chExt cx="3670935" cy="2500630"/>
          </a:xfrm>
        </p:grpSpPr>
        <p:pic>
          <p:nvPicPr>
            <p:cNvPr id="16" name="object 5">
              <a:extLst>
                <a:ext uri="{FF2B5EF4-FFF2-40B4-BE49-F238E27FC236}">
                  <a16:creationId xmlns:a16="http://schemas.microsoft.com/office/drawing/2014/main" id="{BC528C67-1BEF-4E1A-83EB-4B4DF0E45A9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140" y="7786584"/>
              <a:ext cx="3213489" cy="2500415"/>
            </a:xfrm>
            <a:prstGeom prst="rect">
              <a:avLst/>
            </a:prstGeom>
          </p:spPr>
        </p:pic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1091D940-83AB-41B7-B526-6F5A2A469F3B}"/>
                </a:ext>
              </a:extLst>
            </p:cNvPr>
            <p:cNvSpPr/>
            <p:nvPr/>
          </p:nvSpPr>
          <p:spPr>
            <a:xfrm>
              <a:off x="57505" y="9011577"/>
              <a:ext cx="2157095" cy="404495"/>
            </a:xfrm>
            <a:custGeom>
              <a:avLst/>
              <a:gdLst/>
              <a:ahLst/>
              <a:cxnLst/>
              <a:rect l="l" t="t" r="r" b="b"/>
              <a:pathLst>
                <a:path w="2157095" h="404495">
                  <a:moveTo>
                    <a:pt x="2156764" y="228993"/>
                  </a:moveTo>
                  <a:lnTo>
                    <a:pt x="1244688" y="228993"/>
                  </a:lnTo>
                  <a:lnTo>
                    <a:pt x="1075855" y="398195"/>
                  </a:lnTo>
                  <a:lnTo>
                    <a:pt x="229971" y="398195"/>
                  </a:lnTo>
                  <a:lnTo>
                    <a:pt x="229971" y="404025"/>
                  </a:lnTo>
                  <a:lnTo>
                    <a:pt x="1078268" y="404025"/>
                  </a:lnTo>
                  <a:lnTo>
                    <a:pt x="1247101" y="234823"/>
                  </a:lnTo>
                  <a:lnTo>
                    <a:pt x="2156764" y="234823"/>
                  </a:lnTo>
                  <a:lnTo>
                    <a:pt x="2156764" y="228993"/>
                  </a:lnTo>
                  <a:close/>
                </a:path>
                <a:path w="2157095" h="404495">
                  <a:moveTo>
                    <a:pt x="2156764" y="55968"/>
                  </a:moveTo>
                  <a:lnTo>
                    <a:pt x="1949145" y="55968"/>
                  </a:lnTo>
                  <a:lnTo>
                    <a:pt x="1838147" y="167208"/>
                  </a:lnTo>
                  <a:lnTo>
                    <a:pt x="964260" y="167208"/>
                  </a:lnTo>
                  <a:lnTo>
                    <a:pt x="858240" y="273481"/>
                  </a:lnTo>
                  <a:lnTo>
                    <a:pt x="576376" y="273481"/>
                  </a:lnTo>
                  <a:lnTo>
                    <a:pt x="576376" y="0"/>
                  </a:lnTo>
                  <a:lnTo>
                    <a:pt x="0" y="0"/>
                  </a:lnTo>
                  <a:lnTo>
                    <a:pt x="0" y="5829"/>
                  </a:lnTo>
                  <a:lnTo>
                    <a:pt x="570560" y="5829"/>
                  </a:lnTo>
                  <a:lnTo>
                    <a:pt x="570560" y="279311"/>
                  </a:lnTo>
                  <a:lnTo>
                    <a:pt x="860653" y="279311"/>
                  </a:lnTo>
                  <a:lnTo>
                    <a:pt x="966673" y="173050"/>
                  </a:lnTo>
                  <a:lnTo>
                    <a:pt x="1840560" y="173050"/>
                  </a:lnTo>
                  <a:lnTo>
                    <a:pt x="1951558" y="61798"/>
                  </a:lnTo>
                  <a:lnTo>
                    <a:pt x="2156764" y="61798"/>
                  </a:lnTo>
                  <a:lnTo>
                    <a:pt x="2156764" y="55968"/>
                  </a:lnTo>
                  <a:close/>
                </a:path>
              </a:pathLst>
            </a:custGeom>
            <a:solidFill>
              <a:srgbClr val="FFC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7">
              <a:extLst>
                <a:ext uri="{FF2B5EF4-FFF2-40B4-BE49-F238E27FC236}">
                  <a16:creationId xmlns:a16="http://schemas.microsoft.com/office/drawing/2014/main" id="{91C91CEF-485B-4DA3-BED9-0FC87A992ED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782" y="8849550"/>
              <a:ext cx="184596" cy="94557"/>
            </a:xfrm>
            <a:prstGeom prst="rect">
              <a:avLst/>
            </a:prstGeom>
          </p:spPr>
        </p:pic>
        <p:sp>
          <p:nvSpPr>
            <p:cNvPr id="19" name="object 8">
              <a:extLst>
                <a:ext uri="{FF2B5EF4-FFF2-40B4-BE49-F238E27FC236}">
                  <a16:creationId xmlns:a16="http://schemas.microsoft.com/office/drawing/2014/main" id="{5717FF03-89FF-4274-B833-F5F077CC9777}"/>
                </a:ext>
              </a:extLst>
            </p:cNvPr>
            <p:cNvSpPr/>
            <p:nvPr/>
          </p:nvSpPr>
          <p:spPr>
            <a:xfrm>
              <a:off x="5067" y="8726766"/>
              <a:ext cx="2061845" cy="718820"/>
            </a:xfrm>
            <a:custGeom>
              <a:avLst/>
              <a:gdLst/>
              <a:ahLst/>
              <a:cxnLst/>
              <a:rect l="l" t="t" r="r" b="b"/>
              <a:pathLst>
                <a:path w="2061845" h="718820">
                  <a:moveTo>
                    <a:pt x="64833" y="287718"/>
                  </a:moveTo>
                  <a:lnTo>
                    <a:pt x="32423" y="255219"/>
                  </a:lnTo>
                  <a:lnTo>
                    <a:pt x="0" y="287718"/>
                  </a:lnTo>
                  <a:lnTo>
                    <a:pt x="32423" y="320205"/>
                  </a:lnTo>
                  <a:lnTo>
                    <a:pt x="64833" y="287718"/>
                  </a:lnTo>
                  <a:close/>
                </a:path>
                <a:path w="2061845" h="718820">
                  <a:moveTo>
                    <a:pt x="299173" y="685914"/>
                  </a:moveTo>
                  <a:lnTo>
                    <a:pt x="266763" y="653440"/>
                  </a:lnTo>
                  <a:lnTo>
                    <a:pt x="234327" y="685914"/>
                  </a:lnTo>
                  <a:lnTo>
                    <a:pt x="266763" y="718388"/>
                  </a:lnTo>
                  <a:lnTo>
                    <a:pt x="299173" y="685914"/>
                  </a:lnTo>
                  <a:close/>
                </a:path>
                <a:path w="2061845" h="718820">
                  <a:moveTo>
                    <a:pt x="314820" y="287718"/>
                  </a:moveTo>
                  <a:lnTo>
                    <a:pt x="282409" y="255219"/>
                  </a:lnTo>
                  <a:lnTo>
                    <a:pt x="249974" y="287718"/>
                  </a:lnTo>
                  <a:lnTo>
                    <a:pt x="282409" y="320205"/>
                  </a:lnTo>
                  <a:lnTo>
                    <a:pt x="314820" y="287718"/>
                  </a:lnTo>
                  <a:close/>
                </a:path>
                <a:path w="2061845" h="718820">
                  <a:moveTo>
                    <a:pt x="472376" y="32473"/>
                  </a:moveTo>
                  <a:lnTo>
                    <a:pt x="439966" y="0"/>
                  </a:lnTo>
                  <a:lnTo>
                    <a:pt x="407530" y="32473"/>
                  </a:lnTo>
                  <a:lnTo>
                    <a:pt x="439966" y="64947"/>
                  </a:lnTo>
                  <a:lnTo>
                    <a:pt x="472376" y="32473"/>
                  </a:lnTo>
                  <a:close/>
                </a:path>
                <a:path w="2061845" h="718820">
                  <a:moveTo>
                    <a:pt x="658672" y="561213"/>
                  </a:moveTo>
                  <a:lnTo>
                    <a:pt x="626262" y="528713"/>
                  </a:lnTo>
                  <a:lnTo>
                    <a:pt x="593839" y="561213"/>
                  </a:lnTo>
                  <a:lnTo>
                    <a:pt x="626262" y="593686"/>
                  </a:lnTo>
                  <a:lnTo>
                    <a:pt x="658672" y="561213"/>
                  </a:lnTo>
                  <a:close/>
                </a:path>
                <a:path w="2061845" h="718820">
                  <a:moveTo>
                    <a:pt x="1045997" y="32473"/>
                  </a:moveTo>
                  <a:lnTo>
                    <a:pt x="1013561" y="0"/>
                  </a:lnTo>
                  <a:lnTo>
                    <a:pt x="981151" y="32473"/>
                  </a:lnTo>
                  <a:lnTo>
                    <a:pt x="1013561" y="64947"/>
                  </a:lnTo>
                  <a:lnTo>
                    <a:pt x="1045997" y="32473"/>
                  </a:lnTo>
                  <a:close/>
                </a:path>
                <a:path w="2061845" h="718820">
                  <a:moveTo>
                    <a:pt x="1163256" y="685914"/>
                  </a:moveTo>
                  <a:lnTo>
                    <a:pt x="1130820" y="653440"/>
                  </a:lnTo>
                  <a:lnTo>
                    <a:pt x="1098410" y="685914"/>
                  </a:lnTo>
                  <a:lnTo>
                    <a:pt x="1130820" y="718388"/>
                  </a:lnTo>
                  <a:lnTo>
                    <a:pt x="1163256" y="685914"/>
                  </a:lnTo>
                  <a:close/>
                </a:path>
                <a:path w="2061845" h="718820">
                  <a:moveTo>
                    <a:pt x="2061286" y="516724"/>
                  </a:moveTo>
                  <a:lnTo>
                    <a:pt x="2028863" y="484251"/>
                  </a:lnTo>
                  <a:lnTo>
                    <a:pt x="1996452" y="516724"/>
                  </a:lnTo>
                  <a:lnTo>
                    <a:pt x="2028863" y="549198"/>
                  </a:lnTo>
                  <a:lnTo>
                    <a:pt x="2061286" y="516724"/>
                  </a:lnTo>
                  <a:close/>
                </a:path>
              </a:pathLst>
            </a:custGeom>
            <a:solidFill>
              <a:srgbClr val="FFC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9">
              <a:extLst>
                <a:ext uri="{FF2B5EF4-FFF2-40B4-BE49-F238E27FC236}">
                  <a16:creationId xmlns:a16="http://schemas.microsoft.com/office/drawing/2014/main" id="{581EC708-7989-4985-ADD0-6232262899A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4312" y="8204309"/>
              <a:ext cx="164470" cy="164820"/>
            </a:xfrm>
            <a:prstGeom prst="rect">
              <a:avLst/>
            </a:prstGeom>
          </p:spPr>
        </p:pic>
        <p:pic>
          <p:nvPicPr>
            <p:cNvPr id="21" name="object 10">
              <a:extLst>
                <a:ext uri="{FF2B5EF4-FFF2-40B4-BE49-F238E27FC236}">
                  <a16:creationId xmlns:a16="http://schemas.microsoft.com/office/drawing/2014/main" id="{D8227D9B-9F3E-49F6-919F-62FD2547DE8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7593" y="9686276"/>
              <a:ext cx="164470" cy="164820"/>
            </a:xfrm>
            <a:prstGeom prst="rect">
              <a:avLst/>
            </a:prstGeom>
          </p:spPr>
        </p:pic>
        <p:pic>
          <p:nvPicPr>
            <p:cNvPr id="22" name="object 11">
              <a:extLst>
                <a:ext uri="{FF2B5EF4-FFF2-40B4-BE49-F238E27FC236}">
                  <a16:creationId xmlns:a16="http://schemas.microsoft.com/office/drawing/2014/main" id="{3FCE5600-FF42-410F-8CA0-83A2E24571B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009" y="9596892"/>
              <a:ext cx="95902" cy="178790"/>
            </a:xfrm>
            <a:prstGeom prst="rect">
              <a:avLst/>
            </a:prstGeom>
          </p:spPr>
        </p:pic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29A32C96-7340-4151-A117-8640F129778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7512" y="8393902"/>
              <a:ext cx="95880" cy="178790"/>
            </a:xfrm>
            <a:prstGeom prst="rect">
              <a:avLst/>
            </a:prstGeom>
          </p:spPr>
        </p:pic>
      </p:grpSp>
      <p:pic>
        <p:nvPicPr>
          <p:cNvPr id="14" name="object 3">
            <a:extLst>
              <a:ext uri="{FF2B5EF4-FFF2-40B4-BE49-F238E27FC236}">
                <a16:creationId xmlns:a16="http://schemas.microsoft.com/office/drawing/2014/main" id="{E3DD0E3D-751B-4ACF-876C-F687EA3C36BB}"/>
              </a:ext>
            </a:extLst>
          </p:cNvPr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673159" y="4731912"/>
            <a:ext cx="10614841" cy="5555087"/>
          </a:xfrm>
          <a:prstGeom prst="rect">
            <a:avLst/>
          </a:prstGeom>
        </p:spPr>
      </p:pic>
      <p:grpSp>
        <p:nvGrpSpPr>
          <p:cNvPr id="7" name="object 14">
            <a:extLst>
              <a:ext uri="{FF2B5EF4-FFF2-40B4-BE49-F238E27FC236}">
                <a16:creationId xmlns:a16="http://schemas.microsoft.com/office/drawing/2014/main" id="{765B3BB2-8744-4249-A8A5-6B8F360CF35D}"/>
              </a:ext>
            </a:extLst>
          </p:cNvPr>
          <p:cNvGrpSpPr/>
          <p:nvPr userDrawn="1"/>
        </p:nvGrpSpPr>
        <p:grpSpPr>
          <a:xfrm>
            <a:off x="4677410" y="645254"/>
            <a:ext cx="13610590" cy="1322070"/>
            <a:chOff x="4677700" y="652121"/>
            <a:chExt cx="13610590" cy="1322070"/>
          </a:xfrm>
        </p:grpSpPr>
        <p:pic>
          <p:nvPicPr>
            <p:cNvPr id="8" name="object 15">
              <a:extLst>
                <a:ext uri="{FF2B5EF4-FFF2-40B4-BE49-F238E27FC236}">
                  <a16:creationId xmlns:a16="http://schemas.microsoft.com/office/drawing/2014/main" id="{D060BA2D-E02A-422B-8156-DEA7B53A1D0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77700" y="714572"/>
              <a:ext cx="5542292" cy="619784"/>
            </a:xfrm>
            <a:prstGeom prst="rect">
              <a:avLst/>
            </a:prstGeom>
          </p:spPr>
        </p:pic>
        <p:pic>
          <p:nvPicPr>
            <p:cNvPr id="9" name="object 16">
              <a:extLst>
                <a:ext uri="{FF2B5EF4-FFF2-40B4-BE49-F238E27FC236}">
                  <a16:creationId xmlns:a16="http://schemas.microsoft.com/office/drawing/2014/main" id="{5EE513C1-657A-40BA-BB5D-17231979AC04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73484" y="652121"/>
              <a:ext cx="9914514" cy="1321672"/>
            </a:xfrm>
            <a:prstGeom prst="rect">
              <a:avLst/>
            </a:prstGeom>
          </p:spPr>
        </p:pic>
      </p:grp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38801" y="775601"/>
            <a:ext cx="9914514" cy="477054"/>
          </a:xfrm>
        </p:spPr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Century Gothic" panose="020B0502020202020204" pitchFamily="34" charset="0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60455-00C5-4958-B9CE-3239C9CDA151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916400" y="775940"/>
            <a:ext cx="698500" cy="501076"/>
          </a:xfrm>
        </p:spPr>
        <p:txBody>
          <a:bodyPr lIns="0" tIns="0" rIns="0" bIns="0"/>
          <a:lstStyle>
            <a:lvl1pPr algn="ctr">
              <a:defRPr sz="3100" b="1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6F15528-21DE-4FAA-801E-634DDDAF4B2B}" type="slidenum">
              <a:rPr lang="pt-PT" smtClean="0"/>
              <a:pPr/>
              <a:t>‹#›</a:t>
            </a:fld>
            <a:endParaRPr lang="pt-PT"/>
          </a:p>
        </p:txBody>
      </p:sp>
      <p:pic>
        <p:nvPicPr>
          <p:cNvPr id="10" name="object 2">
            <a:extLst>
              <a:ext uri="{FF2B5EF4-FFF2-40B4-BE49-F238E27FC236}">
                <a16:creationId xmlns:a16="http://schemas.microsoft.com/office/drawing/2014/main" id="{03F0B993-7715-4793-AF86-60D88793792B}"/>
              </a:ext>
            </a:extLst>
          </p:cNvPr>
          <p:cNvPicPr/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228600" y="-38100"/>
            <a:ext cx="4267199" cy="1952398"/>
          </a:xfrm>
          <a:prstGeom prst="rect">
            <a:avLst/>
          </a:prstGeom>
        </p:spPr>
      </p:pic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9D703912-D4F4-49E5-BD5D-5DA91C4586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37304" y="9667101"/>
            <a:ext cx="4093496" cy="276999"/>
          </a:xfrm>
        </p:spPr>
        <p:txBody>
          <a:bodyPr/>
          <a:lstStyle>
            <a:lvl1pPr>
              <a:defRPr b="0"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pt-PT"/>
              <a:t>Marcílio dos Santos</a:t>
            </a:r>
          </a:p>
        </p:txBody>
      </p:sp>
      <p:sp>
        <p:nvSpPr>
          <p:cNvPr id="27" name="Marcador de Posição do Texto 10">
            <a:extLst>
              <a:ext uri="{FF2B5EF4-FFF2-40B4-BE49-F238E27FC236}">
                <a16:creationId xmlns:a16="http://schemas.microsoft.com/office/drawing/2014/main" id="{600AEA74-B4C7-472D-9594-104CE722E7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746480" y="9966945"/>
            <a:ext cx="4093496" cy="276999"/>
          </a:xfrm>
        </p:spPr>
        <p:txBody>
          <a:bodyPr/>
          <a:lstStyle>
            <a:lvl1pPr>
              <a:defRPr b="0"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pt-PT"/>
              <a:t>2021/2022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21553C2-FE9D-48E6-B290-F5B554F252AA}"/>
              </a:ext>
            </a:extLst>
          </p:cNvPr>
          <p:cNvSpPr txBox="1"/>
          <p:nvPr userDrawn="1"/>
        </p:nvSpPr>
        <p:spPr>
          <a:xfrm>
            <a:off x="11571393" y="9640668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>
                <a:latin typeface="Century Gothic" panose="020B0502020202020204" pitchFamily="34" charset="0"/>
              </a:rPr>
              <a:t>Autor:</a:t>
            </a:r>
          </a:p>
          <a:p>
            <a:r>
              <a:rPr lang="pt-PT" b="1">
                <a:latin typeface="Century Gothic" panose="020B0502020202020204" pitchFamily="34" charset="0"/>
              </a:rPr>
              <a:t>Ano Académico:</a:t>
            </a:r>
          </a:p>
        </p:txBody>
      </p:sp>
      <p:sp>
        <p:nvSpPr>
          <p:cNvPr id="25" name="Marcador de Posição de Conteúdo 25">
            <a:extLst>
              <a:ext uri="{FF2B5EF4-FFF2-40B4-BE49-F238E27FC236}">
                <a16:creationId xmlns:a16="http://schemas.microsoft.com/office/drawing/2014/main" id="{584EF199-7682-41A0-B8A0-A6DD8F6C44D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43000" y="2324100"/>
            <a:ext cx="15925800" cy="1367041"/>
          </a:xfrm>
        </p:spPr>
        <p:txBody>
          <a:bodyPr/>
          <a:lstStyle>
            <a:lvl1pPr>
              <a:defRPr sz="2800">
                <a:latin typeface="Century Gothic" panose="020B0502020202020204" pitchFamily="34" charset="0"/>
              </a:defRPr>
            </a:lvl1pPr>
            <a:lvl2pPr>
              <a:defRPr sz="2800">
                <a:latin typeface="Century Gothic" panose="020B0502020202020204" pitchFamily="34" charset="0"/>
              </a:defRPr>
            </a:lvl2pPr>
            <a:lvl3pPr>
              <a:defRPr sz="2800">
                <a:latin typeface="Century Gothic" panose="020B0502020202020204" pitchFamily="34" charset="0"/>
              </a:defRPr>
            </a:lvl3pPr>
            <a:lvl4pPr>
              <a:defRPr sz="2800">
                <a:latin typeface="Century Gothic" panose="020B0502020202020204" pitchFamily="34" charset="0"/>
              </a:defRPr>
            </a:lvl4pPr>
            <a:lvl5pPr>
              <a:defRPr sz="2800">
                <a:latin typeface="Century Gothic" panose="020B0502020202020204" pitchFamily="34" charset="0"/>
              </a:defRPr>
            </a:lvl5pPr>
          </a:lstStyle>
          <a:p>
            <a:pPr marL="12700" algn="just">
              <a:lnSpc>
                <a:spcPct val="100000"/>
              </a:lnSpc>
              <a:spcBef>
                <a:spcPts val="100"/>
              </a:spcBef>
              <a:tabLst>
                <a:tab pos="1924685" algn="l"/>
              </a:tabLst>
            </a:pPr>
            <a:r>
              <a:rPr lang="pt-BR" sz="3000" b="1">
                <a:solidFill>
                  <a:srgbClr val="FFC000"/>
                </a:solidFill>
                <a:latin typeface="Century Gothic" panose="020B0502020202020204" pitchFamily="34" charset="0"/>
                <a:cs typeface="Tahoma"/>
              </a:rPr>
              <a:t>Itens: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  <a:tabLst>
                <a:tab pos="1924685" algn="l"/>
              </a:tabLst>
            </a:pPr>
            <a:endParaRPr lang="pt-BR" sz="3000" b="1">
              <a:solidFill>
                <a:srgbClr val="FFC000"/>
              </a:solidFill>
              <a:latin typeface="Century Gothic" panose="020B0502020202020204" pitchFamily="34" charset="0"/>
              <a:cs typeface="Tahoma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BR" sz="2800">
                <a:latin typeface="Century Gothic" panose="020B0502020202020204" pitchFamily="34" charset="0"/>
              </a:rPr>
              <a:t>Primeiro item</a:t>
            </a:r>
          </a:p>
        </p:txBody>
      </p:sp>
    </p:spTree>
    <p:extLst>
      <p:ext uri="{BB962C8B-B14F-4D97-AF65-F5344CB8AC3E}">
        <p14:creationId xmlns:p14="http://schemas.microsoft.com/office/powerpoint/2010/main" val="280646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las -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5E74F-B35B-4C64-BF69-1A15D9776918}" type="datetime1">
              <a:rPr lang="en-US" smtClean="0"/>
              <a:t>7/6/2025</a:t>
            </a:fld>
            <a:endParaRPr lang="en-US"/>
          </a:p>
        </p:txBody>
      </p:sp>
      <p:grpSp>
        <p:nvGrpSpPr>
          <p:cNvPr id="8" name="object 4">
            <a:extLst>
              <a:ext uri="{FF2B5EF4-FFF2-40B4-BE49-F238E27FC236}">
                <a16:creationId xmlns:a16="http://schemas.microsoft.com/office/drawing/2014/main" id="{E04CBC07-9BA3-42AC-A835-038716E0D5A8}"/>
              </a:ext>
            </a:extLst>
          </p:cNvPr>
          <p:cNvGrpSpPr/>
          <p:nvPr userDrawn="1"/>
        </p:nvGrpSpPr>
        <p:grpSpPr>
          <a:xfrm>
            <a:off x="5071" y="7786584"/>
            <a:ext cx="3670935" cy="2500630"/>
            <a:chOff x="5071" y="7786584"/>
            <a:chExt cx="3670935" cy="2500630"/>
          </a:xfrm>
        </p:grpSpPr>
        <p:pic>
          <p:nvPicPr>
            <p:cNvPr id="9" name="object 5">
              <a:extLst>
                <a:ext uri="{FF2B5EF4-FFF2-40B4-BE49-F238E27FC236}">
                  <a16:creationId xmlns:a16="http://schemas.microsoft.com/office/drawing/2014/main" id="{1949696B-91C3-44AE-94EC-1B89AB7C48D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140" y="7786584"/>
              <a:ext cx="3213489" cy="2500415"/>
            </a:xfrm>
            <a:prstGeom prst="rect">
              <a:avLst/>
            </a:prstGeom>
          </p:spPr>
        </p:pic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E627260F-0A71-4123-BCED-197B61C31EBA}"/>
                </a:ext>
              </a:extLst>
            </p:cNvPr>
            <p:cNvSpPr/>
            <p:nvPr/>
          </p:nvSpPr>
          <p:spPr>
            <a:xfrm>
              <a:off x="57505" y="9011577"/>
              <a:ext cx="2157095" cy="404495"/>
            </a:xfrm>
            <a:custGeom>
              <a:avLst/>
              <a:gdLst/>
              <a:ahLst/>
              <a:cxnLst/>
              <a:rect l="l" t="t" r="r" b="b"/>
              <a:pathLst>
                <a:path w="2157095" h="404495">
                  <a:moveTo>
                    <a:pt x="2156764" y="228993"/>
                  </a:moveTo>
                  <a:lnTo>
                    <a:pt x="1244688" y="228993"/>
                  </a:lnTo>
                  <a:lnTo>
                    <a:pt x="1075855" y="398195"/>
                  </a:lnTo>
                  <a:lnTo>
                    <a:pt x="229971" y="398195"/>
                  </a:lnTo>
                  <a:lnTo>
                    <a:pt x="229971" y="404025"/>
                  </a:lnTo>
                  <a:lnTo>
                    <a:pt x="1078268" y="404025"/>
                  </a:lnTo>
                  <a:lnTo>
                    <a:pt x="1247101" y="234823"/>
                  </a:lnTo>
                  <a:lnTo>
                    <a:pt x="2156764" y="234823"/>
                  </a:lnTo>
                  <a:lnTo>
                    <a:pt x="2156764" y="228993"/>
                  </a:lnTo>
                  <a:close/>
                </a:path>
                <a:path w="2157095" h="404495">
                  <a:moveTo>
                    <a:pt x="2156764" y="55968"/>
                  </a:moveTo>
                  <a:lnTo>
                    <a:pt x="1949145" y="55968"/>
                  </a:lnTo>
                  <a:lnTo>
                    <a:pt x="1838147" y="167208"/>
                  </a:lnTo>
                  <a:lnTo>
                    <a:pt x="964260" y="167208"/>
                  </a:lnTo>
                  <a:lnTo>
                    <a:pt x="858240" y="273481"/>
                  </a:lnTo>
                  <a:lnTo>
                    <a:pt x="576376" y="273481"/>
                  </a:lnTo>
                  <a:lnTo>
                    <a:pt x="576376" y="0"/>
                  </a:lnTo>
                  <a:lnTo>
                    <a:pt x="0" y="0"/>
                  </a:lnTo>
                  <a:lnTo>
                    <a:pt x="0" y="5829"/>
                  </a:lnTo>
                  <a:lnTo>
                    <a:pt x="570560" y="5829"/>
                  </a:lnTo>
                  <a:lnTo>
                    <a:pt x="570560" y="279311"/>
                  </a:lnTo>
                  <a:lnTo>
                    <a:pt x="860653" y="279311"/>
                  </a:lnTo>
                  <a:lnTo>
                    <a:pt x="966673" y="173050"/>
                  </a:lnTo>
                  <a:lnTo>
                    <a:pt x="1840560" y="173050"/>
                  </a:lnTo>
                  <a:lnTo>
                    <a:pt x="1951558" y="61798"/>
                  </a:lnTo>
                  <a:lnTo>
                    <a:pt x="2156764" y="61798"/>
                  </a:lnTo>
                  <a:lnTo>
                    <a:pt x="2156764" y="55968"/>
                  </a:lnTo>
                  <a:close/>
                </a:path>
              </a:pathLst>
            </a:custGeom>
            <a:solidFill>
              <a:srgbClr val="FFC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F0093424-F8D0-475F-A8B1-EE8E5CB2A30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782" y="8849550"/>
              <a:ext cx="184596" cy="94557"/>
            </a:xfrm>
            <a:prstGeom prst="rect">
              <a:avLst/>
            </a:prstGeom>
          </p:spPr>
        </p:pic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DB4C410B-E9E2-4B3F-A772-062A1A633FAE}"/>
                </a:ext>
              </a:extLst>
            </p:cNvPr>
            <p:cNvSpPr/>
            <p:nvPr/>
          </p:nvSpPr>
          <p:spPr>
            <a:xfrm>
              <a:off x="5067" y="8726766"/>
              <a:ext cx="2061845" cy="718820"/>
            </a:xfrm>
            <a:custGeom>
              <a:avLst/>
              <a:gdLst/>
              <a:ahLst/>
              <a:cxnLst/>
              <a:rect l="l" t="t" r="r" b="b"/>
              <a:pathLst>
                <a:path w="2061845" h="718820">
                  <a:moveTo>
                    <a:pt x="64833" y="287718"/>
                  </a:moveTo>
                  <a:lnTo>
                    <a:pt x="32423" y="255219"/>
                  </a:lnTo>
                  <a:lnTo>
                    <a:pt x="0" y="287718"/>
                  </a:lnTo>
                  <a:lnTo>
                    <a:pt x="32423" y="320205"/>
                  </a:lnTo>
                  <a:lnTo>
                    <a:pt x="64833" y="287718"/>
                  </a:lnTo>
                  <a:close/>
                </a:path>
                <a:path w="2061845" h="718820">
                  <a:moveTo>
                    <a:pt x="299173" y="685914"/>
                  </a:moveTo>
                  <a:lnTo>
                    <a:pt x="266763" y="653440"/>
                  </a:lnTo>
                  <a:lnTo>
                    <a:pt x="234327" y="685914"/>
                  </a:lnTo>
                  <a:lnTo>
                    <a:pt x="266763" y="718388"/>
                  </a:lnTo>
                  <a:lnTo>
                    <a:pt x="299173" y="685914"/>
                  </a:lnTo>
                  <a:close/>
                </a:path>
                <a:path w="2061845" h="718820">
                  <a:moveTo>
                    <a:pt x="314820" y="287718"/>
                  </a:moveTo>
                  <a:lnTo>
                    <a:pt x="282409" y="255219"/>
                  </a:lnTo>
                  <a:lnTo>
                    <a:pt x="249974" y="287718"/>
                  </a:lnTo>
                  <a:lnTo>
                    <a:pt x="282409" y="320205"/>
                  </a:lnTo>
                  <a:lnTo>
                    <a:pt x="314820" y="287718"/>
                  </a:lnTo>
                  <a:close/>
                </a:path>
                <a:path w="2061845" h="718820">
                  <a:moveTo>
                    <a:pt x="472376" y="32473"/>
                  </a:moveTo>
                  <a:lnTo>
                    <a:pt x="439966" y="0"/>
                  </a:lnTo>
                  <a:lnTo>
                    <a:pt x="407530" y="32473"/>
                  </a:lnTo>
                  <a:lnTo>
                    <a:pt x="439966" y="64947"/>
                  </a:lnTo>
                  <a:lnTo>
                    <a:pt x="472376" y="32473"/>
                  </a:lnTo>
                  <a:close/>
                </a:path>
                <a:path w="2061845" h="718820">
                  <a:moveTo>
                    <a:pt x="658672" y="561213"/>
                  </a:moveTo>
                  <a:lnTo>
                    <a:pt x="626262" y="528713"/>
                  </a:lnTo>
                  <a:lnTo>
                    <a:pt x="593839" y="561213"/>
                  </a:lnTo>
                  <a:lnTo>
                    <a:pt x="626262" y="593686"/>
                  </a:lnTo>
                  <a:lnTo>
                    <a:pt x="658672" y="561213"/>
                  </a:lnTo>
                  <a:close/>
                </a:path>
                <a:path w="2061845" h="718820">
                  <a:moveTo>
                    <a:pt x="1045997" y="32473"/>
                  </a:moveTo>
                  <a:lnTo>
                    <a:pt x="1013561" y="0"/>
                  </a:lnTo>
                  <a:lnTo>
                    <a:pt x="981151" y="32473"/>
                  </a:lnTo>
                  <a:lnTo>
                    <a:pt x="1013561" y="64947"/>
                  </a:lnTo>
                  <a:lnTo>
                    <a:pt x="1045997" y="32473"/>
                  </a:lnTo>
                  <a:close/>
                </a:path>
                <a:path w="2061845" h="718820">
                  <a:moveTo>
                    <a:pt x="1163256" y="685914"/>
                  </a:moveTo>
                  <a:lnTo>
                    <a:pt x="1130820" y="653440"/>
                  </a:lnTo>
                  <a:lnTo>
                    <a:pt x="1098410" y="685914"/>
                  </a:lnTo>
                  <a:lnTo>
                    <a:pt x="1130820" y="718388"/>
                  </a:lnTo>
                  <a:lnTo>
                    <a:pt x="1163256" y="685914"/>
                  </a:lnTo>
                  <a:close/>
                </a:path>
                <a:path w="2061845" h="718820">
                  <a:moveTo>
                    <a:pt x="2061286" y="516724"/>
                  </a:moveTo>
                  <a:lnTo>
                    <a:pt x="2028863" y="484251"/>
                  </a:lnTo>
                  <a:lnTo>
                    <a:pt x="1996452" y="516724"/>
                  </a:lnTo>
                  <a:lnTo>
                    <a:pt x="2028863" y="549198"/>
                  </a:lnTo>
                  <a:lnTo>
                    <a:pt x="2061286" y="516724"/>
                  </a:lnTo>
                  <a:close/>
                </a:path>
              </a:pathLst>
            </a:custGeom>
            <a:solidFill>
              <a:srgbClr val="FFC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9">
              <a:extLst>
                <a:ext uri="{FF2B5EF4-FFF2-40B4-BE49-F238E27FC236}">
                  <a16:creationId xmlns:a16="http://schemas.microsoft.com/office/drawing/2014/main" id="{8841A6E8-DC13-4B18-AE56-17A5F1970D8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4312" y="8204309"/>
              <a:ext cx="164470" cy="164820"/>
            </a:xfrm>
            <a:prstGeom prst="rect">
              <a:avLst/>
            </a:prstGeom>
          </p:spPr>
        </p:pic>
        <p:pic>
          <p:nvPicPr>
            <p:cNvPr id="14" name="object 10">
              <a:extLst>
                <a:ext uri="{FF2B5EF4-FFF2-40B4-BE49-F238E27FC236}">
                  <a16:creationId xmlns:a16="http://schemas.microsoft.com/office/drawing/2014/main" id="{FF4473FD-58B1-43FC-9032-C9A1BD7AAEA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7593" y="9686276"/>
              <a:ext cx="164470" cy="164820"/>
            </a:xfrm>
            <a:prstGeom prst="rect">
              <a:avLst/>
            </a:prstGeom>
          </p:spPr>
        </p:pic>
        <p:pic>
          <p:nvPicPr>
            <p:cNvPr id="15" name="object 11">
              <a:extLst>
                <a:ext uri="{FF2B5EF4-FFF2-40B4-BE49-F238E27FC236}">
                  <a16:creationId xmlns:a16="http://schemas.microsoft.com/office/drawing/2014/main" id="{3D5F442B-784B-45E5-91A2-3AC5F40D653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009" y="9596892"/>
              <a:ext cx="95902" cy="178790"/>
            </a:xfrm>
            <a:prstGeom prst="rect">
              <a:avLst/>
            </a:prstGeom>
          </p:spPr>
        </p:pic>
        <p:pic>
          <p:nvPicPr>
            <p:cNvPr id="16" name="object 12">
              <a:extLst>
                <a:ext uri="{FF2B5EF4-FFF2-40B4-BE49-F238E27FC236}">
                  <a16:creationId xmlns:a16="http://schemas.microsoft.com/office/drawing/2014/main" id="{422C1BE3-60D2-46DB-87D8-3DE0D0C513E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7512" y="8393902"/>
              <a:ext cx="95880" cy="178790"/>
            </a:xfrm>
            <a:prstGeom prst="rect">
              <a:avLst/>
            </a:prstGeom>
          </p:spPr>
        </p:pic>
      </p:grpSp>
      <p:pic>
        <p:nvPicPr>
          <p:cNvPr id="17" name="object 3">
            <a:extLst>
              <a:ext uri="{FF2B5EF4-FFF2-40B4-BE49-F238E27FC236}">
                <a16:creationId xmlns:a16="http://schemas.microsoft.com/office/drawing/2014/main" id="{417BC5D8-85B5-4A01-87AE-859F30E3EFA4}"/>
              </a:ext>
            </a:extLst>
          </p:cNvPr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673159" y="4731912"/>
            <a:ext cx="10614841" cy="5555087"/>
          </a:xfrm>
          <a:prstGeom prst="rect">
            <a:avLst/>
          </a:prstGeom>
        </p:spPr>
      </p:pic>
      <p:grpSp>
        <p:nvGrpSpPr>
          <p:cNvPr id="18" name="object 14">
            <a:extLst>
              <a:ext uri="{FF2B5EF4-FFF2-40B4-BE49-F238E27FC236}">
                <a16:creationId xmlns:a16="http://schemas.microsoft.com/office/drawing/2014/main" id="{1A1FF0DD-8642-40B0-B65A-9D2CE85825C5}"/>
              </a:ext>
            </a:extLst>
          </p:cNvPr>
          <p:cNvGrpSpPr/>
          <p:nvPr userDrawn="1"/>
        </p:nvGrpSpPr>
        <p:grpSpPr>
          <a:xfrm>
            <a:off x="4677410" y="645254"/>
            <a:ext cx="13610590" cy="1322070"/>
            <a:chOff x="4677700" y="652121"/>
            <a:chExt cx="13610590" cy="1322070"/>
          </a:xfrm>
        </p:grpSpPr>
        <p:pic>
          <p:nvPicPr>
            <p:cNvPr id="19" name="object 15">
              <a:extLst>
                <a:ext uri="{FF2B5EF4-FFF2-40B4-BE49-F238E27FC236}">
                  <a16:creationId xmlns:a16="http://schemas.microsoft.com/office/drawing/2014/main" id="{4C0256CF-ACB2-4762-9097-D7F701E207B1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77700" y="714572"/>
              <a:ext cx="5542292" cy="619784"/>
            </a:xfrm>
            <a:prstGeom prst="rect">
              <a:avLst/>
            </a:prstGeom>
          </p:spPr>
        </p:pic>
        <p:pic>
          <p:nvPicPr>
            <p:cNvPr id="20" name="object 16">
              <a:extLst>
                <a:ext uri="{FF2B5EF4-FFF2-40B4-BE49-F238E27FC236}">
                  <a16:creationId xmlns:a16="http://schemas.microsoft.com/office/drawing/2014/main" id="{472E920C-28FE-4D4C-8DF1-14EBB5FE49BB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73484" y="652121"/>
              <a:ext cx="9914514" cy="1321672"/>
            </a:xfrm>
            <a:prstGeom prst="rect">
              <a:avLst/>
            </a:prstGeom>
          </p:spPr>
        </p:pic>
      </p:grpSp>
      <p:sp>
        <p:nvSpPr>
          <p:cNvPr id="21" name="Holder 2">
            <a:extLst>
              <a:ext uri="{FF2B5EF4-FFF2-40B4-BE49-F238E27FC236}">
                <a16:creationId xmlns:a16="http://schemas.microsoft.com/office/drawing/2014/main" id="{3E741C70-2028-47FD-B8AF-ACB416F95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1" y="775601"/>
            <a:ext cx="9914514" cy="477054"/>
          </a:xfrm>
        </p:spPr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Century Gothic" panose="020B0502020202020204" pitchFamily="34" charset="0"/>
                <a:cs typeface="Tahoma"/>
              </a:defRPr>
            </a:lvl1pPr>
          </a:lstStyle>
          <a:p>
            <a:endParaRPr/>
          </a:p>
        </p:txBody>
      </p:sp>
      <p:sp>
        <p:nvSpPr>
          <p:cNvPr id="22" name="Holder 6">
            <a:extLst>
              <a:ext uri="{FF2B5EF4-FFF2-40B4-BE49-F238E27FC236}">
                <a16:creationId xmlns:a16="http://schemas.microsoft.com/office/drawing/2014/main" id="{F3FC6EE8-8EAA-4576-A844-D4D9F14D0E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916400" y="775940"/>
            <a:ext cx="698500" cy="501076"/>
          </a:xfrm>
        </p:spPr>
        <p:txBody>
          <a:bodyPr lIns="0" tIns="0" rIns="0" bIns="0"/>
          <a:lstStyle>
            <a:lvl1pPr algn="ctr">
              <a:defRPr sz="3100" b="1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6F15528-21DE-4FAA-801E-634DDDAF4B2B}" type="slidenum">
              <a:rPr lang="pt-PT" smtClean="0"/>
              <a:pPr/>
              <a:t>‹#›</a:t>
            </a:fld>
            <a:endParaRPr lang="pt-PT"/>
          </a:p>
        </p:txBody>
      </p:sp>
      <p:pic>
        <p:nvPicPr>
          <p:cNvPr id="23" name="object 2">
            <a:extLst>
              <a:ext uri="{FF2B5EF4-FFF2-40B4-BE49-F238E27FC236}">
                <a16:creationId xmlns:a16="http://schemas.microsoft.com/office/drawing/2014/main" id="{5B34096D-E981-4B31-93FF-280DFE3FEB8D}"/>
              </a:ext>
            </a:extLst>
          </p:cNvPr>
          <p:cNvPicPr/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228600" y="-38100"/>
            <a:ext cx="4267199" cy="1952398"/>
          </a:xfrm>
          <a:prstGeom prst="rect">
            <a:avLst/>
          </a:prstGeom>
        </p:spPr>
      </p:pic>
      <p:sp>
        <p:nvSpPr>
          <p:cNvPr id="24" name="Marcador de Posição do Texto 10">
            <a:extLst>
              <a:ext uri="{FF2B5EF4-FFF2-40B4-BE49-F238E27FC236}">
                <a16:creationId xmlns:a16="http://schemas.microsoft.com/office/drawing/2014/main" id="{438E0941-A05B-45AF-BC45-FFD1A2CF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37304" y="9667101"/>
            <a:ext cx="4093496" cy="276999"/>
          </a:xfrm>
        </p:spPr>
        <p:txBody>
          <a:bodyPr/>
          <a:lstStyle>
            <a:lvl1pPr>
              <a:defRPr b="0"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pt-PT"/>
              <a:t>Marcílio dos Santos</a:t>
            </a:r>
          </a:p>
        </p:txBody>
      </p:sp>
      <p:sp>
        <p:nvSpPr>
          <p:cNvPr id="25" name="Marcador de Posição do Texto 10">
            <a:extLst>
              <a:ext uri="{FF2B5EF4-FFF2-40B4-BE49-F238E27FC236}">
                <a16:creationId xmlns:a16="http://schemas.microsoft.com/office/drawing/2014/main" id="{88C173A5-E085-4892-8ECD-46BA0009D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746480" y="9966945"/>
            <a:ext cx="4093496" cy="276999"/>
          </a:xfrm>
        </p:spPr>
        <p:txBody>
          <a:bodyPr/>
          <a:lstStyle>
            <a:lvl1pPr>
              <a:defRPr b="0"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pt-PT"/>
              <a:t>2021/2022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1D76D23-91D6-4022-88C1-4F5AA4B5F6AF}"/>
              </a:ext>
            </a:extLst>
          </p:cNvPr>
          <p:cNvSpPr txBox="1"/>
          <p:nvPr userDrawn="1"/>
        </p:nvSpPr>
        <p:spPr>
          <a:xfrm>
            <a:off x="11571393" y="9640668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>
                <a:latin typeface="Century Gothic" panose="020B0502020202020204" pitchFamily="34" charset="0"/>
              </a:rPr>
              <a:t>Autor:</a:t>
            </a:r>
          </a:p>
          <a:p>
            <a:r>
              <a:rPr lang="pt-PT" b="1">
                <a:latin typeface="Century Gothic" panose="020B0502020202020204" pitchFamily="34" charset="0"/>
              </a:rPr>
              <a:t>Ano Académico:</a:t>
            </a:r>
          </a:p>
        </p:txBody>
      </p:sp>
      <p:sp>
        <p:nvSpPr>
          <p:cNvPr id="27" name="object 13">
            <a:extLst>
              <a:ext uri="{FF2B5EF4-FFF2-40B4-BE49-F238E27FC236}">
                <a16:creationId xmlns:a16="http://schemas.microsoft.com/office/drawing/2014/main" id="{57EAFC65-FE21-4D1B-9514-1AA36CEB1718}"/>
              </a:ext>
            </a:extLst>
          </p:cNvPr>
          <p:cNvSpPr/>
          <p:nvPr userDrawn="1"/>
        </p:nvSpPr>
        <p:spPr>
          <a:xfrm>
            <a:off x="17895422" y="9588434"/>
            <a:ext cx="190500" cy="699135"/>
          </a:xfrm>
          <a:custGeom>
            <a:avLst/>
            <a:gdLst/>
            <a:ahLst/>
            <a:cxnLst/>
            <a:rect l="l" t="t" r="r" b="b"/>
            <a:pathLst>
              <a:path w="190500" h="699134">
                <a:moveTo>
                  <a:pt x="0" y="0"/>
                </a:moveTo>
                <a:lnTo>
                  <a:pt x="190500" y="0"/>
                </a:lnTo>
                <a:lnTo>
                  <a:pt x="190500" y="698565"/>
                </a:lnTo>
                <a:lnTo>
                  <a:pt x="0" y="698565"/>
                </a:lnTo>
                <a:lnTo>
                  <a:pt x="0" y="0"/>
                </a:lnTo>
                <a:close/>
              </a:path>
            </a:pathLst>
          </a:custGeom>
          <a:solidFill>
            <a:srgbClr val="FFC32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Apresentação -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5E74F-B35B-4C64-BF69-1A15D9776918}" type="datetime1">
              <a:rPr lang="en-US" smtClean="0"/>
              <a:t>7/6/2025</a:t>
            </a:fld>
            <a:endParaRPr lang="en-US"/>
          </a:p>
        </p:txBody>
      </p:sp>
      <p:grpSp>
        <p:nvGrpSpPr>
          <p:cNvPr id="8" name="object 4">
            <a:extLst>
              <a:ext uri="{FF2B5EF4-FFF2-40B4-BE49-F238E27FC236}">
                <a16:creationId xmlns:a16="http://schemas.microsoft.com/office/drawing/2014/main" id="{E04CBC07-9BA3-42AC-A835-038716E0D5A8}"/>
              </a:ext>
            </a:extLst>
          </p:cNvPr>
          <p:cNvGrpSpPr/>
          <p:nvPr userDrawn="1"/>
        </p:nvGrpSpPr>
        <p:grpSpPr>
          <a:xfrm>
            <a:off x="5071" y="7786584"/>
            <a:ext cx="3670935" cy="2500630"/>
            <a:chOff x="5071" y="7786584"/>
            <a:chExt cx="3670935" cy="2500630"/>
          </a:xfrm>
        </p:grpSpPr>
        <p:pic>
          <p:nvPicPr>
            <p:cNvPr id="9" name="object 5">
              <a:extLst>
                <a:ext uri="{FF2B5EF4-FFF2-40B4-BE49-F238E27FC236}">
                  <a16:creationId xmlns:a16="http://schemas.microsoft.com/office/drawing/2014/main" id="{1949696B-91C3-44AE-94EC-1B89AB7C48D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140" y="7786584"/>
              <a:ext cx="3213489" cy="2500415"/>
            </a:xfrm>
            <a:prstGeom prst="rect">
              <a:avLst/>
            </a:prstGeom>
          </p:spPr>
        </p:pic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E627260F-0A71-4123-BCED-197B61C31EBA}"/>
                </a:ext>
              </a:extLst>
            </p:cNvPr>
            <p:cNvSpPr/>
            <p:nvPr/>
          </p:nvSpPr>
          <p:spPr>
            <a:xfrm>
              <a:off x="57505" y="9011577"/>
              <a:ext cx="2157095" cy="404495"/>
            </a:xfrm>
            <a:custGeom>
              <a:avLst/>
              <a:gdLst/>
              <a:ahLst/>
              <a:cxnLst/>
              <a:rect l="l" t="t" r="r" b="b"/>
              <a:pathLst>
                <a:path w="2157095" h="404495">
                  <a:moveTo>
                    <a:pt x="2156764" y="228993"/>
                  </a:moveTo>
                  <a:lnTo>
                    <a:pt x="1244688" y="228993"/>
                  </a:lnTo>
                  <a:lnTo>
                    <a:pt x="1075855" y="398195"/>
                  </a:lnTo>
                  <a:lnTo>
                    <a:pt x="229971" y="398195"/>
                  </a:lnTo>
                  <a:lnTo>
                    <a:pt x="229971" y="404025"/>
                  </a:lnTo>
                  <a:lnTo>
                    <a:pt x="1078268" y="404025"/>
                  </a:lnTo>
                  <a:lnTo>
                    <a:pt x="1247101" y="234823"/>
                  </a:lnTo>
                  <a:lnTo>
                    <a:pt x="2156764" y="234823"/>
                  </a:lnTo>
                  <a:lnTo>
                    <a:pt x="2156764" y="228993"/>
                  </a:lnTo>
                  <a:close/>
                </a:path>
                <a:path w="2157095" h="404495">
                  <a:moveTo>
                    <a:pt x="2156764" y="55968"/>
                  </a:moveTo>
                  <a:lnTo>
                    <a:pt x="1949145" y="55968"/>
                  </a:lnTo>
                  <a:lnTo>
                    <a:pt x="1838147" y="167208"/>
                  </a:lnTo>
                  <a:lnTo>
                    <a:pt x="964260" y="167208"/>
                  </a:lnTo>
                  <a:lnTo>
                    <a:pt x="858240" y="273481"/>
                  </a:lnTo>
                  <a:lnTo>
                    <a:pt x="576376" y="273481"/>
                  </a:lnTo>
                  <a:lnTo>
                    <a:pt x="576376" y="0"/>
                  </a:lnTo>
                  <a:lnTo>
                    <a:pt x="0" y="0"/>
                  </a:lnTo>
                  <a:lnTo>
                    <a:pt x="0" y="5829"/>
                  </a:lnTo>
                  <a:lnTo>
                    <a:pt x="570560" y="5829"/>
                  </a:lnTo>
                  <a:lnTo>
                    <a:pt x="570560" y="279311"/>
                  </a:lnTo>
                  <a:lnTo>
                    <a:pt x="860653" y="279311"/>
                  </a:lnTo>
                  <a:lnTo>
                    <a:pt x="966673" y="173050"/>
                  </a:lnTo>
                  <a:lnTo>
                    <a:pt x="1840560" y="173050"/>
                  </a:lnTo>
                  <a:lnTo>
                    <a:pt x="1951558" y="61798"/>
                  </a:lnTo>
                  <a:lnTo>
                    <a:pt x="2156764" y="61798"/>
                  </a:lnTo>
                  <a:lnTo>
                    <a:pt x="2156764" y="55968"/>
                  </a:lnTo>
                  <a:close/>
                </a:path>
              </a:pathLst>
            </a:custGeom>
            <a:solidFill>
              <a:srgbClr val="FFC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F0093424-F8D0-475F-A8B1-EE8E5CB2A30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782" y="8849550"/>
              <a:ext cx="184596" cy="94557"/>
            </a:xfrm>
            <a:prstGeom prst="rect">
              <a:avLst/>
            </a:prstGeom>
          </p:spPr>
        </p:pic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DB4C410B-E9E2-4B3F-A772-062A1A633FAE}"/>
                </a:ext>
              </a:extLst>
            </p:cNvPr>
            <p:cNvSpPr/>
            <p:nvPr/>
          </p:nvSpPr>
          <p:spPr>
            <a:xfrm>
              <a:off x="5067" y="8726766"/>
              <a:ext cx="2061845" cy="718820"/>
            </a:xfrm>
            <a:custGeom>
              <a:avLst/>
              <a:gdLst/>
              <a:ahLst/>
              <a:cxnLst/>
              <a:rect l="l" t="t" r="r" b="b"/>
              <a:pathLst>
                <a:path w="2061845" h="718820">
                  <a:moveTo>
                    <a:pt x="64833" y="287718"/>
                  </a:moveTo>
                  <a:lnTo>
                    <a:pt x="32423" y="255219"/>
                  </a:lnTo>
                  <a:lnTo>
                    <a:pt x="0" y="287718"/>
                  </a:lnTo>
                  <a:lnTo>
                    <a:pt x="32423" y="320205"/>
                  </a:lnTo>
                  <a:lnTo>
                    <a:pt x="64833" y="287718"/>
                  </a:lnTo>
                  <a:close/>
                </a:path>
                <a:path w="2061845" h="718820">
                  <a:moveTo>
                    <a:pt x="299173" y="685914"/>
                  </a:moveTo>
                  <a:lnTo>
                    <a:pt x="266763" y="653440"/>
                  </a:lnTo>
                  <a:lnTo>
                    <a:pt x="234327" y="685914"/>
                  </a:lnTo>
                  <a:lnTo>
                    <a:pt x="266763" y="718388"/>
                  </a:lnTo>
                  <a:lnTo>
                    <a:pt x="299173" y="685914"/>
                  </a:lnTo>
                  <a:close/>
                </a:path>
                <a:path w="2061845" h="718820">
                  <a:moveTo>
                    <a:pt x="314820" y="287718"/>
                  </a:moveTo>
                  <a:lnTo>
                    <a:pt x="282409" y="255219"/>
                  </a:lnTo>
                  <a:lnTo>
                    <a:pt x="249974" y="287718"/>
                  </a:lnTo>
                  <a:lnTo>
                    <a:pt x="282409" y="320205"/>
                  </a:lnTo>
                  <a:lnTo>
                    <a:pt x="314820" y="287718"/>
                  </a:lnTo>
                  <a:close/>
                </a:path>
                <a:path w="2061845" h="718820">
                  <a:moveTo>
                    <a:pt x="472376" y="32473"/>
                  </a:moveTo>
                  <a:lnTo>
                    <a:pt x="439966" y="0"/>
                  </a:lnTo>
                  <a:lnTo>
                    <a:pt x="407530" y="32473"/>
                  </a:lnTo>
                  <a:lnTo>
                    <a:pt x="439966" y="64947"/>
                  </a:lnTo>
                  <a:lnTo>
                    <a:pt x="472376" y="32473"/>
                  </a:lnTo>
                  <a:close/>
                </a:path>
                <a:path w="2061845" h="718820">
                  <a:moveTo>
                    <a:pt x="658672" y="561213"/>
                  </a:moveTo>
                  <a:lnTo>
                    <a:pt x="626262" y="528713"/>
                  </a:lnTo>
                  <a:lnTo>
                    <a:pt x="593839" y="561213"/>
                  </a:lnTo>
                  <a:lnTo>
                    <a:pt x="626262" y="593686"/>
                  </a:lnTo>
                  <a:lnTo>
                    <a:pt x="658672" y="561213"/>
                  </a:lnTo>
                  <a:close/>
                </a:path>
                <a:path w="2061845" h="718820">
                  <a:moveTo>
                    <a:pt x="1045997" y="32473"/>
                  </a:moveTo>
                  <a:lnTo>
                    <a:pt x="1013561" y="0"/>
                  </a:lnTo>
                  <a:lnTo>
                    <a:pt x="981151" y="32473"/>
                  </a:lnTo>
                  <a:lnTo>
                    <a:pt x="1013561" y="64947"/>
                  </a:lnTo>
                  <a:lnTo>
                    <a:pt x="1045997" y="32473"/>
                  </a:lnTo>
                  <a:close/>
                </a:path>
                <a:path w="2061845" h="718820">
                  <a:moveTo>
                    <a:pt x="1163256" y="685914"/>
                  </a:moveTo>
                  <a:lnTo>
                    <a:pt x="1130820" y="653440"/>
                  </a:lnTo>
                  <a:lnTo>
                    <a:pt x="1098410" y="685914"/>
                  </a:lnTo>
                  <a:lnTo>
                    <a:pt x="1130820" y="718388"/>
                  </a:lnTo>
                  <a:lnTo>
                    <a:pt x="1163256" y="685914"/>
                  </a:lnTo>
                  <a:close/>
                </a:path>
                <a:path w="2061845" h="718820">
                  <a:moveTo>
                    <a:pt x="2061286" y="516724"/>
                  </a:moveTo>
                  <a:lnTo>
                    <a:pt x="2028863" y="484251"/>
                  </a:lnTo>
                  <a:lnTo>
                    <a:pt x="1996452" y="516724"/>
                  </a:lnTo>
                  <a:lnTo>
                    <a:pt x="2028863" y="549198"/>
                  </a:lnTo>
                  <a:lnTo>
                    <a:pt x="2061286" y="516724"/>
                  </a:lnTo>
                  <a:close/>
                </a:path>
              </a:pathLst>
            </a:custGeom>
            <a:solidFill>
              <a:srgbClr val="FFC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9">
              <a:extLst>
                <a:ext uri="{FF2B5EF4-FFF2-40B4-BE49-F238E27FC236}">
                  <a16:creationId xmlns:a16="http://schemas.microsoft.com/office/drawing/2014/main" id="{8841A6E8-DC13-4B18-AE56-17A5F1970D8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4312" y="8204309"/>
              <a:ext cx="164470" cy="164820"/>
            </a:xfrm>
            <a:prstGeom prst="rect">
              <a:avLst/>
            </a:prstGeom>
          </p:spPr>
        </p:pic>
        <p:pic>
          <p:nvPicPr>
            <p:cNvPr id="14" name="object 10">
              <a:extLst>
                <a:ext uri="{FF2B5EF4-FFF2-40B4-BE49-F238E27FC236}">
                  <a16:creationId xmlns:a16="http://schemas.microsoft.com/office/drawing/2014/main" id="{FF4473FD-58B1-43FC-9032-C9A1BD7AAEA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7593" y="9686276"/>
              <a:ext cx="164470" cy="164820"/>
            </a:xfrm>
            <a:prstGeom prst="rect">
              <a:avLst/>
            </a:prstGeom>
          </p:spPr>
        </p:pic>
        <p:pic>
          <p:nvPicPr>
            <p:cNvPr id="15" name="object 11">
              <a:extLst>
                <a:ext uri="{FF2B5EF4-FFF2-40B4-BE49-F238E27FC236}">
                  <a16:creationId xmlns:a16="http://schemas.microsoft.com/office/drawing/2014/main" id="{3D5F442B-784B-45E5-91A2-3AC5F40D653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009" y="9596892"/>
              <a:ext cx="95902" cy="178790"/>
            </a:xfrm>
            <a:prstGeom prst="rect">
              <a:avLst/>
            </a:prstGeom>
          </p:spPr>
        </p:pic>
        <p:pic>
          <p:nvPicPr>
            <p:cNvPr id="16" name="object 12">
              <a:extLst>
                <a:ext uri="{FF2B5EF4-FFF2-40B4-BE49-F238E27FC236}">
                  <a16:creationId xmlns:a16="http://schemas.microsoft.com/office/drawing/2014/main" id="{422C1BE3-60D2-46DB-87D8-3DE0D0C513E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7512" y="8393902"/>
              <a:ext cx="95880" cy="178790"/>
            </a:xfrm>
            <a:prstGeom prst="rect">
              <a:avLst/>
            </a:prstGeom>
          </p:spPr>
        </p:pic>
      </p:grpSp>
      <p:pic>
        <p:nvPicPr>
          <p:cNvPr id="17" name="object 3">
            <a:extLst>
              <a:ext uri="{FF2B5EF4-FFF2-40B4-BE49-F238E27FC236}">
                <a16:creationId xmlns:a16="http://schemas.microsoft.com/office/drawing/2014/main" id="{417BC5D8-85B5-4A01-87AE-859F30E3EFA4}"/>
              </a:ext>
            </a:extLst>
          </p:cNvPr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673159" y="4731912"/>
            <a:ext cx="10614841" cy="5555087"/>
          </a:xfrm>
          <a:prstGeom prst="rect">
            <a:avLst/>
          </a:prstGeom>
        </p:spPr>
      </p:pic>
      <p:grpSp>
        <p:nvGrpSpPr>
          <p:cNvPr id="18" name="object 14">
            <a:extLst>
              <a:ext uri="{FF2B5EF4-FFF2-40B4-BE49-F238E27FC236}">
                <a16:creationId xmlns:a16="http://schemas.microsoft.com/office/drawing/2014/main" id="{1A1FF0DD-8642-40B0-B65A-9D2CE85825C5}"/>
              </a:ext>
            </a:extLst>
          </p:cNvPr>
          <p:cNvGrpSpPr/>
          <p:nvPr userDrawn="1"/>
        </p:nvGrpSpPr>
        <p:grpSpPr>
          <a:xfrm>
            <a:off x="4677410" y="645254"/>
            <a:ext cx="13610590" cy="1322070"/>
            <a:chOff x="4677700" y="652121"/>
            <a:chExt cx="13610590" cy="1322070"/>
          </a:xfrm>
        </p:grpSpPr>
        <p:pic>
          <p:nvPicPr>
            <p:cNvPr id="19" name="object 15">
              <a:extLst>
                <a:ext uri="{FF2B5EF4-FFF2-40B4-BE49-F238E27FC236}">
                  <a16:creationId xmlns:a16="http://schemas.microsoft.com/office/drawing/2014/main" id="{4C0256CF-ACB2-4762-9097-D7F701E207B1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77700" y="714572"/>
              <a:ext cx="5542292" cy="619784"/>
            </a:xfrm>
            <a:prstGeom prst="rect">
              <a:avLst/>
            </a:prstGeom>
          </p:spPr>
        </p:pic>
        <p:pic>
          <p:nvPicPr>
            <p:cNvPr id="20" name="object 16">
              <a:extLst>
                <a:ext uri="{FF2B5EF4-FFF2-40B4-BE49-F238E27FC236}">
                  <a16:creationId xmlns:a16="http://schemas.microsoft.com/office/drawing/2014/main" id="{472E920C-28FE-4D4C-8DF1-14EBB5FE49BB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73484" y="652121"/>
              <a:ext cx="9914514" cy="1321672"/>
            </a:xfrm>
            <a:prstGeom prst="rect">
              <a:avLst/>
            </a:prstGeom>
          </p:spPr>
        </p:pic>
      </p:grpSp>
      <p:sp>
        <p:nvSpPr>
          <p:cNvPr id="21" name="Holder 2">
            <a:extLst>
              <a:ext uri="{FF2B5EF4-FFF2-40B4-BE49-F238E27FC236}">
                <a16:creationId xmlns:a16="http://schemas.microsoft.com/office/drawing/2014/main" id="{3E741C70-2028-47FD-B8AF-ACB416F95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1" y="775601"/>
            <a:ext cx="9914514" cy="477054"/>
          </a:xfrm>
        </p:spPr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Century Gothic" panose="020B0502020202020204" pitchFamily="34" charset="0"/>
                <a:cs typeface="Tahoma"/>
              </a:defRPr>
            </a:lvl1pPr>
          </a:lstStyle>
          <a:p>
            <a:endParaRPr/>
          </a:p>
        </p:txBody>
      </p:sp>
      <p:sp>
        <p:nvSpPr>
          <p:cNvPr id="22" name="Holder 6">
            <a:extLst>
              <a:ext uri="{FF2B5EF4-FFF2-40B4-BE49-F238E27FC236}">
                <a16:creationId xmlns:a16="http://schemas.microsoft.com/office/drawing/2014/main" id="{F3FC6EE8-8EAA-4576-A844-D4D9F14D0E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916400" y="775940"/>
            <a:ext cx="698500" cy="501076"/>
          </a:xfrm>
        </p:spPr>
        <p:txBody>
          <a:bodyPr lIns="0" tIns="0" rIns="0" bIns="0"/>
          <a:lstStyle>
            <a:lvl1pPr algn="ctr">
              <a:defRPr sz="3100" b="1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6F15528-21DE-4FAA-801E-634DDDAF4B2B}" type="slidenum">
              <a:rPr lang="pt-PT" smtClean="0"/>
              <a:pPr/>
              <a:t>‹#›</a:t>
            </a:fld>
            <a:endParaRPr lang="pt-PT"/>
          </a:p>
        </p:txBody>
      </p:sp>
      <p:pic>
        <p:nvPicPr>
          <p:cNvPr id="23" name="object 2">
            <a:extLst>
              <a:ext uri="{FF2B5EF4-FFF2-40B4-BE49-F238E27FC236}">
                <a16:creationId xmlns:a16="http://schemas.microsoft.com/office/drawing/2014/main" id="{5B34096D-E981-4B31-93FF-280DFE3FEB8D}"/>
              </a:ext>
            </a:extLst>
          </p:cNvPr>
          <p:cNvPicPr/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228600" y="-38100"/>
            <a:ext cx="4267199" cy="1952398"/>
          </a:xfrm>
          <a:prstGeom prst="rect">
            <a:avLst/>
          </a:prstGeom>
        </p:spPr>
      </p:pic>
      <p:sp>
        <p:nvSpPr>
          <p:cNvPr id="27" name="object 13">
            <a:extLst>
              <a:ext uri="{FF2B5EF4-FFF2-40B4-BE49-F238E27FC236}">
                <a16:creationId xmlns:a16="http://schemas.microsoft.com/office/drawing/2014/main" id="{9400CCDE-6562-44C8-86D2-E692799F8522}"/>
              </a:ext>
            </a:extLst>
          </p:cNvPr>
          <p:cNvSpPr/>
          <p:nvPr userDrawn="1"/>
        </p:nvSpPr>
        <p:spPr>
          <a:xfrm>
            <a:off x="17895422" y="9588434"/>
            <a:ext cx="190500" cy="699135"/>
          </a:xfrm>
          <a:custGeom>
            <a:avLst/>
            <a:gdLst/>
            <a:ahLst/>
            <a:cxnLst/>
            <a:rect l="l" t="t" r="r" b="b"/>
            <a:pathLst>
              <a:path w="190500" h="699134">
                <a:moveTo>
                  <a:pt x="0" y="0"/>
                </a:moveTo>
                <a:lnTo>
                  <a:pt x="190500" y="0"/>
                </a:lnTo>
                <a:lnTo>
                  <a:pt x="190500" y="698565"/>
                </a:lnTo>
                <a:lnTo>
                  <a:pt x="0" y="698565"/>
                </a:lnTo>
                <a:lnTo>
                  <a:pt x="0" y="0"/>
                </a:lnTo>
                <a:close/>
              </a:path>
            </a:pathLst>
          </a:custGeom>
          <a:solidFill>
            <a:srgbClr val="FFC32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806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las - Apenas 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73887-11BC-4280-A079-797EBFCF1E78}" type="datetime1">
              <a:rPr lang="en-US" smtClean="0"/>
              <a:t>7/6/2025</a:t>
            </a:fld>
            <a:endParaRPr lang="en-US"/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3AA507EA-AEB2-4122-A0A4-D8D6D17AB012}"/>
              </a:ext>
            </a:extLst>
          </p:cNvPr>
          <p:cNvGrpSpPr/>
          <p:nvPr userDrawn="1"/>
        </p:nvGrpSpPr>
        <p:grpSpPr>
          <a:xfrm>
            <a:off x="5071" y="7786584"/>
            <a:ext cx="3670935" cy="2500630"/>
            <a:chOff x="5071" y="7786584"/>
            <a:chExt cx="3670935" cy="2500630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877A50B6-3F35-4FBF-94A0-3AA1F60287E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140" y="7786584"/>
              <a:ext cx="3213489" cy="2500415"/>
            </a:xfrm>
            <a:prstGeom prst="rect">
              <a:avLst/>
            </a:prstGeom>
          </p:spPr>
        </p:pic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34E62868-DD53-4C33-9DCE-59F0BE199226}"/>
                </a:ext>
              </a:extLst>
            </p:cNvPr>
            <p:cNvSpPr/>
            <p:nvPr/>
          </p:nvSpPr>
          <p:spPr>
            <a:xfrm>
              <a:off x="57505" y="9011577"/>
              <a:ext cx="2157095" cy="404495"/>
            </a:xfrm>
            <a:custGeom>
              <a:avLst/>
              <a:gdLst/>
              <a:ahLst/>
              <a:cxnLst/>
              <a:rect l="l" t="t" r="r" b="b"/>
              <a:pathLst>
                <a:path w="2157095" h="404495">
                  <a:moveTo>
                    <a:pt x="2156764" y="228993"/>
                  </a:moveTo>
                  <a:lnTo>
                    <a:pt x="1244688" y="228993"/>
                  </a:lnTo>
                  <a:lnTo>
                    <a:pt x="1075855" y="398195"/>
                  </a:lnTo>
                  <a:lnTo>
                    <a:pt x="229971" y="398195"/>
                  </a:lnTo>
                  <a:lnTo>
                    <a:pt x="229971" y="404025"/>
                  </a:lnTo>
                  <a:lnTo>
                    <a:pt x="1078268" y="404025"/>
                  </a:lnTo>
                  <a:lnTo>
                    <a:pt x="1247101" y="234823"/>
                  </a:lnTo>
                  <a:lnTo>
                    <a:pt x="2156764" y="234823"/>
                  </a:lnTo>
                  <a:lnTo>
                    <a:pt x="2156764" y="228993"/>
                  </a:lnTo>
                  <a:close/>
                </a:path>
                <a:path w="2157095" h="404495">
                  <a:moveTo>
                    <a:pt x="2156764" y="55968"/>
                  </a:moveTo>
                  <a:lnTo>
                    <a:pt x="1949145" y="55968"/>
                  </a:lnTo>
                  <a:lnTo>
                    <a:pt x="1838147" y="167208"/>
                  </a:lnTo>
                  <a:lnTo>
                    <a:pt x="964260" y="167208"/>
                  </a:lnTo>
                  <a:lnTo>
                    <a:pt x="858240" y="273481"/>
                  </a:lnTo>
                  <a:lnTo>
                    <a:pt x="576376" y="273481"/>
                  </a:lnTo>
                  <a:lnTo>
                    <a:pt x="576376" y="0"/>
                  </a:lnTo>
                  <a:lnTo>
                    <a:pt x="0" y="0"/>
                  </a:lnTo>
                  <a:lnTo>
                    <a:pt x="0" y="5829"/>
                  </a:lnTo>
                  <a:lnTo>
                    <a:pt x="570560" y="5829"/>
                  </a:lnTo>
                  <a:lnTo>
                    <a:pt x="570560" y="279311"/>
                  </a:lnTo>
                  <a:lnTo>
                    <a:pt x="860653" y="279311"/>
                  </a:lnTo>
                  <a:lnTo>
                    <a:pt x="966673" y="173050"/>
                  </a:lnTo>
                  <a:lnTo>
                    <a:pt x="1840560" y="173050"/>
                  </a:lnTo>
                  <a:lnTo>
                    <a:pt x="1951558" y="61798"/>
                  </a:lnTo>
                  <a:lnTo>
                    <a:pt x="2156764" y="61798"/>
                  </a:lnTo>
                  <a:lnTo>
                    <a:pt x="2156764" y="55968"/>
                  </a:lnTo>
                  <a:close/>
                </a:path>
              </a:pathLst>
            </a:custGeom>
            <a:solidFill>
              <a:srgbClr val="FFC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A9400F8D-A902-45DF-86F9-FD5FC1F70F4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782" y="8849550"/>
              <a:ext cx="184596" cy="94557"/>
            </a:xfrm>
            <a:prstGeom prst="rect">
              <a:avLst/>
            </a:prstGeom>
          </p:spPr>
        </p:pic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8CF0022E-74F6-490A-9E71-F6A3919EF596}"/>
                </a:ext>
              </a:extLst>
            </p:cNvPr>
            <p:cNvSpPr/>
            <p:nvPr/>
          </p:nvSpPr>
          <p:spPr>
            <a:xfrm>
              <a:off x="5067" y="8726766"/>
              <a:ext cx="2061845" cy="718820"/>
            </a:xfrm>
            <a:custGeom>
              <a:avLst/>
              <a:gdLst/>
              <a:ahLst/>
              <a:cxnLst/>
              <a:rect l="l" t="t" r="r" b="b"/>
              <a:pathLst>
                <a:path w="2061845" h="718820">
                  <a:moveTo>
                    <a:pt x="64833" y="287718"/>
                  </a:moveTo>
                  <a:lnTo>
                    <a:pt x="32423" y="255219"/>
                  </a:lnTo>
                  <a:lnTo>
                    <a:pt x="0" y="287718"/>
                  </a:lnTo>
                  <a:lnTo>
                    <a:pt x="32423" y="320205"/>
                  </a:lnTo>
                  <a:lnTo>
                    <a:pt x="64833" y="287718"/>
                  </a:lnTo>
                  <a:close/>
                </a:path>
                <a:path w="2061845" h="718820">
                  <a:moveTo>
                    <a:pt x="299173" y="685914"/>
                  </a:moveTo>
                  <a:lnTo>
                    <a:pt x="266763" y="653440"/>
                  </a:lnTo>
                  <a:lnTo>
                    <a:pt x="234327" y="685914"/>
                  </a:lnTo>
                  <a:lnTo>
                    <a:pt x="266763" y="718388"/>
                  </a:lnTo>
                  <a:lnTo>
                    <a:pt x="299173" y="685914"/>
                  </a:lnTo>
                  <a:close/>
                </a:path>
                <a:path w="2061845" h="718820">
                  <a:moveTo>
                    <a:pt x="314820" y="287718"/>
                  </a:moveTo>
                  <a:lnTo>
                    <a:pt x="282409" y="255219"/>
                  </a:lnTo>
                  <a:lnTo>
                    <a:pt x="249974" y="287718"/>
                  </a:lnTo>
                  <a:lnTo>
                    <a:pt x="282409" y="320205"/>
                  </a:lnTo>
                  <a:lnTo>
                    <a:pt x="314820" y="287718"/>
                  </a:lnTo>
                  <a:close/>
                </a:path>
                <a:path w="2061845" h="718820">
                  <a:moveTo>
                    <a:pt x="472376" y="32473"/>
                  </a:moveTo>
                  <a:lnTo>
                    <a:pt x="439966" y="0"/>
                  </a:lnTo>
                  <a:lnTo>
                    <a:pt x="407530" y="32473"/>
                  </a:lnTo>
                  <a:lnTo>
                    <a:pt x="439966" y="64947"/>
                  </a:lnTo>
                  <a:lnTo>
                    <a:pt x="472376" y="32473"/>
                  </a:lnTo>
                  <a:close/>
                </a:path>
                <a:path w="2061845" h="718820">
                  <a:moveTo>
                    <a:pt x="658672" y="561213"/>
                  </a:moveTo>
                  <a:lnTo>
                    <a:pt x="626262" y="528713"/>
                  </a:lnTo>
                  <a:lnTo>
                    <a:pt x="593839" y="561213"/>
                  </a:lnTo>
                  <a:lnTo>
                    <a:pt x="626262" y="593686"/>
                  </a:lnTo>
                  <a:lnTo>
                    <a:pt x="658672" y="561213"/>
                  </a:lnTo>
                  <a:close/>
                </a:path>
                <a:path w="2061845" h="718820">
                  <a:moveTo>
                    <a:pt x="1045997" y="32473"/>
                  </a:moveTo>
                  <a:lnTo>
                    <a:pt x="1013561" y="0"/>
                  </a:lnTo>
                  <a:lnTo>
                    <a:pt x="981151" y="32473"/>
                  </a:lnTo>
                  <a:lnTo>
                    <a:pt x="1013561" y="64947"/>
                  </a:lnTo>
                  <a:lnTo>
                    <a:pt x="1045997" y="32473"/>
                  </a:lnTo>
                  <a:close/>
                </a:path>
                <a:path w="2061845" h="718820">
                  <a:moveTo>
                    <a:pt x="1163256" y="685914"/>
                  </a:moveTo>
                  <a:lnTo>
                    <a:pt x="1130820" y="653440"/>
                  </a:lnTo>
                  <a:lnTo>
                    <a:pt x="1098410" y="685914"/>
                  </a:lnTo>
                  <a:lnTo>
                    <a:pt x="1130820" y="718388"/>
                  </a:lnTo>
                  <a:lnTo>
                    <a:pt x="1163256" y="685914"/>
                  </a:lnTo>
                  <a:close/>
                </a:path>
                <a:path w="2061845" h="718820">
                  <a:moveTo>
                    <a:pt x="2061286" y="516724"/>
                  </a:moveTo>
                  <a:lnTo>
                    <a:pt x="2028863" y="484251"/>
                  </a:lnTo>
                  <a:lnTo>
                    <a:pt x="1996452" y="516724"/>
                  </a:lnTo>
                  <a:lnTo>
                    <a:pt x="2028863" y="549198"/>
                  </a:lnTo>
                  <a:lnTo>
                    <a:pt x="2061286" y="516724"/>
                  </a:lnTo>
                  <a:close/>
                </a:path>
              </a:pathLst>
            </a:custGeom>
            <a:solidFill>
              <a:srgbClr val="FFC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id="{413F2A3D-4A78-4D2B-A35D-805C15E21AC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4312" y="8204309"/>
              <a:ext cx="164470" cy="164820"/>
            </a:xfrm>
            <a:prstGeom prst="rect">
              <a:avLst/>
            </a:prstGeom>
          </p:spPr>
        </p:pic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50E2B93C-9080-44FC-BA18-B0F1FDC8387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7593" y="9686276"/>
              <a:ext cx="164470" cy="164820"/>
            </a:xfrm>
            <a:prstGeom prst="rect">
              <a:avLst/>
            </a:prstGeom>
          </p:spPr>
        </p:pic>
        <p:pic>
          <p:nvPicPr>
            <p:cNvPr id="13" name="object 11">
              <a:extLst>
                <a:ext uri="{FF2B5EF4-FFF2-40B4-BE49-F238E27FC236}">
                  <a16:creationId xmlns:a16="http://schemas.microsoft.com/office/drawing/2014/main" id="{B3D5CC6B-477B-4035-BFE2-2618DFD389A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009" y="9596892"/>
              <a:ext cx="95902" cy="178790"/>
            </a:xfrm>
            <a:prstGeom prst="rect">
              <a:avLst/>
            </a:prstGeom>
          </p:spPr>
        </p:pic>
        <p:pic>
          <p:nvPicPr>
            <p:cNvPr id="14" name="object 12">
              <a:extLst>
                <a:ext uri="{FF2B5EF4-FFF2-40B4-BE49-F238E27FC236}">
                  <a16:creationId xmlns:a16="http://schemas.microsoft.com/office/drawing/2014/main" id="{C6E8A0FA-EDA5-4B14-B735-E1650FCAACD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7512" y="8393902"/>
              <a:ext cx="95880" cy="178790"/>
            </a:xfrm>
            <a:prstGeom prst="rect">
              <a:avLst/>
            </a:prstGeom>
          </p:spPr>
        </p:pic>
      </p:grpSp>
      <p:pic>
        <p:nvPicPr>
          <p:cNvPr id="15" name="object 3">
            <a:extLst>
              <a:ext uri="{FF2B5EF4-FFF2-40B4-BE49-F238E27FC236}">
                <a16:creationId xmlns:a16="http://schemas.microsoft.com/office/drawing/2014/main" id="{BE7450A2-3CB5-4A44-B64E-EDBB63D2463E}"/>
              </a:ext>
            </a:extLst>
          </p:cNvPr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673159" y="4731912"/>
            <a:ext cx="10614841" cy="5555087"/>
          </a:xfrm>
          <a:prstGeom prst="rect">
            <a:avLst/>
          </a:prstGeom>
        </p:spPr>
      </p:pic>
      <p:grpSp>
        <p:nvGrpSpPr>
          <p:cNvPr id="16" name="object 14">
            <a:extLst>
              <a:ext uri="{FF2B5EF4-FFF2-40B4-BE49-F238E27FC236}">
                <a16:creationId xmlns:a16="http://schemas.microsoft.com/office/drawing/2014/main" id="{44CBC699-893E-4091-8BA0-8C52E2581944}"/>
              </a:ext>
            </a:extLst>
          </p:cNvPr>
          <p:cNvGrpSpPr/>
          <p:nvPr userDrawn="1"/>
        </p:nvGrpSpPr>
        <p:grpSpPr>
          <a:xfrm>
            <a:off x="4677410" y="645254"/>
            <a:ext cx="13610590" cy="1322070"/>
            <a:chOff x="4677700" y="652121"/>
            <a:chExt cx="13610590" cy="1322070"/>
          </a:xfrm>
        </p:grpSpPr>
        <p:pic>
          <p:nvPicPr>
            <p:cNvPr id="17" name="object 15">
              <a:extLst>
                <a:ext uri="{FF2B5EF4-FFF2-40B4-BE49-F238E27FC236}">
                  <a16:creationId xmlns:a16="http://schemas.microsoft.com/office/drawing/2014/main" id="{F2EA7841-1237-47E4-934F-1078B00FEFE6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77700" y="714572"/>
              <a:ext cx="5542292" cy="619784"/>
            </a:xfrm>
            <a:prstGeom prst="rect">
              <a:avLst/>
            </a:prstGeom>
          </p:spPr>
        </p:pic>
        <p:pic>
          <p:nvPicPr>
            <p:cNvPr id="18" name="object 16">
              <a:extLst>
                <a:ext uri="{FF2B5EF4-FFF2-40B4-BE49-F238E27FC236}">
                  <a16:creationId xmlns:a16="http://schemas.microsoft.com/office/drawing/2014/main" id="{88CDF256-CD3F-4AB0-933E-E43A2CDDC8E4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73484" y="652121"/>
              <a:ext cx="9914514" cy="1321672"/>
            </a:xfrm>
            <a:prstGeom prst="rect">
              <a:avLst/>
            </a:prstGeom>
          </p:spPr>
        </p:pic>
      </p:grpSp>
      <p:sp>
        <p:nvSpPr>
          <p:cNvPr id="19" name="Holder 2">
            <a:extLst>
              <a:ext uri="{FF2B5EF4-FFF2-40B4-BE49-F238E27FC236}">
                <a16:creationId xmlns:a16="http://schemas.microsoft.com/office/drawing/2014/main" id="{3945E57D-8D8A-4491-8D53-33A73B0C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1" y="775601"/>
            <a:ext cx="9914514" cy="477054"/>
          </a:xfrm>
        </p:spPr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Century Gothic" panose="020B0502020202020204" pitchFamily="34" charset="0"/>
                <a:cs typeface="Tahoma"/>
              </a:defRPr>
            </a:lvl1pPr>
          </a:lstStyle>
          <a:p>
            <a:endParaRPr/>
          </a:p>
        </p:txBody>
      </p:sp>
      <p:sp>
        <p:nvSpPr>
          <p:cNvPr id="20" name="Holder 6">
            <a:extLst>
              <a:ext uri="{FF2B5EF4-FFF2-40B4-BE49-F238E27FC236}">
                <a16:creationId xmlns:a16="http://schemas.microsoft.com/office/drawing/2014/main" id="{AAC26981-CB73-4396-9167-535F3CF823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916400" y="775940"/>
            <a:ext cx="698500" cy="501076"/>
          </a:xfrm>
        </p:spPr>
        <p:txBody>
          <a:bodyPr lIns="0" tIns="0" rIns="0" bIns="0"/>
          <a:lstStyle>
            <a:lvl1pPr algn="ctr">
              <a:defRPr sz="3100" b="1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6F15528-21DE-4FAA-801E-634DDDAF4B2B}" type="slidenum">
              <a:rPr lang="pt-PT" smtClean="0"/>
              <a:pPr/>
              <a:t>‹#›</a:t>
            </a:fld>
            <a:endParaRPr lang="pt-PT"/>
          </a:p>
        </p:txBody>
      </p:sp>
      <p:pic>
        <p:nvPicPr>
          <p:cNvPr id="21" name="object 2">
            <a:extLst>
              <a:ext uri="{FF2B5EF4-FFF2-40B4-BE49-F238E27FC236}">
                <a16:creationId xmlns:a16="http://schemas.microsoft.com/office/drawing/2014/main" id="{E2D03B0D-9E96-43B1-B4C4-59BA040B410A}"/>
              </a:ext>
            </a:extLst>
          </p:cNvPr>
          <p:cNvPicPr/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228600" y="-38100"/>
            <a:ext cx="4267199" cy="1952398"/>
          </a:xfrm>
          <a:prstGeom prst="rect">
            <a:avLst/>
          </a:prstGeom>
        </p:spPr>
      </p:pic>
      <p:sp>
        <p:nvSpPr>
          <p:cNvPr id="22" name="object 13">
            <a:extLst>
              <a:ext uri="{FF2B5EF4-FFF2-40B4-BE49-F238E27FC236}">
                <a16:creationId xmlns:a16="http://schemas.microsoft.com/office/drawing/2014/main" id="{C290E4E6-C2C0-4F61-B89A-42DFFB32CD0B}"/>
              </a:ext>
            </a:extLst>
          </p:cNvPr>
          <p:cNvSpPr/>
          <p:nvPr userDrawn="1"/>
        </p:nvSpPr>
        <p:spPr>
          <a:xfrm>
            <a:off x="17895422" y="9588434"/>
            <a:ext cx="190500" cy="699135"/>
          </a:xfrm>
          <a:custGeom>
            <a:avLst/>
            <a:gdLst/>
            <a:ahLst/>
            <a:cxnLst/>
            <a:rect l="l" t="t" r="r" b="b"/>
            <a:pathLst>
              <a:path w="190500" h="699134">
                <a:moveTo>
                  <a:pt x="0" y="0"/>
                </a:moveTo>
                <a:lnTo>
                  <a:pt x="190500" y="0"/>
                </a:lnTo>
                <a:lnTo>
                  <a:pt x="190500" y="698565"/>
                </a:lnTo>
                <a:lnTo>
                  <a:pt x="0" y="698565"/>
                </a:lnTo>
                <a:lnTo>
                  <a:pt x="0" y="0"/>
                </a:lnTo>
                <a:close/>
              </a:path>
            </a:pathLst>
          </a:custGeom>
          <a:solidFill>
            <a:srgbClr val="FFC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Marcador de Posição do Texto 10">
            <a:extLst>
              <a:ext uri="{FF2B5EF4-FFF2-40B4-BE49-F238E27FC236}">
                <a16:creationId xmlns:a16="http://schemas.microsoft.com/office/drawing/2014/main" id="{D8A94DD3-E465-49B1-9CC3-4CFA713244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37304" y="9667101"/>
            <a:ext cx="4093496" cy="276999"/>
          </a:xfrm>
        </p:spPr>
        <p:txBody>
          <a:bodyPr/>
          <a:lstStyle>
            <a:lvl1pPr>
              <a:defRPr b="0"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pt-PT"/>
              <a:t>Marcílio dos Santos</a:t>
            </a:r>
          </a:p>
        </p:txBody>
      </p:sp>
      <p:sp>
        <p:nvSpPr>
          <p:cNvPr id="24" name="Marcador de Posição do Texto 10">
            <a:extLst>
              <a:ext uri="{FF2B5EF4-FFF2-40B4-BE49-F238E27FC236}">
                <a16:creationId xmlns:a16="http://schemas.microsoft.com/office/drawing/2014/main" id="{47C3DE0B-0F18-4241-A4C5-03534E8BE5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746480" y="9966945"/>
            <a:ext cx="4093496" cy="276999"/>
          </a:xfrm>
        </p:spPr>
        <p:txBody>
          <a:bodyPr/>
          <a:lstStyle>
            <a:lvl1pPr>
              <a:defRPr b="0"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pt-PT"/>
              <a:t>2021/2022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2EB6057-2A2F-4541-B1A1-51B06C411ABD}"/>
              </a:ext>
            </a:extLst>
          </p:cNvPr>
          <p:cNvSpPr txBox="1"/>
          <p:nvPr userDrawn="1"/>
        </p:nvSpPr>
        <p:spPr>
          <a:xfrm>
            <a:off x="11571393" y="9640668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>
                <a:latin typeface="Century Gothic" panose="020B0502020202020204" pitchFamily="34" charset="0"/>
              </a:rPr>
              <a:t>Autor:</a:t>
            </a:r>
          </a:p>
          <a:p>
            <a:r>
              <a:rPr lang="pt-PT" b="1">
                <a:latin typeface="Century Gothic" panose="020B0502020202020204" pitchFamily="34" charset="0"/>
              </a:rPr>
              <a:t>Ano Académico: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resentação - Apenas 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73887-11BC-4280-A079-797EBFCF1E78}" type="datetime1">
              <a:rPr lang="en-US" smtClean="0"/>
              <a:t>7/6/2025</a:t>
            </a:fld>
            <a:endParaRPr lang="en-US"/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3AA507EA-AEB2-4122-A0A4-D8D6D17AB012}"/>
              </a:ext>
            </a:extLst>
          </p:cNvPr>
          <p:cNvGrpSpPr/>
          <p:nvPr userDrawn="1"/>
        </p:nvGrpSpPr>
        <p:grpSpPr>
          <a:xfrm>
            <a:off x="5071" y="7786584"/>
            <a:ext cx="3670935" cy="2500630"/>
            <a:chOff x="5071" y="7786584"/>
            <a:chExt cx="3670935" cy="2500630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877A50B6-3F35-4FBF-94A0-3AA1F60287E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140" y="7786584"/>
              <a:ext cx="3213489" cy="2500415"/>
            </a:xfrm>
            <a:prstGeom prst="rect">
              <a:avLst/>
            </a:prstGeom>
          </p:spPr>
        </p:pic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34E62868-DD53-4C33-9DCE-59F0BE199226}"/>
                </a:ext>
              </a:extLst>
            </p:cNvPr>
            <p:cNvSpPr/>
            <p:nvPr/>
          </p:nvSpPr>
          <p:spPr>
            <a:xfrm>
              <a:off x="57505" y="9011577"/>
              <a:ext cx="2157095" cy="404495"/>
            </a:xfrm>
            <a:custGeom>
              <a:avLst/>
              <a:gdLst/>
              <a:ahLst/>
              <a:cxnLst/>
              <a:rect l="l" t="t" r="r" b="b"/>
              <a:pathLst>
                <a:path w="2157095" h="404495">
                  <a:moveTo>
                    <a:pt x="2156764" y="228993"/>
                  </a:moveTo>
                  <a:lnTo>
                    <a:pt x="1244688" y="228993"/>
                  </a:lnTo>
                  <a:lnTo>
                    <a:pt x="1075855" y="398195"/>
                  </a:lnTo>
                  <a:lnTo>
                    <a:pt x="229971" y="398195"/>
                  </a:lnTo>
                  <a:lnTo>
                    <a:pt x="229971" y="404025"/>
                  </a:lnTo>
                  <a:lnTo>
                    <a:pt x="1078268" y="404025"/>
                  </a:lnTo>
                  <a:lnTo>
                    <a:pt x="1247101" y="234823"/>
                  </a:lnTo>
                  <a:lnTo>
                    <a:pt x="2156764" y="234823"/>
                  </a:lnTo>
                  <a:lnTo>
                    <a:pt x="2156764" y="228993"/>
                  </a:lnTo>
                  <a:close/>
                </a:path>
                <a:path w="2157095" h="404495">
                  <a:moveTo>
                    <a:pt x="2156764" y="55968"/>
                  </a:moveTo>
                  <a:lnTo>
                    <a:pt x="1949145" y="55968"/>
                  </a:lnTo>
                  <a:lnTo>
                    <a:pt x="1838147" y="167208"/>
                  </a:lnTo>
                  <a:lnTo>
                    <a:pt x="964260" y="167208"/>
                  </a:lnTo>
                  <a:lnTo>
                    <a:pt x="858240" y="273481"/>
                  </a:lnTo>
                  <a:lnTo>
                    <a:pt x="576376" y="273481"/>
                  </a:lnTo>
                  <a:lnTo>
                    <a:pt x="576376" y="0"/>
                  </a:lnTo>
                  <a:lnTo>
                    <a:pt x="0" y="0"/>
                  </a:lnTo>
                  <a:lnTo>
                    <a:pt x="0" y="5829"/>
                  </a:lnTo>
                  <a:lnTo>
                    <a:pt x="570560" y="5829"/>
                  </a:lnTo>
                  <a:lnTo>
                    <a:pt x="570560" y="279311"/>
                  </a:lnTo>
                  <a:lnTo>
                    <a:pt x="860653" y="279311"/>
                  </a:lnTo>
                  <a:lnTo>
                    <a:pt x="966673" y="173050"/>
                  </a:lnTo>
                  <a:lnTo>
                    <a:pt x="1840560" y="173050"/>
                  </a:lnTo>
                  <a:lnTo>
                    <a:pt x="1951558" y="61798"/>
                  </a:lnTo>
                  <a:lnTo>
                    <a:pt x="2156764" y="61798"/>
                  </a:lnTo>
                  <a:lnTo>
                    <a:pt x="2156764" y="55968"/>
                  </a:lnTo>
                  <a:close/>
                </a:path>
              </a:pathLst>
            </a:custGeom>
            <a:solidFill>
              <a:srgbClr val="FFC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A9400F8D-A902-45DF-86F9-FD5FC1F70F4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782" y="8849550"/>
              <a:ext cx="184596" cy="94557"/>
            </a:xfrm>
            <a:prstGeom prst="rect">
              <a:avLst/>
            </a:prstGeom>
          </p:spPr>
        </p:pic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8CF0022E-74F6-490A-9E71-F6A3919EF596}"/>
                </a:ext>
              </a:extLst>
            </p:cNvPr>
            <p:cNvSpPr/>
            <p:nvPr/>
          </p:nvSpPr>
          <p:spPr>
            <a:xfrm>
              <a:off x="5067" y="8726766"/>
              <a:ext cx="2061845" cy="718820"/>
            </a:xfrm>
            <a:custGeom>
              <a:avLst/>
              <a:gdLst/>
              <a:ahLst/>
              <a:cxnLst/>
              <a:rect l="l" t="t" r="r" b="b"/>
              <a:pathLst>
                <a:path w="2061845" h="718820">
                  <a:moveTo>
                    <a:pt x="64833" y="287718"/>
                  </a:moveTo>
                  <a:lnTo>
                    <a:pt x="32423" y="255219"/>
                  </a:lnTo>
                  <a:lnTo>
                    <a:pt x="0" y="287718"/>
                  </a:lnTo>
                  <a:lnTo>
                    <a:pt x="32423" y="320205"/>
                  </a:lnTo>
                  <a:lnTo>
                    <a:pt x="64833" y="287718"/>
                  </a:lnTo>
                  <a:close/>
                </a:path>
                <a:path w="2061845" h="718820">
                  <a:moveTo>
                    <a:pt x="299173" y="685914"/>
                  </a:moveTo>
                  <a:lnTo>
                    <a:pt x="266763" y="653440"/>
                  </a:lnTo>
                  <a:lnTo>
                    <a:pt x="234327" y="685914"/>
                  </a:lnTo>
                  <a:lnTo>
                    <a:pt x="266763" y="718388"/>
                  </a:lnTo>
                  <a:lnTo>
                    <a:pt x="299173" y="685914"/>
                  </a:lnTo>
                  <a:close/>
                </a:path>
                <a:path w="2061845" h="718820">
                  <a:moveTo>
                    <a:pt x="314820" y="287718"/>
                  </a:moveTo>
                  <a:lnTo>
                    <a:pt x="282409" y="255219"/>
                  </a:lnTo>
                  <a:lnTo>
                    <a:pt x="249974" y="287718"/>
                  </a:lnTo>
                  <a:lnTo>
                    <a:pt x="282409" y="320205"/>
                  </a:lnTo>
                  <a:lnTo>
                    <a:pt x="314820" y="287718"/>
                  </a:lnTo>
                  <a:close/>
                </a:path>
                <a:path w="2061845" h="718820">
                  <a:moveTo>
                    <a:pt x="472376" y="32473"/>
                  </a:moveTo>
                  <a:lnTo>
                    <a:pt x="439966" y="0"/>
                  </a:lnTo>
                  <a:lnTo>
                    <a:pt x="407530" y="32473"/>
                  </a:lnTo>
                  <a:lnTo>
                    <a:pt x="439966" y="64947"/>
                  </a:lnTo>
                  <a:lnTo>
                    <a:pt x="472376" y="32473"/>
                  </a:lnTo>
                  <a:close/>
                </a:path>
                <a:path w="2061845" h="718820">
                  <a:moveTo>
                    <a:pt x="658672" y="561213"/>
                  </a:moveTo>
                  <a:lnTo>
                    <a:pt x="626262" y="528713"/>
                  </a:lnTo>
                  <a:lnTo>
                    <a:pt x="593839" y="561213"/>
                  </a:lnTo>
                  <a:lnTo>
                    <a:pt x="626262" y="593686"/>
                  </a:lnTo>
                  <a:lnTo>
                    <a:pt x="658672" y="561213"/>
                  </a:lnTo>
                  <a:close/>
                </a:path>
                <a:path w="2061845" h="718820">
                  <a:moveTo>
                    <a:pt x="1045997" y="32473"/>
                  </a:moveTo>
                  <a:lnTo>
                    <a:pt x="1013561" y="0"/>
                  </a:lnTo>
                  <a:lnTo>
                    <a:pt x="981151" y="32473"/>
                  </a:lnTo>
                  <a:lnTo>
                    <a:pt x="1013561" y="64947"/>
                  </a:lnTo>
                  <a:lnTo>
                    <a:pt x="1045997" y="32473"/>
                  </a:lnTo>
                  <a:close/>
                </a:path>
                <a:path w="2061845" h="718820">
                  <a:moveTo>
                    <a:pt x="1163256" y="685914"/>
                  </a:moveTo>
                  <a:lnTo>
                    <a:pt x="1130820" y="653440"/>
                  </a:lnTo>
                  <a:lnTo>
                    <a:pt x="1098410" y="685914"/>
                  </a:lnTo>
                  <a:lnTo>
                    <a:pt x="1130820" y="718388"/>
                  </a:lnTo>
                  <a:lnTo>
                    <a:pt x="1163256" y="685914"/>
                  </a:lnTo>
                  <a:close/>
                </a:path>
                <a:path w="2061845" h="718820">
                  <a:moveTo>
                    <a:pt x="2061286" y="516724"/>
                  </a:moveTo>
                  <a:lnTo>
                    <a:pt x="2028863" y="484251"/>
                  </a:lnTo>
                  <a:lnTo>
                    <a:pt x="1996452" y="516724"/>
                  </a:lnTo>
                  <a:lnTo>
                    <a:pt x="2028863" y="549198"/>
                  </a:lnTo>
                  <a:lnTo>
                    <a:pt x="2061286" y="516724"/>
                  </a:lnTo>
                  <a:close/>
                </a:path>
              </a:pathLst>
            </a:custGeom>
            <a:solidFill>
              <a:srgbClr val="FFC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id="{413F2A3D-4A78-4D2B-A35D-805C15E21AC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4312" y="8204309"/>
              <a:ext cx="164470" cy="164820"/>
            </a:xfrm>
            <a:prstGeom prst="rect">
              <a:avLst/>
            </a:prstGeom>
          </p:spPr>
        </p:pic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50E2B93C-9080-44FC-BA18-B0F1FDC8387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7593" y="9686276"/>
              <a:ext cx="164470" cy="164820"/>
            </a:xfrm>
            <a:prstGeom prst="rect">
              <a:avLst/>
            </a:prstGeom>
          </p:spPr>
        </p:pic>
        <p:pic>
          <p:nvPicPr>
            <p:cNvPr id="13" name="object 11">
              <a:extLst>
                <a:ext uri="{FF2B5EF4-FFF2-40B4-BE49-F238E27FC236}">
                  <a16:creationId xmlns:a16="http://schemas.microsoft.com/office/drawing/2014/main" id="{B3D5CC6B-477B-4035-BFE2-2618DFD389A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009" y="9596892"/>
              <a:ext cx="95902" cy="178790"/>
            </a:xfrm>
            <a:prstGeom prst="rect">
              <a:avLst/>
            </a:prstGeom>
          </p:spPr>
        </p:pic>
        <p:pic>
          <p:nvPicPr>
            <p:cNvPr id="14" name="object 12">
              <a:extLst>
                <a:ext uri="{FF2B5EF4-FFF2-40B4-BE49-F238E27FC236}">
                  <a16:creationId xmlns:a16="http://schemas.microsoft.com/office/drawing/2014/main" id="{C6E8A0FA-EDA5-4B14-B735-E1650FCAACD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7512" y="8393902"/>
              <a:ext cx="95880" cy="178790"/>
            </a:xfrm>
            <a:prstGeom prst="rect">
              <a:avLst/>
            </a:prstGeom>
          </p:spPr>
        </p:pic>
      </p:grpSp>
      <p:pic>
        <p:nvPicPr>
          <p:cNvPr id="15" name="object 3">
            <a:extLst>
              <a:ext uri="{FF2B5EF4-FFF2-40B4-BE49-F238E27FC236}">
                <a16:creationId xmlns:a16="http://schemas.microsoft.com/office/drawing/2014/main" id="{BE7450A2-3CB5-4A44-B64E-EDBB63D2463E}"/>
              </a:ext>
            </a:extLst>
          </p:cNvPr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673159" y="4731912"/>
            <a:ext cx="10614841" cy="5555087"/>
          </a:xfrm>
          <a:prstGeom prst="rect">
            <a:avLst/>
          </a:prstGeom>
        </p:spPr>
      </p:pic>
      <p:grpSp>
        <p:nvGrpSpPr>
          <p:cNvPr id="16" name="object 14">
            <a:extLst>
              <a:ext uri="{FF2B5EF4-FFF2-40B4-BE49-F238E27FC236}">
                <a16:creationId xmlns:a16="http://schemas.microsoft.com/office/drawing/2014/main" id="{44CBC699-893E-4091-8BA0-8C52E2581944}"/>
              </a:ext>
            </a:extLst>
          </p:cNvPr>
          <p:cNvGrpSpPr/>
          <p:nvPr userDrawn="1"/>
        </p:nvGrpSpPr>
        <p:grpSpPr>
          <a:xfrm>
            <a:off x="4677410" y="645254"/>
            <a:ext cx="13610590" cy="1322070"/>
            <a:chOff x="4677700" y="652121"/>
            <a:chExt cx="13610590" cy="1322070"/>
          </a:xfrm>
        </p:grpSpPr>
        <p:pic>
          <p:nvPicPr>
            <p:cNvPr id="17" name="object 15">
              <a:extLst>
                <a:ext uri="{FF2B5EF4-FFF2-40B4-BE49-F238E27FC236}">
                  <a16:creationId xmlns:a16="http://schemas.microsoft.com/office/drawing/2014/main" id="{F2EA7841-1237-47E4-934F-1078B00FEFE6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77700" y="714572"/>
              <a:ext cx="5542292" cy="619784"/>
            </a:xfrm>
            <a:prstGeom prst="rect">
              <a:avLst/>
            </a:prstGeom>
          </p:spPr>
        </p:pic>
        <p:pic>
          <p:nvPicPr>
            <p:cNvPr id="18" name="object 16">
              <a:extLst>
                <a:ext uri="{FF2B5EF4-FFF2-40B4-BE49-F238E27FC236}">
                  <a16:creationId xmlns:a16="http://schemas.microsoft.com/office/drawing/2014/main" id="{88CDF256-CD3F-4AB0-933E-E43A2CDDC8E4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73484" y="652121"/>
              <a:ext cx="9914514" cy="1321672"/>
            </a:xfrm>
            <a:prstGeom prst="rect">
              <a:avLst/>
            </a:prstGeom>
          </p:spPr>
        </p:pic>
      </p:grpSp>
      <p:sp>
        <p:nvSpPr>
          <p:cNvPr id="19" name="Holder 2">
            <a:extLst>
              <a:ext uri="{FF2B5EF4-FFF2-40B4-BE49-F238E27FC236}">
                <a16:creationId xmlns:a16="http://schemas.microsoft.com/office/drawing/2014/main" id="{3945E57D-8D8A-4491-8D53-33A73B0C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1" y="775601"/>
            <a:ext cx="9914514" cy="477054"/>
          </a:xfrm>
        </p:spPr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Century Gothic" panose="020B0502020202020204" pitchFamily="34" charset="0"/>
                <a:cs typeface="Tahoma"/>
              </a:defRPr>
            </a:lvl1pPr>
          </a:lstStyle>
          <a:p>
            <a:endParaRPr/>
          </a:p>
        </p:txBody>
      </p:sp>
      <p:sp>
        <p:nvSpPr>
          <p:cNvPr id="20" name="Holder 6">
            <a:extLst>
              <a:ext uri="{FF2B5EF4-FFF2-40B4-BE49-F238E27FC236}">
                <a16:creationId xmlns:a16="http://schemas.microsoft.com/office/drawing/2014/main" id="{AAC26981-CB73-4396-9167-535F3CF823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916400" y="775940"/>
            <a:ext cx="698500" cy="501076"/>
          </a:xfrm>
        </p:spPr>
        <p:txBody>
          <a:bodyPr lIns="0" tIns="0" rIns="0" bIns="0"/>
          <a:lstStyle>
            <a:lvl1pPr algn="ctr">
              <a:defRPr sz="3100" b="1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6F15528-21DE-4FAA-801E-634DDDAF4B2B}" type="slidenum">
              <a:rPr lang="pt-PT" smtClean="0"/>
              <a:pPr/>
              <a:t>‹#›</a:t>
            </a:fld>
            <a:endParaRPr lang="pt-PT"/>
          </a:p>
        </p:txBody>
      </p:sp>
      <p:pic>
        <p:nvPicPr>
          <p:cNvPr id="21" name="object 2">
            <a:extLst>
              <a:ext uri="{FF2B5EF4-FFF2-40B4-BE49-F238E27FC236}">
                <a16:creationId xmlns:a16="http://schemas.microsoft.com/office/drawing/2014/main" id="{E2D03B0D-9E96-43B1-B4C4-59BA040B410A}"/>
              </a:ext>
            </a:extLst>
          </p:cNvPr>
          <p:cNvPicPr/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228600" y="-38100"/>
            <a:ext cx="4267199" cy="1952398"/>
          </a:xfrm>
          <a:prstGeom prst="rect">
            <a:avLst/>
          </a:prstGeom>
        </p:spPr>
      </p:pic>
      <p:sp>
        <p:nvSpPr>
          <p:cNvPr id="22" name="object 13">
            <a:extLst>
              <a:ext uri="{FF2B5EF4-FFF2-40B4-BE49-F238E27FC236}">
                <a16:creationId xmlns:a16="http://schemas.microsoft.com/office/drawing/2014/main" id="{C290E4E6-C2C0-4F61-B89A-42DFFB32CD0B}"/>
              </a:ext>
            </a:extLst>
          </p:cNvPr>
          <p:cNvSpPr/>
          <p:nvPr userDrawn="1"/>
        </p:nvSpPr>
        <p:spPr>
          <a:xfrm>
            <a:off x="17895422" y="9588434"/>
            <a:ext cx="190500" cy="699135"/>
          </a:xfrm>
          <a:custGeom>
            <a:avLst/>
            <a:gdLst/>
            <a:ahLst/>
            <a:cxnLst/>
            <a:rect l="l" t="t" r="r" b="b"/>
            <a:pathLst>
              <a:path w="190500" h="699134">
                <a:moveTo>
                  <a:pt x="0" y="0"/>
                </a:moveTo>
                <a:lnTo>
                  <a:pt x="190500" y="0"/>
                </a:lnTo>
                <a:lnTo>
                  <a:pt x="190500" y="698565"/>
                </a:lnTo>
                <a:lnTo>
                  <a:pt x="0" y="698565"/>
                </a:lnTo>
                <a:lnTo>
                  <a:pt x="0" y="0"/>
                </a:lnTo>
                <a:close/>
              </a:path>
            </a:pathLst>
          </a:custGeom>
          <a:solidFill>
            <a:srgbClr val="FFC32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873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4009369" cy="10287000"/>
          </a:xfrm>
          <a:custGeom>
            <a:avLst/>
            <a:gdLst/>
            <a:ahLst/>
            <a:cxnLst/>
            <a:rect l="l" t="t" r="r" b="b"/>
            <a:pathLst>
              <a:path w="14009369" h="10287000">
                <a:moveTo>
                  <a:pt x="14009277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3722278" y="0"/>
                </a:lnTo>
                <a:lnTo>
                  <a:pt x="14009277" y="10286999"/>
                </a:lnTo>
                <a:close/>
              </a:path>
            </a:pathLst>
          </a:custGeom>
          <a:solidFill>
            <a:srgbClr val="FFC3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600032" y="0"/>
            <a:ext cx="3661410" cy="3620770"/>
          </a:xfrm>
          <a:custGeom>
            <a:avLst/>
            <a:gdLst/>
            <a:ahLst/>
            <a:cxnLst/>
            <a:rect l="l" t="t" r="r" b="b"/>
            <a:pathLst>
              <a:path w="3661410" h="3620770">
                <a:moveTo>
                  <a:pt x="3660808" y="3579986"/>
                </a:moveTo>
                <a:lnTo>
                  <a:pt x="3620397" y="3620397"/>
                </a:lnTo>
                <a:lnTo>
                  <a:pt x="0" y="0"/>
                </a:lnTo>
                <a:lnTo>
                  <a:pt x="80821" y="0"/>
                </a:lnTo>
                <a:lnTo>
                  <a:pt x="3660808" y="3579986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724" y="3554938"/>
            <a:ext cx="6467474" cy="28003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F7566-A0F9-4718-A260-A55D42CD858F}" type="datetime1">
              <a:rPr lang="en-US" smtClean="0"/>
              <a:t>7/6/2025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9" name="Marcador de Posição do Texto 10">
            <a:extLst>
              <a:ext uri="{FF2B5EF4-FFF2-40B4-BE49-F238E27FC236}">
                <a16:creationId xmlns:a16="http://schemas.microsoft.com/office/drawing/2014/main" id="{B3DD04A3-3A14-4886-82F1-30DC8BDCD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400" y="9476602"/>
            <a:ext cx="4093496" cy="307777"/>
          </a:xfrm>
        </p:spPr>
        <p:txBody>
          <a:bodyPr/>
          <a:lstStyle>
            <a:lvl1pPr>
              <a:defRPr sz="2000" b="0"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pt-PT"/>
              <a:t>Marcílio dos Santos</a:t>
            </a:r>
          </a:p>
        </p:txBody>
      </p:sp>
      <p:sp>
        <p:nvSpPr>
          <p:cNvPr id="10" name="Marcador de Posição do Texto 10">
            <a:extLst>
              <a:ext uri="{FF2B5EF4-FFF2-40B4-BE49-F238E27FC236}">
                <a16:creationId xmlns:a16="http://schemas.microsoft.com/office/drawing/2014/main" id="{D13426BD-FCC4-49F6-B37A-55E13CBB52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4576" y="9776446"/>
            <a:ext cx="4093496" cy="307777"/>
          </a:xfrm>
        </p:spPr>
        <p:txBody>
          <a:bodyPr/>
          <a:lstStyle>
            <a:lvl1pPr>
              <a:defRPr sz="2000" b="0"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pt-PT"/>
              <a:t>2021/2022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03A3C0-6D78-47F5-A8A0-AA1F84C71E13}"/>
              </a:ext>
            </a:extLst>
          </p:cNvPr>
          <p:cNvSpPr txBox="1"/>
          <p:nvPr userDrawn="1"/>
        </p:nvSpPr>
        <p:spPr>
          <a:xfrm>
            <a:off x="360817" y="9450169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>
                <a:latin typeface="Century Gothic" panose="020B0502020202020204" pitchFamily="34" charset="0"/>
              </a:rPr>
              <a:t>Autor:</a:t>
            </a:r>
          </a:p>
          <a:p>
            <a:r>
              <a:rPr lang="pt-PT" sz="2000" b="1">
                <a:latin typeface="Century Gothic" panose="020B0502020202020204" pitchFamily="34" charset="0"/>
              </a:rPr>
              <a:t>Área:</a:t>
            </a: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FB52A5CE-0D74-4320-B441-C7FCE1D811B3}"/>
              </a:ext>
            </a:extLst>
          </p:cNvPr>
          <p:cNvSpPr/>
          <p:nvPr userDrawn="1"/>
        </p:nvSpPr>
        <p:spPr>
          <a:xfrm>
            <a:off x="72841" y="9503556"/>
            <a:ext cx="209550" cy="783590"/>
          </a:xfrm>
          <a:custGeom>
            <a:avLst/>
            <a:gdLst/>
            <a:ahLst/>
            <a:cxnLst/>
            <a:rect l="l" t="t" r="r" b="b"/>
            <a:pathLst>
              <a:path w="209550" h="783590">
                <a:moveTo>
                  <a:pt x="0" y="0"/>
                </a:moveTo>
                <a:lnTo>
                  <a:pt x="209549" y="0"/>
                </a:lnTo>
                <a:lnTo>
                  <a:pt x="209549" y="783443"/>
                </a:lnTo>
                <a:lnTo>
                  <a:pt x="0" y="7834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3252" y="775601"/>
            <a:ext cx="15141495" cy="477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EFEED-D86B-4DB3-AF53-E6DBE6DEFA04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3" r:id="rId4"/>
    <p:sldLayoutId id="2147483667" r:id="rId5"/>
    <p:sldLayoutId id="2147483664" r:id="rId6"/>
    <p:sldLayoutId id="2147483668" r:id="rId7"/>
    <p:sldLayoutId id="2147483665" r:id="rId8"/>
  </p:sldLayoutIdLst>
  <p:hf hdr="0" ftr="0" dt="0"/>
  <p:txStyles>
    <p:titleStyle>
      <a:lvl1pPr>
        <a:defRPr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0">
        <a:defRPr>
          <a:latin typeface="Century Gothic" panose="020B0502020202020204" pitchFamily="34" charset="0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410" y="6320764"/>
            <a:ext cx="8941190" cy="709810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12700">
              <a:spcBef>
                <a:spcPts val="135"/>
              </a:spcBef>
            </a:pPr>
            <a:r>
              <a:rPr lang="en-US" sz="4500" b="1" spc="330" dirty="0">
                <a:solidFill>
                  <a:srgbClr val="F7FAFD"/>
                </a:solidFill>
                <a:latin typeface="Century Gothic"/>
                <a:cs typeface="Trebuchet MS"/>
              </a:rPr>
              <a:t>PROGRAMA</a:t>
            </a:r>
            <a:r>
              <a:rPr lang="pt-AO" sz="4500" b="1" spc="330" dirty="0">
                <a:solidFill>
                  <a:srgbClr val="F7FAFD"/>
                </a:solidFill>
                <a:latin typeface="Century Gothic"/>
                <a:cs typeface="Trebuchet MS"/>
              </a:rPr>
              <a:t>ÇÃO II</a:t>
            </a:r>
            <a:endParaRPr lang="en-US" sz="4500" b="1" spc="330" dirty="0">
              <a:solidFill>
                <a:srgbClr val="F7FAFD"/>
              </a:solidFill>
              <a:latin typeface="Century Gothic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841" y="9503556"/>
            <a:ext cx="209550" cy="783590"/>
          </a:xfrm>
          <a:custGeom>
            <a:avLst/>
            <a:gdLst/>
            <a:ahLst/>
            <a:cxnLst/>
            <a:rect l="l" t="t" r="r" b="b"/>
            <a:pathLst>
              <a:path w="209550" h="783590">
                <a:moveTo>
                  <a:pt x="0" y="0"/>
                </a:moveTo>
                <a:lnTo>
                  <a:pt x="209549" y="0"/>
                </a:lnTo>
                <a:lnTo>
                  <a:pt x="209549" y="783443"/>
                </a:lnTo>
                <a:lnTo>
                  <a:pt x="0" y="7834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252D3AB-8963-4DF5-B3BF-B613840356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1</a:t>
            </a:fld>
            <a:endParaRPr lang="pt-PT"/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2BE9E06D-BC87-434D-B64F-CA28D9196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04576" y="9500419"/>
            <a:ext cx="6552024" cy="307777"/>
          </a:xfrm>
        </p:spPr>
        <p:txBody>
          <a:bodyPr wrap="square" lIns="0" tIns="0" rIns="0" bIns="0" anchor="t">
            <a:spAutoFit/>
          </a:bodyPr>
          <a:lstStyle/>
          <a:p>
            <a:r>
              <a:rPr lang="pt-AO" dirty="0">
                <a:solidFill>
                  <a:schemeClr val="tx1"/>
                </a:solidFill>
                <a:latin typeface="Century Gothic"/>
              </a:rPr>
              <a:t>Emanuel dos Santos, Carlos Tchípia, Abel Canas</a:t>
            </a:r>
            <a:endParaRPr lang="pt-PT" dirty="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6EED7D45-6D05-4FA0-831E-8CDB2D76FE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04576" y="9808196"/>
            <a:ext cx="6010624" cy="307777"/>
          </a:xfrm>
        </p:spPr>
        <p:txBody>
          <a:bodyPr wrap="square" lIns="0" tIns="0" rIns="0" bIns="0" anchor="t">
            <a:spAutoFit/>
          </a:bodyPr>
          <a:lstStyle/>
          <a:p>
            <a:r>
              <a:rPr lang="pt-AO" dirty="0">
                <a:solidFill>
                  <a:schemeClr val="tx1"/>
                </a:solidFill>
                <a:latin typeface="Century Gothic"/>
              </a:rPr>
              <a:t>Departamento de Engenharia e Tecnologia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B00CC7B-3FFE-6825-457E-09553B6FE5F7}"/>
              </a:ext>
            </a:extLst>
          </p:cNvPr>
          <p:cNvSpPr txBox="1"/>
          <p:nvPr/>
        </p:nvSpPr>
        <p:spPr>
          <a:xfrm>
            <a:off x="812410" y="7422842"/>
            <a:ext cx="9714341" cy="632866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584200" indent="-571500"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lang="en-US" sz="4000" b="1" spc="330" dirty="0">
                <a:solidFill>
                  <a:srgbClr val="F7FAFD"/>
                </a:solidFill>
                <a:latin typeface="Century Gothic"/>
              </a:rPr>
              <a:t>P</a:t>
            </a:r>
            <a:r>
              <a:rPr lang="pt-AO" sz="4000" b="1" spc="330" dirty="0">
                <a:solidFill>
                  <a:srgbClr val="F7FAFD"/>
                </a:solidFill>
                <a:latin typeface="Century Gothic"/>
              </a:rPr>
              <a:t>ROCESSAMENTO DE SALÁRIO</a:t>
            </a:r>
            <a:endParaRPr lang="pt-PT" sz="1400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F0DAB6E-673C-9234-D22B-78A6E232D5CB}"/>
              </a:ext>
            </a:extLst>
          </p:cNvPr>
          <p:cNvSpPr txBox="1"/>
          <p:nvPr/>
        </p:nvSpPr>
        <p:spPr>
          <a:xfrm>
            <a:off x="15873741" y="9526459"/>
            <a:ext cx="2219366" cy="386644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12700">
              <a:spcBef>
                <a:spcPts val="135"/>
              </a:spcBef>
            </a:pPr>
            <a:r>
              <a:rPr lang="pt-AO" sz="2400" b="1" spc="330" dirty="0">
                <a:solidFill>
                  <a:srgbClr val="F7FAFD"/>
                </a:solidFill>
                <a:latin typeface="Century Gothic"/>
                <a:cs typeface="Trebuchet MS"/>
              </a:rPr>
              <a:t>By Grupo 4</a:t>
            </a:r>
            <a:endParaRPr lang="en-US" sz="2400" b="1" spc="330" dirty="0">
              <a:solidFill>
                <a:srgbClr val="F7FAFD"/>
              </a:solidFill>
              <a:latin typeface="Century Gothic"/>
              <a:cs typeface="Trebuchet MS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6CC490BA-9BC9-82B5-A30A-686D4804B9A4}"/>
              </a:ext>
            </a:extLst>
          </p:cNvPr>
          <p:cNvSpPr txBox="1"/>
          <p:nvPr/>
        </p:nvSpPr>
        <p:spPr>
          <a:xfrm>
            <a:off x="15873741" y="205740"/>
            <a:ext cx="2219366" cy="386644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12700" algn="r">
              <a:spcBef>
                <a:spcPts val="135"/>
              </a:spcBef>
            </a:pPr>
            <a:r>
              <a:rPr lang="pt-AO" sz="2400" b="1" spc="330" dirty="0">
                <a:solidFill>
                  <a:srgbClr val="F7FAFD"/>
                </a:solidFill>
                <a:latin typeface="Century Gothic"/>
                <a:cs typeface="Trebuchet MS"/>
              </a:rPr>
              <a:t>EIN4_T3</a:t>
            </a:r>
            <a:endParaRPr lang="en-US" sz="2400" b="1" spc="330" dirty="0">
              <a:solidFill>
                <a:srgbClr val="F7FAFD"/>
              </a:solidFill>
              <a:latin typeface="Century Gothic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ítulo 48">
            <a:extLst>
              <a:ext uri="{FF2B5EF4-FFF2-40B4-BE49-F238E27FC236}">
                <a16:creationId xmlns:a16="http://schemas.microsoft.com/office/drawing/2014/main" id="{7394770E-6324-4368-94DF-6AAE179D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1" y="775601"/>
            <a:ext cx="9914514" cy="430887"/>
          </a:xfrm>
        </p:spPr>
        <p:txBody>
          <a:bodyPr wrap="square" lIns="0" tIns="0" rIns="0" bIns="0" anchor="t">
            <a:spAutoFit/>
          </a:bodyPr>
          <a:lstStyle/>
          <a:p>
            <a:r>
              <a:rPr lang="pt-AO" sz="2800" dirty="0">
                <a:latin typeface="Century Gothic"/>
              </a:rPr>
              <a:t>DIAGRAMA DE CASO DE USO</a:t>
            </a:r>
            <a:endParaRPr lang="pt-PT" sz="2800" dirty="0"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0A3CB587-9061-45A3-8E8C-6F5FB1AB61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10</a:t>
            </a:fld>
            <a:endParaRPr lang="pt-PT"/>
          </a:p>
        </p:txBody>
      </p:sp>
      <p:sp>
        <p:nvSpPr>
          <p:cNvPr id="50" name="Marcador de Posição do Texto 49">
            <a:extLst>
              <a:ext uri="{FF2B5EF4-FFF2-40B4-BE49-F238E27FC236}">
                <a16:creationId xmlns:a16="http://schemas.microsoft.com/office/drawing/2014/main" id="{CAB317BA-2CC3-4C69-81F4-3E838EB0F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pt-AO" dirty="0">
                <a:latin typeface="Century Gothic"/>
              </a:rPr>
              <a:t>Abel Canas</a:t>
            </a:r>
            <a:endParaRPr lang="pt-PT" dirty="0">
              <a:latin typeface="Century Gothic"/>
            </a:endParaRPr>
          </a:p>
        </p:txBody>
      </p:sp>
      <p:sp>
        <p:nvSpPr>
          <p:cNvPr id="51" name="Marcador de Posição do Texto 50">
            <a:extLst>
              <a:ext uri="{FF2B5EF4-FFF2-40B4-BE49-F238E27FC236}">
                <a16:creationId xmlns:a16="http://schemas.microsoft.com/office/drawing/2014/main" id="{AF35144E-33B5-434C-93F6-5A72E870E8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pt-PT" dirty="0">
                <a:latin typeface="Century Gothic"/>
              </a:rPr>
              <a:t>2024/2025</a:t>
            </a:r>
          </a:p>
        </p:txBody>
      </p:sp>
      <p:sp>
        <p:nvSpPr>
          <p:cNvPr id="10" name="Marcador de Posição de Conteúdo 7">
            <a:extLst>
              <a:ext uri="{FF2B5EF4-FFF2-40B4-BE49-F238E27FC236}">
                <a16:creationId xmlns:a16="http://schemas.microsoft.com/office/drawing/2014/main" id="{B592C2EF-EC1E-13EA-D01F-07B6E26FC9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3000" y="2324100"/>
            <a:ext cx="15925800" cy="492443"/>
          </a:xfr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1200"/>
              </a:spcBef>
            </a:pPr>
            <a:r>
              <a:rPr lang="pt-AO" sz="3200" b="1" dirty="0"/>
              <a:t>PROCESSAR SALÁRIO</a:t>
            </a:r>
            <a:endParaRPr lang="pt-PT" sz="3200" b="1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E5E8A5-F932-3DC4-ECB0-D81E7CE37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3717" y="1649190"/>
            <a:ext cx="11329638" cy="768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7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5E9D4-D548-A9B6-6E83-FD88D786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AO" dirty="0"/>
              <a:t>RELATÓRIOS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52F258-C1FE-15EC-8483-D9516AC387A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pPr/>
              <a:t>11</a:t>
            </a:fld>
            <a:endParaRPr lang="pt-PT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BFB3A9-1B79-C22F-5B4A-4E3BD3567A5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181100" y="3149949"/>
            <a:ext cx="16588987" cy="5147217"/>
          </a:xfrm>
        </p:spPr>
      </p:pic>
      <p:sp>
        <p:nvSpPr>
          <p:cNvPr id="13" name="Marcador de Posição de Conteúdo 7">
            <a:extLst>
              <a:ext uri="{FF2B5EF4-FFF2-40B4-BE49-F238E27FC236}">
                <a16:creationId xmlns:a16="http://schemas.microsoft.com/office/drawing/2014/main" id="{6982FF91-BF25-D999-5DA6-3BA5DC810B78}"/>
              </a:ext>
            </a:extLst>
          </p:cNvPr>
          <p:cNvSpPr txBox="1">
            <a:spLocks/>
          </p:cNvSpPr>
          <p:nvPr/>
        </p:nvSpPr>
        <p:spPr>
          <a:xfrm>
            <a:off x="1181100" y="2345272"/>
            <a:ext cx="15925800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pt-AO" sz="3200" b="1" kern="0" dirty="0">
                <a:solidFill>
                  <a:sysClr val="windowText" lastClr="000000"/>
                </a:solidFill>
              </a:rPr>
              <a:t>EXPORTAR RELATORIO DE COLABORADORES</a:t>
            </a:r>
            <a:endParaRPr lang="pt-PT" sz="3200" b="1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150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5E9D4-D548-A9B6-6E83-FD88D786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AO" dirty="0"/>
              <a:t>RELATÓRIOS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52F258-C1FE-15EC-8483-D9516AC387A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pPr/>
              <a:t>12</a:t>
            </a:fld>
            <a:endParaRPr lang="pt-PT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BFB3A9-1B79-C22F-5B4A-4E3BD3567A5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1100" y="3120328"/>
            <a:ext cx="16433800" cy="5206071"/>
          </a:xfrm>
        </p:spPr>
      </p:pic>
      <p:sp>
        <p:nvSpPr>
          <p:cNvPr id="12" name="Marcador de Posição de Conteúdo 7">
            <a:extLst>
              <a:ext uri="{FF2B5EF4-FFF2-40B4-BE49-F238E27FC236}">
                <a16:creationId xmlns:a16="http://schemas.microsoft.com/office/drawing/2014/main" id="{1953D424-9D9D-B3EF-75F6-58E90BAEE3F4}"/>
              </a:ext>
            </a:extLst>
          </p:cNvPr>
          <p:cNvSpPr txBox="1">
            <a:spLocks/>
          </p:cNvSpPr>
          <p:nvPr/>
        </p:nvSpPr>
        <p:spPr>
          <a:xfrm>
            <a:off x="1181100" y="2345272"/>
            <a:ext cx="15925800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pt-AO" sz="3200" b="1" kern="0" dirty="0">
                <a:solidFill>
                  <a:sysClr val="windowText" lastClr="000000"/>
                </a:solidFill>
              </a:rPr>
              <a:t>EXPORTAR RELATORIO DE HOLERITES</a:t>
            </a:r>
            <a:endParaRPr lang="pt-PT" sz="3200" b="1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691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5E9D4-D548-A9B6-6E83-FD88D786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AO" dirty="0"/>
              <a:t>HOLERITE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52F258-C1FE-15EC-8483-D9516AC387A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pPr/>
              <a:t>13</a:t>
            </a:fld>
            <a:endParaRPr lang="pt-PT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FA57C7A-C035-BB1E-3DB9-FCCCA863BE1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143000" y="3109181"/>
            <a:ext cx="8261516" cy="6003814"/>
          </a:xfrm>
        </p:spPr>
      </p:pic>
      <p:sp>
        <p:nvSpPr>
          <p:cNvPr id="11" name="Marcador de Posição de Conteúdo 7">
            <a:extLst>
              <a:ext uri="{FF2B5EF4-FFF2-40B4-BE49-F238E27FC236}">
                <a16:creationId xmlns:a16="http://schemas.microsoft.com/office/drawing/2014/main" id="{FE64256D-7F4B-93EE-F50A-065632257025}"/>
              </a:ext>
            </a:extLst>
          </p:cNvPr>
          <p:cNvSpPr txBox="1">
            <a:spLocks/>
          </p:cNvSpPr>
          <p:nvPr/>
        </p:nvSpPr>
        <p:spPr>
          <a:xfrm>
            <a:off x="1143000" y="2324100"/>
            <a:ext cx="15925800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pt-AO" sz="3200" b="1" kern="0" dirty="0">
                <a:solidFill>
                  <a:sysClr val="windowText" lastClr="000000"/>
                </a:solidFill>
              </a:rPr>
              <a:t>GERAÇÃO DE HOLERITE</a:t>
            </a:r>
            <a:endParaRPr lang="pt-PT" sz="3200" b="1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485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690676" y="5372100"/>
            <a:ext cx="8906648" cy="6559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pt-BR" spc="-290" dirty="0">
                <a:latin typeface="Century Gothic" panose="020B0502020202020204" pitchFamily="34" charset="0"/>
              </a:rPr>
              <a:t>MUITO OBRIGADO PELA ATENÇÃO!</a:t>
            </a:r>
            <a:endParaRPr spc="10" dirty="0">
              <a:latin typeface="Century Gothic" panose="020B0502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4202" y="9617705"/>
            <a:ext cx="85801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5" dirty="0" err="1">
                <a:latin typeface="Century Gothic" panose="020B0502020202020204" pitchFamily="34" charset="0"/>
                <a:cs typeface="Verdana"/>
              </a:rPr>
              <a:t>Volenti</a:t>
            </a:r>
            <a:r>
              <a:rPr sz="2800" spc="-210" dirty="0">
                <a:latin typeface="Century Gothic" panose="020B0502020202020204" pitchFamily="34" charset="0"/>
                <a:cs typeface="Verdana"/>
              </a:rPr>
              <a:t> </a:t>
            </a:r>
            <a:r>
              <a:rPr sz="2800" spc="-145" dirty="0">
                <a:latin typeface="Century Gothic" panose="020B0502020202020204" pitchFamily="34" charset="0"/>
                <a:cs typeface="Verdana"/>
              </a:rPr>
              <a:t>Nihil</a:t>
            </a:r>
            <a:r>
              <a:rPr sz="2800" spc="-210" dirty="0">
                <a:latin typeface="Century Gothic" panose="020B0502020202020204" pitchFamily="34" charset="0"/>
                <a:cs typeface="Verdana"/>
              </a:rPr>
              <a:t> </a:t>
            </a:r>
            <a:r>
              <a:rPr sz="2800" spc="-114" dirty="0" err="1">
                <a:latin typeface="Century Gothic" panose="020B0502020202020204" pitchFamily="34" charset="0"/>
                <a:cs typeface="Verdana"/>
              </a:rPr>
              <a:t>Difficili</a:t>
            </a:r>
            <a:r>
              <a:rPr sz="2800" spc="-210" dirty="0">
                <a:latin typeface="Century Gothic" panose="020B0502020202020204" pitchFamily="34" charset="0"/>
                <a:cs typeface="Verdana"/>
              </a:rPr>
              <a:t> </a:t>
            </a:r>
            <a:r>
              <a:rPr sz="2800" spc="-345" dirty="0">
                <a:latin typeface="Century Gothic" panose="020B0502020202020204" pitchFamily="34" charset="0"/>
                <a:cs typeface="Verdana"/>
              </a:rPr>
              <a:t>-</a:t>
            </a:r>
            <a:r>
              <a:rPr sz="2800" spc="-204" dirty="0">
                <a:latin typeface="Century Gothic" panose="020B0502020202020204" pitchFamily="34" charset="0"/>
                <a:cs typeface="Verdana"/>
              </a:rPr>
              <a:t> </a:t>
            </a:r>
            <a:r>
              <a:rPr sz="2800" spc="135" dirty="0">
                <a:latin typeface="Century Gothic" panose="020B0502020202020204" pitchFamily="34" charset="0"/>
                <a:cs typeface="Verdana"/>
              </a:rPr>
              <a:t>“A</a:t>
            </a:r>
            <a:r>
              <a:rPr sz="2800" spc="-210" dirty="0">
                <a:latin typeface="Century Gothic" panose="020B0502020202020204" pitchFamily="34" charset="0"/>
                <a:cs typeface="Verdana"/>
              </a:rPr>
              <a:t> </a:t>
            </a:r>
            <a:r>
              <a:rPr sz="2800" spc="35" dirty="0" err="1">
                <a:latin typeface="Century Gothic" panose="020B0502020202020204" pitchFamily="34" charset="0"/>
                <a:cs typeface="Verdana"/>
              </a:rPr>
              <a:t>quem</a:t>
            </a:r>
            <a:r>
              <a:rPr sz="2800" spc="-210" dirty="0">
                <a:latin typeface="Century Gothic" panose="020B0502020202020204" pitchFamily="34" charset="0"/>
                <a:cs typeface="Verdana"/>
              </a:rPr>
              <a:t> </a:t>
            </a:r>
            <a:r>
              <a:rPr sz="2800" spc="-75" dirty="0" err="1">
                <a:latin typeface="Century Gothic" panose="020B0502020202020204" pitchFamily="34" charset="0"/>
                <a:cs typeface="Verdana"/>
              </a:rPr>
              <a:t>quer</a:t>
            </a:r>
            <a:r>
              <a:rPr sz="2800" spc="-75" dirty="0">
                <a:latin typeface="Century Gothic" panose="020B0502020202020204" pitchFamily="34" charset="0"/>
                <a:cs typeface="Verdana"/>
              </a:rPr>
              <a:t>,</a:t>
            </a:r>
            <a:r>
              <a:rPr sz="2800" spc="-210" dirty="0">
                <a:latin typeface="Century Gothic" panose="020B0502020202020204" pitchFamily="34" charset="0"/>
                <a:cs typeface="Verdana"/>
              </a:rPr>
              <a:t> </a:t>
            </a:r>
            <a:r>
              <a:rPr sz="2800" spc="140" dirty="0">
                <a:latin typeface="Century Gothic" panose="020B0502020202020204" pitchFamily="34" charset="0"/>
                <a:cs typeface="Verdana"/>
              </a:rPr>
              <a:t>nada</a:t>
            </a:r>
            <a:r>
              <a:rPr sz="2800" spc="-204" dirty="0">
                <a:latin typeface="Century Gothic" panose="020B0502020202020204" pitchFamily="34" charset="0"/>
                <a:cs typeface="Verdana"/>
              </a:rPr>
              <a:t> </a:t>
            </a:r>
            <a:r>
              <a:rPr sz="2800" spc="150" dirty="0">
                <a:latin typeface="Century Gothic" panose="020B0502020202020204" pitchFamily="34" charset="0"/>
                <a:cs typeface="Verdana"/>
              </a:rPr>
              <a:t>é</a:t>
            </a:r>
            <a:r>
              <a:rPr sz="2800" spc="-210" dirty="0">
                <a:latin typeface="Century Gothic" panose="020B0502020202020204" pitchFamily="34" charset="0"/>
                <a:cs typeface="Verdana"/>
              </a:rPr>
              <a:t> </a:t>
            </a:r>
            <a:r>
              <a:rPr sz="2800" spc="-50" dirty="0" err="1">
                <a:latin typeface="Century Gothic" panose="020B0502020202020204" pitchFamily="34" charset="0"/>
                <a:cs typeface="Verdana"/>
              </a:rPr>
              <a:t>difícil</a:t>
            </a:r>
            <a:r>
              <a:rPr sz="2800" spc="-50" dirty="0">
                <a:latin typeface="Century Gothic" panose="020B0502020202020204" pitchFamily="34" charset="0"/>
                <a:cs typeface="Verdana"/>
              </a:rPr>
              <a:t>”</a:t>
            </a:r>
            <a:endParaRPr sz="2800" dirty="0">
              <a:latin typeface="Century Gothic" panose="020B0502020202020204" pitchFamily="34" charset="0"/>
              <a:cs typeface="Verdana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278E513-D487-47E1-AFBC-672F3CBC5C7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14</a:t>
            </a:fld>
            <a:endParaRPr lang="pt-P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ítulo 48">
            <a:extLst>
              <a:ext uri="{FF2B5EF4-FFF2-40B4-BE49-F238E27FC236}">
                <a16:creationId xmlns:a16="http://schemas.microsoft.com/office/drawing/2014/main" id="{7394770E-6324-4368-94DF-6AAE179D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1" y="797167"/>
            <a:ext cx="9914514" cy="430887"/>
          </a:xfrm>
        </p:spPr>
        <p:txBody>
          <a:bodyPr wrap="square" lIns="0" tIns="0" rIns="0" bIns="0" anchor="t">
            <a:spAutoFit/>
          </a:bodyPr>
          <a:lstStyle/>
          <a:p>
            <a:r>
              <a:rPr lang="pt-AO" sz="2800" dirty="0">
                <a:latin typeface="Century Gothic"/>
                <a:ea typeface="Tahoma"/>
              </a:rPr>
              <a:t>SUMÁRIO</a:t>
            </a:r>
            <a:endParaRPr lang="pt-PT" sz="2800" dirty="0">
              <a:latin typeface="Century Gothic"/>
              <a:ea typeface="Tahoma"/>
            </a:endParaRP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0A3CB587-9061-45A3-8E8C-6F5FB1AB61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916400" y="775940"/>
            <a:ext cx="698500" cy="477054"/>
          </a:xfrm>
        </p:spPr>
        <p:txBody>
          <a:bodyPr wrap="square" lIns="0" tIns="0" rIns="0" bIns="0" anchor="t">
            <a:spAutoFit/>
          </a:bodyPr>
          <a:lstStyle/>
          <a:p>
            <a:fld id="{0E44E31E-D753-4A26-8135-8295AD13A531}" type="slidenum">
              <a:rPr lang="pt-PT" dirty="0"/>
              <a:t>2</a:t>
            </a:fld>
            <a:endParaRPr lang="pt-PT" dirty="0"/>
          </a:p>
        </p:txBody>
      </p:sp>
      <p:sp>
        <p:nvSpPr>
          <p:cNvPr id="50" name="Marcador de Posição do Texto 49">
            <a:extLst>
              <a:ext uri="{FF2B5EF4-FFF2-40B4-BE49-F238E27FC236}">
                <a16:creationId xmlns:a16="http://schemas.microsoft.com/office/drawing/2014/main" id="{CAB317BA-2CC3-4C69-81F4-3E838EB0F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pt-AO" dirty="0">
                <a:latin typeface="Century Gothic"/>
              </a:rPr>
              <a:t>Emanuel dos Santos</a:t>
            </a:r>
            <a:endParaRPr lang="pt-PT" dirty="0">
              <a:latin typeface="Century Gothic"/>
            </a:endParaRPr>
          </a:p>
        </p:txBody>
      </p:sp>
      <p:sp>
        <p:nvSpPr>
          <p:cNvPr id="51" name="Marcador de Posição do Texto 50">
            <a:extLst>
              <a:ext uri="{FF2B5EF4-FFF2-40B4-BE49-F238E27FC236}">
                <a16:creationId xmlns:a16="http://schemas.microsoft.com/office/drawing/2014/main" id="{AF35144E-33B5-434C-93F6-5A72E870E8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pt-PT" dirty="0">
                <a:latin typeface="Century Gothic"/>
              </a:rPr>
              <a:t>2024/2025</a:t>
            </a:r>
          </a:p>
        </p:txBody>
      </p:sp>
      <p:sp>
        <p:nvSpPr>
          <p:cNvPr id="4" name="Marcador de Posição de Conteúdo 7">
            <a:extLst>
              <a:ext uri="{FF2B5EF4-FFF2-40B4-BE49-F238E27FC236}">
                <a16:creationId xmlns:a16="http://schemas.microsoft.com/office/drawing/2014/main" id="{6A25774F-3567-362A-EC20-00AFF3A432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3000" y="2324100"/>
            <a:ext cx="15925800" cy="553998"/>
          </a:xfr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1200"/>
              </a:spcBef>
            </a:pPr>
            <a:r>
              <a:rPr lang="pt-AO" sz="3600" b="1" kern="0" dirty="0">
                <a:latin typeface="Century Gothic"/>
              </a:rPr>
              <a:t>SUMÁRIO</a:t>
            </a:r>
            <a:endParaRPr lang="pt-PT" sz="3600" b="1" kern="0" dirty="0"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57336D8C-C1E7-22F4-C65C-4D7A6F450C8D}"/>
              </a:ext>
            </a:extLst>
          </p:cNvPr>
          <p:cNvSpPr txBox="1"/>
          <p:nvPr/>
        </p:nvSpPr>
        <p:spPr>
          <a:xfrm>
            <a:off x="1143000" y="3160617"/>
            <a:ext cx="15091911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AO" sz="3200" dirty="0">
                <a:latin typeface="Century Gothic" panose="020B0502020202020204" pitchFamily="34" charset="0"/>
              </a:rPr>
              <a:t>Introdução</a:t>
            </a:r>
            <a:endParaRPr lang="en-US" sz="3200" dirty="0">
              <a:latin typeface="Century Gothic" panose="020B0502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Century Gothic" panose="020B0502020202020204" pitchFamily="34" charset="0"/>
              </a:rPr>
              <a:t>Requisitos</a:t>
            </a:r>
            <a:endParaRPr lang="en-US" sz="3200" dirty="0">
              <a:latin typeface="Century Gothic" panose="020B0502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Century Gothic" panose="020B0502020202020204" pitchFamily="34" charset="0"/>
              </a:rPr>
              <a:t>Requisitos</a:t>
            </a:r>
            <a:r>
              <a:rPr lang="en-US" sz="3200" dirty="0">
                <a:latin typeface="Century Gothic" panose="020B0502020202020204" pitchFamily="34" charset="0"/>
              </a:rPr>
              <a:t> </a:t>
            </a:r>
            <a:r>
              <a:rPr lang="en-US" sz="3200" dirty="0" err="1">
                <a:latin typeface="Century Gothic" panose="020B0502020202020204" pitchFamily="34" charset="0"/>
              </a:rPr>
              <a:t>funcionais</a:t>
            </a:r>
            <a:endParaRPr lang="en-US" sz="3200" dirty="0">
              <a:latin typeface="Century Gothic" panose="020B0502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Century Gothic" panose="020B0502020202020204" pitchFamily="34" charset="0"/>
              </a:rPr>
              <a:t>Requisitos</a:t>
            </a:r>
            <a:r>
              <a:rPr lang="en-US" sz="3200" dirty="0">
                <a:latin typeface="Century Gothic" panose="020B0502020202020204" pitchFamily="34" charset="0"/>
              </a:rPr>
              <a:t> n</a:t>
            </a:r>
            <a:r>
              <a:rPr lang="pt-AO" sz="3200" dirty="0">
                <a:latin typeface="Century Gothic" panose="020B0502020202020204" pitchFamily="34" charset="0"/>
              </a:rPr>
              <a:t>ão funcionais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AO" sz="3200" dirty="0">
                <a:latin typeface="Century Gothic" panose="020B0502020202020204" pitchFamily="34" charset="0"/>
              </a:rPr>
              <a:t>Regras de Negócio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AO" sz="3200" dirty="0">
                <a:latin typeface="Century Gothic" panose="020B0502020202020204" pitchFamily="34" charset="0"/>
              </a:rPr>
              <a:t>Diagrama de Caso de Uso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AO" sz="3200" dirty="0">
                <a:latin typeface="Century Gothic" panose="020B0502020202020204" pitchFamily="34" charset="0"/>
              </a:rPr>
              <a:t>Relatórios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AO" sz="3200" dirty="0">
                <a:latin typeface="Century Gothic" panose="020B0502020202020204" pitchFamily="34" charset="0"/>
              </a:rPr>
              <a:t>Holerite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AO" sz="3200" dirty="0">
              <a:latin typeface="Century Gothic" panose="020B0502020202020204" pitchFamily="34" charset="0"/>
            </a:endParaRPr>
          </a:p>
          <a:p>
            <a:pPr lvl="1"/>
            <a:endParaRPr lang="pt-PT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76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ítulo 48">
            <a:extLst>
              <a:ext uri="{FF2B5EF4-FFF2-40B4-BE49-F238E27FC236}">
                <a16:creationId xmlns:a16="http://schemas.microsoft.com/office/drawing/2014/main" id="{7394770E-6324-4368-94DF-6AAE179D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1" y="797167"/>
            <a:ext cx="9914514" cy="430887"/>
          </a:xfrm>
        </p:spPr>
        <p:txBody>
          <a:bodyPr wrap="square" lIns="0" tIns="0" rIns="0" bIns="0" anchor="t">
            <a:spAutoFit/>
          </a:bodyPr>
          <a:lstStyle/>
          <a:p>
            <a:r>
              <a:rPr lang="pt-AO" sz="2800" dirty="0">
                <a:latin typeface="Century Gothic"/>
                <a:ea typeface="Tahoma"/>
              </a:rPr>
              <a:t>INTRODUÇÃO</a:t>
            </a:r>
            <a:endParaRPr lang="pt-PT" sz="2800" dirty="0">
              <a:latin typeface="Century Gothic"/>
              <a:ea typeface="Tahoma"/>
            </a:endParaRP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0A3CB587-9061-45A3-8E8C-6F5FB1AB61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916400" y="775940"/>
            <a:ext cx="698500" cy="477054"/>
          </a:xfrm>
        </p:spPr>
        <p:txBody>
          <a:bodyPr wrap="square" lIns="0" tIns="0" rIns="0" bIns="0" anchor="t">
            <a:spAutoFit/>
          </a:bodyPr>
          <a:lstStyle/>
          <a:p>
            <a:fld id="{0E44E31E-D753-4A26-8135-8295AD13A531}" type="slidenum">
              <a:rPr lang="pt-PT" dirty="0"/>
              <a:t>3</a:t>
            </a:fld>
            <a:endParaRPr lang="pt-PT" dirty="0"/>
          </a:p>
        </p:txBody>
      </p:sp>
      <p:sp>
        <p:nvSpPr>
          <p:cNvPr id="50" name="Marcador de Posição do Texto 49">
            <a:extLst>
              <a:ext uri="{FF2B5EF4-FFF2-40B4-BE49-F238E27FC236}">
                <a16:creationId xmlns:a16="http://schemas.microsoft.com/office/drawing/2014/main" id="{CAB317BA-2CC3-4C69-81F4-3E838EB0F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pt-AO" dirty="0">
                <a:latin typeface="Century Gothic"/>
              </a:rPr>
              <a:t>Emanuel dos Santos</a:t>
            </a:r>
            <a:endParaRPr lang="pt-PT" dirty="0">
              <a:latin typeface="Century Gothic"/>
            </a:endParaRPr>
          </a:p>
        </p:txBody>
      </p:sp>
      <p:sp>
        <p:nvSpPr>
          <p:cNvPr id="51" name="Marcador de Posição do Texto 50">
            <a:extLst>
              <a:ext uri="{FF2B5EF4-FFF2-40B4-BE49-F238E27FC236}">
                <a16:creationId xmlns:a16="http://schemas.microsoft.com/office/drawing/2014/main" id="{AF35144E-33B5-434C-93F6-5A72E870E8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pt-PT" dirty="0">
                <a:latin typeface="Century Gothic"/>
              </a:rPr>
              <a:t>2024/2025</a:t>
            </a:r>
          </a:p>
        </p:txBody>
      </p:sp>
      <p:sp>
        <p:nvSpPr>
          <p:cNvPr id="4" name="Marcador de Posição de Conteúdo 7">
            <a:extLst>
              <a:ext uri="{FF2B5EF4-FFF2-40B4-BE49-F238E27FC236}">
                <a16:creationId xmlns:a16="http://schemas.microsoft.com/office/drawing/2014/main" id="{6A25774F-3567-362A-EC20-00AFF3A432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3000" y="2324100"/>
            <a:ext cx="15925800" cy="553998"/>
          </a:xfr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1200"/>
              </a:spcBef>
            </a:pPr>
            <a:r>
              <a:rPr lang="pt-AO" sz="3600" b="1" kern="0" dirty="0">
                <a:latin typeface="Century Gothic"/>
              </a:rPr>
              <a:t>Descrição de Programa</a:t>
            </a:r>
            <a:endParaRPr lang="pt-PT" sz="3600" b="1" kern="0" dirty="0"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57336D8C-C1E7-22F4-C65C-4D7A6F450C8D}"/>
              </a:ext>
            </a:extLst>
          </p:cNvPr>
          <p:cNvSpPr txBox="1"/>
          <p:nvPr/>
        </p:nvSpPr>
        <p:spPr>
          <a:xfrm>
            <a:off x="1143000" y="3105558"/>
            <a:ext cx="15293898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PT" sz="3600" dirty="0">
                <a:latin typeface="Century Gothic" panose="020B0502020202020204" pitchFamily="34" charset="0"/>
              </a:rPr>
              <a:t>Este programa simula o funcionamento básico de um departamento de recursos humanos. Permite cadastrar e gerir colaboradores, definir funções com salários e bónus, e gerar relatórios organizados. Também realiza validações automáticas como datas corretas e emails válidos, garantindo que todas as informações sejam inseridas de forma segura e correta.</a:t>
            </a:r>
            <a:endParaRPr lang="pt-AO" sz="3600" dirty="0">
              <a:latin typeface="Century Gothic" panose="020B0502020202020204" pitchFamily="34" charset="0"/>
            </a:endParaRPr>
          </a:p>
          <a:p>
            <a:pPr algn="just"/>
            <a:r>
              <a:rPr lang="pt-AO" sz="3600" dirty="0">
                <a:latin typeface="Century Gothic" panose="020B0502020202020204" pitchFamily="34" charset="0"/>
              </a:rPr>
              <a:t>O objectivo de programa é processar salários dos colaboradores de uma empresa.</a:t>
            </a:r>
            <a:endParaRPr lang="pt-PT" sz="3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10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ítulo 48">
            <a:extLst>
              <a:ext uri="{FF2B5EF4-FFF2-40B4-BE49-F238E27FC236}">
                <a16:creationId xmlns:a16="http://schemas.microsoft.com/office/drawing/2014/main" id="{7394770E-6324-4368-94DF-6AAE179D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1" y="818733"/>
            <a:ext cx="9914514" cy="430887"/>
          </a:xfrm>
        </p:spPr>
        <p:txBody>
          <a:bodyPr wrap="square" lIns="0" tIns="0" rIns="0" bIns="0" anchor="t">
            <a:spAutoFit/>
          </a:bodyPr>
          <a:lstStyle/>
          <a:p>
            <a:r>
              <a:rPr lang="pt-PT" sz="2800" dirty="0">
                <a:latin typeface="Century Gothic"/>
              </a:rPr>
              <a:t>R</a:t>
            </a:r>
            <a:r>
              <a:rPr lang="pt-AO" sz="2800" dirty="0">
                <a:latin typeface="Century Gothic"/>
              </a:rPr>
              <a:t>EQUISITOS</a:t>
            </a:r>
            <a:endParaRPr lang="en-US" dirty="0"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0A3CB587-9061-45A3-8E8C-6F5FB1AB61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4</a:t>
            </a:fld>
            <a:endParaRPr lang="pt-PT"/>
          </a:p>
        </p:txBody>
      </p:sp>
      <p:sp>
        <p:nvSpPr>
          <p:cNvPr id="50" name="Marcador de Posição do Texto 49">
            <a:extLst>
              <a:ext uri="{FF2B5EF4-FFF2-40B4-BE49-F238E27FC236}">
                <a16:creationId xmlns:a16="http://schemas.microsoft.com/office/drawing/2014/main" id="{CAB317BA-2CC3-4C69-81F4-3E838EB0F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pt-AO" dirty="0">
                <a:latin typeface="Century Gothic"/>
              </a:rPr>
              <a:t>Emanuel dos Santos</a:t>
            </a:r>
            <a:endParaRPr lang="pt-PT" dirty="0">
              <a:latin typeface="Century Gothic"/>
            </a:endParaRPr>
          </a:p>
        </p:txBody>
      </p:sp>
      <p:sp>
        <p:nvSpPr>
          <p:cNvPr id="51" name="Marcador de Posição do Texto 50">
            <a:extLst>
              <a:ext uri="{FF2B5EF4-FFF2-40B4-BE49-F238E27FC236}">
                <a16:creationId xmlns:a16="http://schemas.microsoft.com/office/drawing/2014/main" id="{AF35144E-33B5-434C-93F6-5A72E870E8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pt-PT" dirty="0">
                <a:latin typeface="Century Gothic"/>
              </a:rPr>
              <a:t>2024/2025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53BB0602-E78A-4796-17A6-D065E3C31B5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13368516"/>
              </p:ext>
            </p:extLst>
          </p:nvPr>
        </p:nvGraphicFramePr>
        <p:xfrm>
          <a:off x="1143000" y="3116580"/>
          <a:ext cx="15925798" cy="40538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23224">
                  <a:extLst>
                    <a:ext uri="{9D8B030D-6E8A-4147-A177-3AD203B41FA5}">
                      <a16:colId xmlns:a16="http://schemas.microsoft.com/office/drawing/2014/main" val="2930981010"/>
                    </a:ext>
                  </a:extLst>
                </a:gridCol>
                <a:gridCol w="14102574">
                  <a:extLst>
                    <a:ext uri="{9D8B030D-6E8A-4147-A177-3AD203B41FA5}">
                      <a16:colId xmlns:a16="http://schemas.microsoft.com/office/drawing/2014/main" val="37335810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pt-AO" sz="3200" dirty="0"/>
                        <a:t>CÓDIGO</a:t>
                      </a:r>
                      <a:endParaRPr lang="pt-AO" sz="32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AO" sz="3200" dirty="0"/>
                        <a:t>DESCRIÇÃO</a:t>
                      </a:r>
                      <a:endParaRPr lang="pt-AO" sz="32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17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AO" sz="3200" b="1" dirty="0">
                          <a:latin typeface="Century Gothic" panose="020B0502020202020204" pitchFamily="34" charset="0"/>
                        </a:rPr>
                        <a:t>RF01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AO" sz="3200" dirty="0">
                          <a:latin typeface="Century Gothic" panose="020B0502020202020204" pitchFamily="34" charset="0"/>
                        </a:rPr>
                        <a:t>Deve permitir gerir Colaboradores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40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AO" sz="3200" b="1" dirty="0">
                          <a:latin typeface="Century Gothic" panose="020B0502020202020204" pitchFamily="34" charset="0"/>
                        </a:rPr>
                        <a:t>RF02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AO" sz="3200" dirty="0">
                          <a:latin typeface="Century Gothic" panose="020B0502020202020204" pitchFamily="34" charset="0"/>
                        </a:rPr>
                        <a:t>Deve permitir gerir Funções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3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AO" sz="3200" b="1" dirty="0">
                          <a:latin typeface="Century Gothic" panose="020B0502020202020204" pitchFamily="34" charset="0"/>
                        </a:rPr>
                        <a:t>RF03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AO" sz="3200" dirty="0">
                          <a:latin typeface="Century Gothic" panose="020B0502020202020204" pitchFamily="34" charset="0"/>
                        </a:rPr>
                        <a:t>Deve processar os salários dos colaboradores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19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AO" sz="3200" b="1" dirty="0">
                          <a:latin typeface="Century Gothic" panose="020B0502020202020204" pitchFamily="34" charset="0"/>
                        </a:rPr>
                        <a:t>RF04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AO" sz="3200" dirty="0">
                          <a:latin typeface="Century Gothic" panose="020B0502020202020204" pitchFamily="34" charset="0"/>
                        </a:rPr>
                        <a:t>Deve permitir a importação de colaboradores e funções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99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AO" sz="3200" b="1" dirty="0">
                          <a:latin typeface="Century Gothic" panose="020B0502020202020204" pitchFamily="34" charset="0"/>
                        </a:rPr>
                        <a:t>RF05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AO" sz="3200" dirty="0">
                          <a:latin typeface="Century Gothic" panose="020B0502020202020204" pitchFamily="34" charset="0"/>
                        </a:rPr>
                        <a:t>Deve permitir a exportação de colaboradores e funções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67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AO" sz="3200" b="1" dirty="0">
                          <a:latin typeface="Century Gothic" panose="020B0502020202020204" pitchFamily="34" charset="0"/>
                        </a:rPr>
                        <a:t>RF06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AO" sz="3200" dirty="0">
                          <a:latin typeface="Century Gothic" panose="020B0502020202020204" pitchFamily="34" charset="0"/>
                        </a:rPr>
                        <a:t>Deve calcular o IRT e INSS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84330"/>
                  </a:ext>
                </a:extLst>
              </a:tr>
            </a:tbl>
          </a:graphicData>
        </a:graphic>
      </p:graphicFrame>
      <p:sp>
        <p:nvSpPr>
          <p:cNvPr id="19" name="Marcador de Posição de Conteúdo 7">
            <a:extLst>
              <a:ext uri="{FF2B5EF4-FFF2-40B4-BE49-F238E27FC236}">
                <a16:creationId xmlns:a16="http://schemas.microsoft.com/office/drawing/2014/main" id="{D332A1B4-C0FF-3272-155D-3C732EF1A7F8}"/>
              </a:ext>
            </a:extLst>
          </p:cNvPr>
          <p:cNvSpPr txBox="1">
            <a:spLocks/>
          </p:cNvSpPr>
          <p:nvPr/>
        </p:nvSpPr>
        <p:spPr>
          <a:xfrm>
            <a:off x="1143000" y="2324100"/>
            <a:ext cx="15925800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pt-AO" sz="3200" b="1" kern="0" dirty="0">
                <a:solidFill>
                  <a:sysClr val="windowText" lastClr="000000"/>
                </a:solidFill>
              </a:rPr>
              <a:t>REQUISITOS FUNCIONAIS</a:t>
            </a:r>
            <a:endParaRPr lang="pt-PT" sz="3200" b="1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7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ítulo 48">
            <a:extLst>
              <a:ext uri="{FF2B5EF4-FFF2-40B4-BE49-F238E27FC236}">
                <a16:creationId xmlns:a16="http://schemas.microsoft.com/office/drawing/2014/main" id="{7394770E-6324-4368-94DF-6AAE179D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1" y="818733"/>
            <a:ext cx="9914514" cy="430887"/>
          </a:xfrm>
        </p:spPr>
        <p:txBody>
          <a:bodyPr wrap="square" lIns="0" tIns="0" rIns="0" bIns="0" anchor="t">
            <a:spAutoFit/>
          </a:bodyPr>
          <a:lstStyle/>
          <a:p>
            <a:r>
              <a:rPr lang="pt-PT" sz="2800" dirty="0">
                <a:latin typeface="Century Gothic"/>
              </a:rPr>
              <a:t>R</a:t>
            </a:r>
            <a:r>
              <a:rPr lang="pt-AO" sz="2800" dirty="0">
                <a:latin typeface="Century Gothic"/>
              </a:rPr>
              <a:t>EQUISITOS</a:t>
            </a:r>
            <a:endParaRPr lang="en-US" dirty="0"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0A3CB587-9061-45A3-8E8C-6F5FB1AB61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5</a:t>
            </a:fld>
            <a:endParaRPr lang="pt-PT"/>
          </a:p>
        </p:txBody>
      </p:sp>
      <p:sp>
        <p:nvSpPr>
          <p:cNvPr id="50" name="Marcador de Posição do Texto 49">
            <a:extLst>
              <a:ext uri="{FF2B5EF4-FFF2-40B4-BE49-F238E27FC236}">
                <a16:creationId xmlns:a16="http://schemas.microsoft.com/office/drawing/2014/main" id="{CAB317BA-2CC3-4C69-81F4-3E838EB0F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pt-AO" dirty="0">
                <a:latin typeface="Century Gothic"/>
              </a:rPr>
              <a:t>Emanuel dos Santos</a:t>
            </a:r>
            <a:endParaRPr lang="pt-PT" dirty="0">
              <a:latin typeface="Century Gothic"/>
            </a:endParaRPr>
          </a:p>
        </p:txBody>
      </p:sp>
      <p:sp>
        <p:nvSpPr>
          <p:cNvPr id="51" name="Marcador de Posição do Texto 50">
            <a:extLst>
              <a:ext uri="{FF2B5EF4-FFF2-40B4-BE49-F238E27FC236}">
                <a16:creationId xmlns:a16="http://schemas.microsoft.com/office/drawing/2014/main" id="{AF35144E-33B5-434C-93F6-5A72E870E8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pt-PT" dirty="0">
                <a:latin typeface="Century Gothic"/>
              </a:rPr>
              <a:t>2024/2025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53BB0602-E78A-4796-17A6-D065E3C31B5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57486394"/>
              </p:ext>
            </p:extLst>
          </p:nvPr>
        </p:nvGraphicFramePr>
        <p:xfrm>
          <a:off x="1143000" y="3086100"/>
          <a:ext cx="15925798" cy="4541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79341">
                  <a:extLst>
                    <a:ext uri="{9D8B030D-6E8A-4147-A177-3AD203B41FA5}">
                      <a16:colId xmlns:a16="http://schemas.microsoft.com/office/drawing/2014/main" val="2930981010"/>
                    </a:ext>
                  </a:extLst>
                </a:gridCol>
                <a:gridCol w="13946457">
                  <a:extLst>
                    <a:ext uri="{9D8B030D-6E8A-4147-A177-3AD203B41FA5}">
                      <a16:colId xmlns:a16="http://schemas.microsoft.com/office/drawing/2014/main" val="37335810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AO" sz="3200" dirty="0">
                          <a:latin typeface="Century Gothic" panose="020B0502020202020204" pitchFamily="34" charset="0"/>
                        </a:rPr>
                        <a:t>Código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AO" sz="3200">
                          <a:latin typeface="Century Gothic" panose="020B0502020202020204" pitchFamily="34" charset="0"/>
                        </a:rPr>
                        <a:t>Descrição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817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AO" sz="3200" b="1">
                          <a:latin typeface="Century Gothic" panose="020B0502020202020204" pitchFamily="34" charset="0"/>
                        </a:rPr>
                        <a:t>RNF01</a:t>
                      </a:r>
                      <a:endParaRPr lang="pt-AO" sz="320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3200" b="0" dirty="0">
                          <a:latin typeface="Century Gothic" panose="020B0502020202020204" pitchFamily="34" charset="0"/>
                        </a:rPr>
                        <a:t>O sistema deve ser desenvolvido exclusivamente em Java.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40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AO" sz="3200" b="1" dirty="0">
                          <a:latin typeface="Century Gothic" panose="020B0502020202020204" pitchFamily="34" charset="0"/>
                        </a:rPr>
                        <a:t>RNF02</a:t>
                      </a:r>
                      <a:endParaRPr lang="pt-AO" sz="32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3200" b="0" dirty="0">
                          <a:latin typeface="Century Gothic" panose="020B0502020202020204" pitchFamily="34" charset="0"/>
                        </a:rPr>
                        <a:t>O sistema deve utilizar classes separadas para cada entidade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783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AO" sz="3200" b="1">
                          <a:latin typeface="Century Gothic" panose="020B0502020202020204" pitchFamily="34" charset="0"/>
                        </a:rPr>
                        <a:t>RNF03</a:t>
                      </a:r>
                      <a:endParaRPr lang="pt-AO" sz="320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3200" b="0" dirty="0">
                          <a:latin typeface="Century Gothic" panose="020B0502020202020204" pitchFamily="34" charset="0"/>
                        </a:rPr>
                        <a:t>O sistema deve validar os campos obrigatórios (nome, email, datas, função).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19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AO" sz="3200" b="1">
                          <a:latin typeface="Century Gothic" panose="020B0502020202020204" pitchFamily="34" charset="0"/>
                        </a:rPr>
                        <a:t>RNF04</a:t>
                      </a:r>
                      <a:endParaRPr lang="pt-AO" sz="320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3200" b="0">
                          <a:latin typeface="Century Gothic" panose="020B0502020202020204" pitchFamily="34" charset="0"/>
                        </a:rPr>
                        <a:t>O email deve ser único, não vazio e seguir o formato válido.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99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AO" sz="3200" b="1">
                          <a:latin typeface="Century Gothic" panose="020B0502020202020204" pitchFamily="34" charset="0"/>
                        </a:rPr>
                        <a:t>RNF05</a:t>
                      </a:r>
                      <a:endParaRPr lang="pt-AO" sz="320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3200" b="0">
                          <a:latin typeface="Century Gothic" panose="020B0502020202020204" pitchFamily="34" charset="0"/>
                        </a:rPr>
                        <a:t>As datas devem seguir o formato yyyy-MM-dd e serem lógicas.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7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AO" sz="3200" b="1">
                          <a:latin typeface="Century Gothic" panose="020B0502020202020204" pitchFamily="34" charset="0"/>
                        </a:rPr>
                        <a:t>RNF06</a:t>
                      </a:r>
                      <a:endParaRPr lang="pt-AO" sz="320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sz="3200" b="0" dirty="0">
                          <a:latin typeface="Century Gothic" panose="020B0502020202020204" pitchFamily="34" charset="0"/>
                        </a:rPr>
                        <a:t>O sistema deve manter os dados enquanto estiver em execução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784330"/>
                  </a:ext>
                </a:extLst>
              </a:tr>
            </a:tbl>
          </a:graphicData>
        </a:graphic>
      </p:graphicFrame>
      <p:sp>
        <p:nvSpPr>
          <p:cNvPr id="3" name="Marcador de Posição de Conteúdo 7">
            <a:extLst>
              <a:ext uri="{FF2B5EF4-FFF2-40B4-BE49-F238E27FC236}">
                <a16:creationId xmlns:a16="http://schemas.microsoft.com/office/drawing/2014/main" id="{98BA8570-3185-15FE-3BF6-EE61A1FA63DC}"/>
              </a:ext>
            </a:extLst>
          </p:cNvPr>
          <p:cNvSpPr txBox="1">
            <a:spLocks/>
          </p:cNvSpPr>
          <p:nvPr/>
        </p:nvSpPr>
        <p:spPr>
          <a:xfrm>
            <a:off x="1143000" y="2324100"/>
            <a:ext cx="15925800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pt-AO" sz="3200" b="1" kern="0" dirty="0">
                <a:solidFill>
                  <a:sysClr val="windowText" lastClr="000000"/>
                </a:solidFill>
              </a:rPr>
              <a:t>REQUISITOS NÃO FUNCIONAIS</a:t>
            </a:r>
            <a:endParaRPr lang="pt-PT" sz="3200" b="1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73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ítulo 48">
            <a:extLst>
              <a:ext uri="{FF2B5EF4-FFF2-40B4-BE49-F238E27FC236}">
                <a16:creationId xmlns:a16="http://schemas.microsoft.com/office/drawing/2014/main" id="{7394770E-6324-4368-94DF-6AAE179D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1" y="818733"/>
            <a:ext cx="9914514" cy="430887"/>
          </a:xfrm>
        </p:spPr>
        <p:txBody>
          <a:bodyPr wrap="square" lIns="0" tIns="0" rIns="0" bIns="0" anchor="t">
            <a:spAutoFit/>
          </a:bodyPr>
          <a:lstStyle/>
          <a:p>
            <a:r>
              <a:rPr lang="pt-PT" sz="2800" dirty="0">
                <a:latin typeface="Century Gothic"/>
              </a:rPr>
              <a:t>R</a:t>
            </a:r>
            <a:r>
              <a:rPr lang="pt-AO" sz="2800" dirty="0">
                <a:latin typeface="Century Gothic"/>
              </a:rPr>
              <a:t>EGRAS DE NEGÓCIO</a:t>
            </a:r>
            <a:endParaRPr lang="en-US" dirty="0"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0A3CB587-9061-45A3-8E8C-6F5FB1AB61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6</a:t>
            </a:fld>
            <a:endParaRPr lang="pt-PT"/>
          </a:p>
        </p:txBody>
      </p:sp>
      <p:sp>
        <p:nvSpPr>
          <p:cNvPr id="50" name="Marcador de Posição do Texto 49">
            <a:extLst>
              <a:ext uri="{FF2B5EF4-FFF2-40B4-BE49-F238E27FC236}">
                <a16:creationId xmlns:a16="http://schemas.microsoft.com/office/drawing/2014/main" id="{CAB317BA-2CC3-4C69-81F4-3E838EB0F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pt-AO" dirty="0">
                <a:latin typeface="Century Gothic"/>
              </a:rPr>
              <a:t>Emanuel dos Santos</a:t>
            </a:r>
            <a:endParaRPr lang="pt-PT" dirty="0">
              <a:latin typeface="Century Gothic"/>
            </a:endParaRPr>
          </a:p>
        </p:txBody>
      </p:sp>
      <p:sp>
        <p:nvSpPr>
          <p:cNvPr id="51" name="Marcador de Posição do Texto 50">
            <a:extLst>
              <a:ext uri="{FF2B5EF4-FFF2-40B4-BE49-F238E27FC236}">
                <a16:creationId xmlns:a16="http://schemas.microsoft.com/office/drawing/2014/main" id="{AF35144E-33B5-434C-93F6-5A72E870E8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pt-PT" dirty="0">
                <a:latin typeface="Century Gothic"/>
              </a:rPr>
              <a:t>2024/2025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53BB0602-E78A-4796-17A6-D065E3C31B5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7568282"/>
              </p:ext>
            </p:extLst>
          </p:nvPr>
        </p:nvGraphicFramePr>
        <p:xfrm>
          <a:off x="1143000" y="3086099"/>
          <a:ext cx="15925798" cy="456363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4015">
                  <a:extLst>
                    <a:ext uri="{9D8B030D-6E8A-4147-A177-3AD203B41FA5}">
                      <a16:colId xmlns:a16="http://schemas.microsoft.com/office/drawing/2014/main" val="2930981010"/>
                    </a:ext>
                  </a:extLst>
                </a:gridCol>
                <a:gridCol w="14191783">
                  <a:extLst>
                    <a:ext uri="{9D8B030D-6E8A-4147-A177-3AD203B41FA5}">
                      <a16:colId xmlns:a16="http://schemas.microsoft.com/office/drawing/2014/main" val="3733581041"/>
                    </a:ext>
                  </a:extLst>
                </a:gridCol>
              </a:tblGrid>
              <a:tr h="610627">
                <a:tc>
                  <a:txBody>
                    <a:bodyPr/>
                    <a:lstStyle/>
                    <a:p>
                      <a:r>
                        <a:rPr lang="pt-AO" sz="3000" dirty="0">
                          <a:latin typeface="Century Gothic" panose="020B0502020202020204" pitchFamily="34" charset="0"/>
                        </a:rPr>
                        <a:t>Código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AO" sz="3000">
                          <a:latin typeface="Century Gothic" panose="020B0502020202020204" pitchFamily="34" charset="0"/>
                        </a:rPr>
                        <a:t>Regra de Negócio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8178955"/>
                  </a:ext>
                </a:extLst>
              </a:tr>
              <a:tr h="578489">
                <a:tc>
                  <a:txBody>
                    <a:bodyPr/>
                    <a:lstStyle/>
                    <a:p>
                      <a:pPr algn="just"/>
                      <a:r>
                        <a:rPr lang="pt-AO" sz="3000" b="1" dirty="0">
                          <a:latin typeface="Century Gothic" panose="020B0502020202020204" pitchFamily="34" charset="0"/>
                        </a:rPr>
                        <a:t>RN01</a:t>
                      </a:r>
                      <a:endParaRPr lang="pt-AO" sz="30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PT" sz="3000" dirty="0">
                          <a:latin typeface="Century Gothic" panose="020B0502020202020204" pitchFamily="34" charset="0"/>
                        </a:rPr>
                        <a:t>Não é permitido cadastrar colaborador sem funções previamente criadas.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408949"/>
                  </a:ext>
                </a:extLst>
              </a:tr>
              <a:tr h="578489">
                <a:tc>
                  <a:txBody>
                    <a:bodyPr/>
                    <a:lstStyle/>
                    <a:p>
                      <a:pPr algn="just"/>
                      <a:r>
                        <a:rPr lang="pt-AO" sz="3000" b="1">
                          <a:latin typeface="Century Gothic" panose="020B0502020202020204" pitchFamily="34" charset="0"/>
                        </a:rPr>
                        <a:t>RN02</a:t>
                      </a:r>
                      <a:endParaRPr lang="pt-AO" sz="300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PT" sz="3000" dirty="0">
                          <a:latin typeface="Century Gothic" panose="020B0502020202020204" pitchFamily="34" charset="0"/>
                        </a:rPr>
                        <a:t>Um email já existente impede o cadastro de novo colaborador.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7837500"/>
                  </a:ext>
                </a:extLst>
              </a:tr>
              <a:tr h="1060564">
                <a:tc>
                  <a:txBody>
                    <a:bodyPr/>
                    <a:lstStyle/>
                    <a:p>
                      <a:pPr algn="just"/>
                      <a:r>
                        <a:rPr lang="pt-AO" sz="3000" b="1">
                          <a:latin typeface="Century Gothic" panose="020B0502020202020204" pitchFamily="34" charset="0"/>
                        </a:rPr>
                        <a:t>RN03</a:t>
                      </a:r>
                      <a:endParaRPr lang="pt-AO" sz="300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PT" sz="3000" dirty="0">
                          <a:latin typeface="Century Gothic" panose="020B0502020202020204" pitchFamily="34" charset="0"/>
                        </a:rPr>
                        <a:t>A função só pode ser eliminada se </a:t>
                      </a:r>
                      <a:r>
                        <a:rPr lang="pt-PT" sz="3000" b="0" dirty="0">
                          <a:latin typeface="Century Gothic" panose="020B0502020202020204" pitchFamily="34" charset="0"/>
                        </a:rPr>
                        <a:t>não estiver associada a nenhum colaborador.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190647"/>
                  </a:ext>
                </a:extLst>
              </a:tr>
              <a:tr h="578489">
                <a:tc>
                  <a:txBody>
                    <a:bodyPr/>
                    <a:lstStyle/>
                    <a:p>
                      <a:pPr algn="just"/>
                      <a:r>
                        <a:rPr lang="pt-AO" sz="3000" b="1">
                          <a:latin typeface="Century Gothic" panose="020B0502020202020204" pitchFamily="34" charset="0"/>
                        </a:rPr>
                        <a:t>RN04</a:t>
                      </a:r>
                      <a:endParaRPr lang="pt-AO" sz="300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PT" sz="3000" dirty="0">
                          <a:latin typeface="Century Gothic" panose="020B0502020202020204" pitchFamily="34" charset="0"/>
                        </a:rPr>
                        <a:t>O campo de email é </a:t>
                      </a:r>
                      <a:r>
                        <a:rPr lang="pt-PT" sz="3000" b="0" dirty="0">
                          <a:latin typeface="Century Gothic" panose="020B0502020202020204" pitchFamily="34" charset="0"/>
                        </a:rPr>
                        <a:t>obrigatório</a:t>
                      </a:r>
                      <a:r>
                        <a:rPr lang="pt-PT" sz="3000" dirty="0">
                          <a:latin typeface="Century Gothic" panose="020B0502020202020204" pitchFamily="34" charset="0"/>
                        </a:rPr>
                        <a:t>, não pode estar vazio ou nulo.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993967"/>
                  </a:ext>
                </a:extLst>
              </a:tr>
              <a:tr h="578489">
                <a:tc>
                  <a:txBody>
                    <a:bodyPr/>
                    <a:lstStyle/>
                    <a:p>
                      <a:pPr algn="just"/>
                      <a:r>
                        <a:rPr lang="pt-AO" sz="3000" b="1">
                          <a:latin typeface="Century Gothic" panose="020B0502020202020204" pitchFamily="34" charset="0"/>
                        </a:rPr>
                        <a:t>RN05</a:t>
                      </a:r>
                      <a:endParaRPr lang="pt-AO" sz="300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PT" sz="3000" dirty="0">
                          <a:latin typeface="Century Gothic" panose="020B0502020202020204" pitchFamily="34" charset="0"/>
                        </a:rPr>
                        <a:t>As datas devem seguir a ordem lógica: dataNascimento &lt;</a:t>
                      </a:r>
                      <a:r>
                        <a:rPr lang="pt-AO" sz="300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pt-PT" sz="3000" dirty="0">
                          <a:latin typeface="Century Gothic" panose="020B0502020202020204" pitchFamily="34" charset="0"/>
                        </a:rPr>
                        <a:t>dataAdmissao.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78282"/>
                  </a:ext>
                </a:extLst>
              </a:tr>
              <a:tr h="578489">
                <a:tc>
                  <a:txBody>
                    <a:bodyPr/>
                    <a:lstStyle/>
                    <a:p>
                      <a:pPr algn="just"/>
                      <a:r>
                        <a:rPr lang="pt-AO" sz="3000" b="1">
                          <a:latin typeface="Century Gothic" panose="020B0502020202020204" pitchFamily="34" charset="0"/>
                        </a:rPr>
                        <a:t>RN06</a:t>
                      </a:r>
                      <a:endParaRPr lang="pt-AO" sz="300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PT" sz="3000" dirty="0">
                          <a:latin typeface="Century Gothic" panose="020B0502020202020204" pitchFamily="34" charset="0"/>
                        </a:rPr>
                        <a:t>O holerite deve ser </a:t>
                      </a:r>
                      <a:r>
                        <a:rPr lang="pt-PT" sz="3000" b="0" dirty="0">
                          <a:latin typeface="Century Gothic" panose="020B0502020202020204" pitchFamily="34" charset="0"/>
                        </a:rPr>
                        <a:t>emitido por colaborador e por mês.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784330"/>
                  </a:ext>
                </a:extLst>
              </a:tr>
            </a:tbl>
          </a:graphicData>
        </a:graphic>
      </p:graphicFrame>
      <p:sp>
        <p:nvSpPr>
          <p:cNvPr id="17" name="Marcador de Posição de Conteúdo 7">
            <a:extLst>
              <a:ext uri="{FF2B5EF4-FFF2-40B4-BE49-F238E27FC236}">
                <a16:creationId xmlns:a16="http://schemas.microsoft.com/office/drawing/2014/main" id="{737B284D-1953-432A-5B9F-84C5CBF85CAA}"/>
              </a:ext>
            </a:extLst>
          </p:cNvPr>
          <p:cNvSpPr txBox="1">
            <a:spLocks/>
          </p:cNvSpPr>
          <p:nvPr/>
        </p:nvSpPr>
        <p:spPr>
          <a:xfrm>
            <a:off x="1143000" y="2324100"/>
            <a:ext cx="15925800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pt-AO" sz="3200" b="1" kern="0" dirty="0">
                <a:solidFill>
                  <a:sysClr val="windowText" lastClr="000000"/>
                </a:solidFill>
              </a:rPr>
              <a:t>REGRAS DE NEGÓCIO</a:t>
            </a:r>
            <a:endParaRPr lang="pt-PT" sz="3200" b="1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154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ítulo 48">
            <a:extLst>
              <a:ext uri="{FF2B5EF4-FFF2-40B4-BE49-F238E27FC236}">
                <a16:creationId xmlns:a16="http://schemas.microsoft.com/office/drawing/2014/main" id="{7394770E-6324-4368-94DF-6AAE179D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1" y="775601"/>
            <a:ext cx="9914514" cy="430887"/>
          </a:xfrm>
        </p:spPr>
        <p:txBody>
          <a:bodyPr wrap="square" lIns="0" tIns="0" rIns="0" bIns="0" anchor="t">
            <a:spAutoFit/>
          </a:bodyPr>
          <a:lstStyle/>
          <a:p>
            <a:r>
              <a:rPr lang="pt-AO" sz="2800" dirty="0">
                <a:latin typeface="Century Gothic"/>
              </a:rPr>
              <a:t>DIAGRAMA DE CASO DE USO</a:t>
            </a:r>
            <a:endParaRPr lang="pt-PT" sz="2800" dirty="0"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0A3CB587-9061-45A3-8E8C-6F5FB1AB61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7</a:t>
            </a:fld>
            <a:endParaRPr lang="pt-PT"/>
          </a:p>
        </p:txBody>
      </p:sp>
      <p:sp>
        <p:nvSpPr>
          <p:cNvPr id="50" name="Marcador de Posição do Texto 49">
            <a:extLst>
              <a:ext uri="{FF2B5EF4-FFF2-40B4-BE49-F238E27FC236}">
                <a16:creationId xmlns:a16="http://schemas.microsoft.com/office/drawing/2014/main" id="{CAB317BA-2CC3-4C69-81F4-3E838EB0F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pt-AO" dirty="0">
                <a:latin typeface="Century Gothic"/>
              </a:rPr>
              <a:t>Carlos Tchipia</a:t>
            </a:r>
            <a:endParaRPr lang="pt-PT" dirty="0">
              <a:latin typeface="Century Gothic"/>
            </a:endParaRPr>
          </a:p>
        </p:txBody>
      </p:sp>
      <p:sp>
        <p:nvSpPr>
          <p:cNvPr id="51" name="Marcador de Posição do Texto 50">
            <a:extLst>
              <a:ext uri="{FF2B5EF4-FFF2-40B4-BE49-F238E27FC236}">
                <a16:creationId xmlns:a16="http://schemas.microsoft.com/office/drawing/2014/main" id="{AF35144E-33B5-434C-93F6-5A72E870E8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pt-PT" dirty="0">
                <a:latin typeface="Century Gothic"/>
              </a:rPr>
              <a:t>2024/2025</a:t>
            </a:r>
          </a:p>
        </p:txBody>
      </p:sp>
      <p:sp>
        <p:nvSpPr>
          <p:cNvPr id="10" name="Marcador de Posição de Conteúdo 7">
            <a:extLst>
              <a:ext uri="{FF2B5EF4-FFF2-40B4-BE49-F238E27FC236}">
                <a16:creationId xmlns:a16="http://schemas.microsoft.com/office/drawing/2014/main" id="{B592C2EF-EC1E-13EA-D01F-07B6E26FC9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3000" y="2324100"/>
            <a:ext cx="15925800" cy="492443"/>
          </a:xfr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1200"/>
              </a:spcBef>
            </a:pPr>
            <a:r>
              <a:rPr lang="pt-AO" sz="3200" b="1" dirty="0"/>
              <a:t>FUNCIONAMENTO GERAL</a:t>
            </a:r>
            <a:endParaRPr lang="pt-PT" sz="3200" b="1" kern="0" dirty="0"/>
          </a:p>
        </p:txBody>
      </p:sp>
      <p:pic>
        <p:nvPicPr>
          <p:cNvPr id="16" name="Picture 15" descr="A black background with white circles&#10;&#10;AI-generated content may be incorrect.">
            <a:extLst>
              <a:ext uri="{FF2B5EF4-FFF2-40B4-BE49-F238E27FC236}">
                <a16:creationId xmlns:a16="http://schemas.microsoft.com/office/drawing/2014/main" id="{292D6B06-02F7-683A-0CFB-BA9131375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279" y="2004434"/>
            <a:ext cx="8288260" cy="746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7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ítulo 48">
            <a:extLst>
              <a:ext uri="{FF2B5EF4-FFF2-40B4-BE49-F238E27FC236}">
                <a16:creationId xmlns:a16="http://schemas.microsoft.com/office/drawing/2014/main" id="{7394770E-6324-4368-94DF-6AAE179D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1" y="775601"/>
            <a:ext cx="9914514" cy="430887"/>
          </a:xfrm>
        </p:spPr>
        <p:txBody>
          <a:bodyPr wrap="square" lIns="0" tIns="0" rIns="0" bIns="0" anchor="t">
            <a:spAutoFit/>
          </a:bodyPr>
          <a:lstStyle/>
          <a:p>
            <a:r>
              <a:rPr lang="pt-AO" sz="2800" dirty="0">
                <a:latin typeface="Century Gothic"/>
              </a:rPr>
              <a:t>DIAGRAMA DE CASO DE USO</a:t>
            </a:r>
            <a:endParaRPr lang="pt-PT" sz="2800" dirty="0"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0A3CB587-9061-45A3-8E8C-6F5FB1AB61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8</a:t>
            </a:fld>
            <a:endParaRPr lang="pt-PT"/>
          </a:p>
        </p:txBody>
      </p:sp>
      <p:sp>
        <p:nvSpPr>
          <p:cNvPr id="50" name="Marcador de Posição do Texto 49">
            <a:extLst>
              <a:ext uri="{FF2B5EF4-FFF2-40B4-BE49-F238E27FC236}">
                <a16:creationId xmlns:a16="http://schemas.microsoft.com/office/drawing/2014/main" id="{CAB317BA-2CC3-4C69-81F4-3E838EB0F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pt-AO" dirty="0">
                <a:latin typeface="Century Gothic"/>
              </a:rPr>
              <a:t>Carlos Tchipia</a:t>
            </a:r>
            <a:endParaRPr lang="pt-PT" dirty="0">
              <a:latin typeface="Century Gothic"/>
            </a:endParaRPr>
          </a:p>
        </p:txBody>
      </p:sp>
      <p:sp>
        <p:nvSpPr>
          <p:cNvPr id="51" name="Marcador de Posição do Texto 50">
            <a:extLst>
              <a:ext uri="{FF2B5EF4-FFF2-40B4-BE49-F238E27FC236}">
                <a16:creationId xmlns:a16="http://schemas.microsoft.com/office/drawing/2014/main" id="{AF35144E-33B5-434C-93F6-5A72E870E8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pt-PT" dirty="0">
                <a:latin typeface="Century Gothic"/>
              </a:rPr>
              <a:t>2024/2025</a:t>
            </a:r>
          </a:p>
        </p:txBody>
      </p:sp>
      <p:sp>
        <p:nvSpPr>
          <p:cNvPr id="10" name="Marcador de Posição de Conteúdo 7">
            <a:extLst>
              <a:ext uri="{FF2B5EF4-FFF2-40B4-BE49-F238E27FC236}">
                <a16:creationId xmlns:a16="http://schemas.microsoft.com/office/drawing/2014/main" id="{B592C2EF-EC1E-13EA-D01F-07B6E26FC9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3000" y="2324100"/>
            <a:ext cx="15925800" cy="492443"/>
          </a:xfr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1200"/>
              </a:spcBef>
            </a:pPr>
            <a:r>
              <a:rPr lang="pt-AO" sz="3200" b="1" dirty="0"/>
              <a:t>GERIR COLABORADOR</a:t>
            </a:r>
            <a:endParaRPr lang="pt-PT" sz="3200" b="1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E5E8A5-F932-3DC4-ECB0-D81E7CE37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3717" y="1649189"/>
            <a:ext cx="11329639" cy="76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5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ítulo 48">
            <a:extLst>
              <a:ext uri="{FF2B5EF4-FFF2-40B4-BE49-F238E27FC236}">
                <a16:creationId xmlns:a16="http://schemas.microsoft.com/office/drawing/2014/main" id="{7394770E-6324-4368-94DF-6AAE179D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1" y="775601"/>
            <a:ext cx="9914514" cy="430887"/>
          </a:xfrm>
        </p:spPr>
        <p:txBody>
          <a:bodyPr wrap="square" lIns="0" tIns="0" rIns="0" bIns="0" anchor="t">
            <a:spAutoFit/>
          </a:bodyPr>
          <a:lstStyle/>
          <a:p>
            <a:r>
              <a:rPr lang="pt-AO" sz="2800" dirty="0">
                <a:latin typeface="Century Gothic"/>
              </a:rPr>
              <a:t>DIAGRAMA DE CASO DE USO</a:t>
            </a:r>
            <a:endParaRPr lang="pt-PT" sz="2800" dirty="0"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0A3CB587-9061-45A3-8E8C-6F5FB1AB61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9</a:t>
            </a:fld>
            <a:endParaRPr lang="pt-PT"/>
          </a:p>
        </p:txBody>
      </p:sp>
      <p:sp>
        <p:nvSpPr>
          <p:cNvPr id="50" name="Marcador de Posição do Texto 49">
            <a:extLst>
              <a:ext uri="{FF2B5EF4-FFF2-40B4-BE49-F238E27FC236}">
                <a16:creationId xmlns:a16="http://schemas.microsoft.com/office/drawing/2014/main" id="{CAB317BA-2CC3-4C69-81F4-3E838EB0F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pt-AO" dirty="0">
                <a:latin typeface="Century Gothic"/>
              </a:rPr>
              <a:t>Carlos Tchipia</a:t>
            </a:r>
            <a:endParaRPr lang="pt-PT" dirty="0">
              <a:latin typeface="Century Gothic"/>
            </a:endParaRPr>
          </a:p>
        </p:txBody>
      </p:sp>
      <p:sp>
        <p:nvSpPr>
          <p:cNvPr id="51" name="Marcador de Posição do Texto 50">
            <a:extLst>
              <a:ext uri="{FF2B5EF4-FFF2-40B4-BE49-F238E27FC236}">
                <a16:creationId xmlns:a16="http://schemas.microsoft.com/office/drawing/2014/main" id="{AF35144E-33B5-434C-93F6-5A72E870E8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pt-PT" dirty="0">
                <a:latin typeface="Century Gothic"/>
              </a:rPr>
              <a:t>2024/2025</a:t>
            </a:r>
          </a:p>
        </p:txBody>
      </p:sp>
      <p:sp>
        <p:nvSpPr>
          <p:cNvPr id="10" name="Marcador de Posição de Conteúdo 7">
            <a:extLst>
              <a:ext uri="{FF2B5EF4-FFF2-40B4-BE49-F238E27FC236}">
                <a16:creationId xmlns:a16="http://schemas.microsoft.com/office/drawing/2014/main" id="{B592C2EF-EC1E-13EA-D01F-07B6E26FC9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3000" y="2324100"/>
            <a:ext cx="15925800" cy="492443"/>
          </a:xfr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1200"/>
              </a:spcBef>
            </a:pPr>
            <a:r>
              <a:rPr lang="pt-AO" sz="3200" b="1" dirty="0"/>
              <a:t>GERIR FUNÇÃO</a:t>
            </a:r>
            <a:endParaRPr lang="pt-PT" sz="3200" b="1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E5E8A5-F932-3DC4-ECB0-D81E7CE37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3717" y="1649189"/>
            <a:ext cx="11329638" cy="768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7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444</Words>
  <Application>Microsoft Office PowerPoint</Application>
  <PresentationFormat>Custom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Tahoma</vt:lpstr>
      <vt:lpstr>Office Theme</vt:lpstr>
      <vt:lpstr>PowerPoint Presentation</vt:lpstr>
      <vt:lpstr>SUMÁRIO</vt:lpstr>
      <vt:lpstr>INTRODUÇÃO</vt:lpstr>
      <vt:lpstr>REQUISITOS</vt:lpstr>
      <vt:lpstr>REQUISITOS</vt:lpstr>
      <vt:lpstr>REGRAS DE NEGÓCIO</vt:lpstr>
      <vt:lpstr>DIAGRAMA DE CASO DE USO</vt:lpstr>
      <vt:lpstr>DIAGRAMA DE CASO DE USO</vt:lpstr>
      <vt:lpstr>DIAGRAMA DE CASO DE USO</vt:lpstr>
      <vt:lpstr>DIAGRAMA DE CASO DE USO</vt:lpstr>
      <vt:lpstr>RELATÓRIOS</vt:lpstr>
      <vt:lpstr>RELATÓRIOS</vt:lpstr>
      <vt:lpstr>HOLERITE</vt:lpstr>
      <vt:lpstr>MUITO 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 DE COMUNICAÇÃO</dc:title>
  <dc:subject>Estrutura de Dados II</dc:subject>
  <dc:creator>Emanuel dos Santos</dc:creator>
  <cp:keywords/>
  <cp:lastModifiedBy>Emanuel dos Santos</cp:lastModifiedBy>
  <cp:revision>2464</cp:revision>
  <dcterms:created xsi:type="dcterms:W3CDTF">2021-09-13T15:27:58Z</dcterms:created>
  <dcterms:modified xsi:type="dcterms:W3CDTF">2025-07-06T22:59:20Z</dcterms:modified>
  <cp:category>Hashtable, Grafos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2021-09-13T00:00:00Z</vt:filetime>
  </property>
  <property fmtid="{D5CDD505-2E9C-101B-9397-08002B2CF9AE}" pid="3" name="Creator">
    <vt:lpwstr>Canva</vt:lpwstr>
  </property>
  <property fmtid="{D5CDD505-2E9C-101B-9397-08002B2CF9AE}" pid="4" name="LastSaved">
    <vt:filetime>2021-09-13T00:00:00Z</vt:filetime>
  </property>
</Properties>
</file>