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293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956048"/>
            <a:ext cx="2990088" cy="914400"/>
          </a:xfrm>
          <a:noFill/>
        </p:spPr>
        <p:txBody>
          <a:bodyPr wrap="square" rtlCol="0">
            <a:spAutoFit/>
          </a:bodyPr>
          <a:lstStyle>
            <a:lvl1pPr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443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5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5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834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06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43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07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6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1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4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0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1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792" y="1054999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Amazon Product Insights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592" y="2718759"/>
            <a:ext cx="6400800" cy="1752600"/>
          </a:xfrm>
        </p:spPr>
        <p:txBody>
          <a:bodyPr>
            <a:normAutofit/>
          </a:bodyPr>
          <a:lstStyle/>
          <a:p>
            <a:r>
              <a:rPr dirty="0"/>
              <a:t>Task 3 – Interactive Dashboard | Power BI</a:t>
            </a:r>
          </a:p>
          <a:p>
            <a:r>
              <a:rPr dirty="0"/>
              <a:t>Data Analyst Internship – Elevate Labs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FFC5B-651D-C89D-0F83-7CBBA6F92282}"/>
              </a:ext>
            </a:extLst>
          </p:cNvPr>
          <p:cNvSpPr txBox="1"/>
          <p:nvPr/>
        </p:nvSpPr>
        <p:spPr>
          <a:xfrm>
            <a:off x="6694099" y="4662902"/>
            <a:ext cx="219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 :</a:t>
            </a:r>
          </a:p>
          <a:p>
            <a:r>
              <a:rPr lang="en-IN" dirty="0"/>
              <a:t>SWADHA ARYA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Interactive Dashboard – Amazon Product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db08abea-a96e-4786-9009-8e87b5a792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8" y="368060"/>
            <a:ext cx="8512264" cy="59004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483" y="274638"/>
            <a:ext cx="8229600" cy="1143000"/>
          </a:xfrm>
        </p:spPr>
        <p:txBody>
          <a:bodyPr/>
          <a:lstStyle/>
          <a:p>
            <a:pPr algn="l"/>
            <a:r>
              <a:rPr b="1" dirty="0"/>
              <a:t>Key Metrics and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62" y="1319122"/>
            <a:ext cx="8229600" cy="4219755"/>
          </a:xfrm>
        </p:spPr>
        <p:txBody>
          <a:bodyPr>
            <a:normAutofit fontScale="92500" lnSpcReduction="20000"/>
          </a:bodyPr>
          <a:lstStyle/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🛍️ Total Products: ~100+</a:t>
            </a:r>
          </a:p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⭐ Average Rating: ~4.1</a:t>
            </a:r>
          </a:p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🎯 Average Discount: ~53%</a:t>
            </a:r>
          </a:p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🧑‍💼 User Reviews Tracked: 200K+</a:t>
            </a:r>
          </a:p>
          <a:p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📈 Visuals Included:</a:t>
            </a:r>
          </a:p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- Top 10 Products by Rating</a:t>
            </a:r>
          </a:p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- Discount % vs Rating Line Chart</a:t>
            </a:r>
          </a:p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- Actual Price vs Discounted Price Count</a:t>
            </a:r>
          </a:p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- Product Category Distribution (Donut Chart)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38416"/>
            <a:ext cx="7797662" cy="1151965"/>
          </a:xfrm>
        </p:spPr>
        <p:txBody>
          <a:bodyPr/>
          <a:lstStyle/>
          <a:p>
            <a:r>
              <a:rPr dirty="0"/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371"/>
            <a:ext cx="8172449" cy="4155026"/>
          </a:xfrm>
        </p:spPr>
        <p:txBody>
          <a:bodyPr>
            <a:normAutofit fontScale="70000" lnSpcReduction="20000"/>
          </a:bodyPr>
          <a:lstStyle/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High discounts do not always guarantee high ratings. Most high-rated products had 40–60% discount range.</a:t>
            </a:r>
          </a:p>
          <a:p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Rs. 999 and Rs. 1499 are the most common price points — indicating possible pricing sweet spots.</a:t>
            </a:r>
          </a:p>
          <a:p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A few product categories dominate (e.g., 'Computers &amp; Accessories') — suggesting demand trends.</a:t>
            </a:r>
          </a:p>
          <a:p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b="1" dirty="0" err="1">
                <a:latin typeface="Arial" panose="020B0604020202020204" pitchFamily="34" charset="0"/>
                <a:cs typeface="Arial" panose="020B0604020202020204" pitchFamily="34" charset="0"/>
              </a:rPr>
              <a:t>Zoul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b="1" dirty="0" err="1">
                <a:latin typeface="Arial" panose="020B0604020202020204" pitchFamily="34" charset="0"/>
                <a:cs typeface="Arial" panose="020B0604020202020204" pitchFamily="34" charset="0"/>
              </a:rPr>
              <a:t>Zuvexa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 brands appear most frequently in top-rated products — ideal for promotional focus.</a:t>
            </a:r>
          </a:p>
          <a:p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Product diversity is high, but many fall under repeat pricing and rating clusters.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CFAB05-7E81-4BE3-378B-868F28BBE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81991"/>
            <a:ext cx="8080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Stakeholders can interactively filter data using a combined slicer across Category, Rating, and Discounted Price, allowing for focused product or pricing analysis.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20</TotalTime>
  <Words>208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Impact</vt:lpstr>
      <vt:lpstr>Main Event</vt:lpstr>
      <vt:lpstr>Amazon Product Insights Dashboard</vt:lpstr>
      <vt:lpstr>Interactive Dashboard – Amazon Product Dataset</vt:lpstr>
      <vt:lpstr>Key Metrics and Visuals</vt:lpstr>
      <vt:lpstr>Business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Vineet Satyam</cp:lastModifiedBy>
  <cp:revision>3</cp:revision>
  <dcterms:created xsi:type="dcterms:W3CDTF">2013-01-27T09:14:16Z</dcterms:created>
  <dcterms:modified xsi:type="dcterms:W3CDTF">2025-08-07T20:16:05Z</dcterms:modified>
  <cp:category/>
</cp:coreProperties>
</file>