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FEE"/>
    <a:srgbClr val="65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6" y="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1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7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A8E6-C7AC-4844-B57F-D6366ED18EE9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5DC9-EDD2-40D3-967C-828E84AD7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6749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ko-KR" altLang="en-US" sz="3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야스장</a:t>
            </a:r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Roadmap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7E4431-545C-49AA-B7CD-0DF950E0273F}"/>
              </a:ext>
            </a:extLst>
          </p:cNvPr>
          <p:cNvSpPr/>
          <p:nvPr/>
        </p:nvSpPr>
        <p:spPr>
          <a:xfrm>
            <a:off x="755576" y="1995686"/>
            <a:ext cx="7632848" cy="144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675B0-ED24-4EB1-9796-4AFEDD1C6CF5}"/>
              </a:ext>
            </a:extLst>
          </p:cNvPr>
          <p:cNvSpPr txBox="1"/>
          <p:nvPr/>
        </p:nvSpPr>
        <p:spPr>
          <a:xfrm>
            <a:off x="1187624" y="16590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1E5FE8-8B3E-46CB-8F66-84EAA6F82518}"/>
              </a:ext>
            </a:extLst>
          </p:cNvPr>
          <p:cNvSpPr/>
          <p:nvPr/>
        </p:nvSpPr>
        <p:spPr>
          <a:xfrm>
            <a:off x="1465941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6B3F4F-3F16-4DB6-ABDF-60084B3EDF23}"/>
              </a:ext>
            </a:extLst>
          </p:cNvPr>
          <p:cNvSpPr/>
          <p:nvPr/>
        </p:nvSpPr>
        <p:spPr>
          <a:xfrm>
            <a:off x="853873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아이디어 구상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32D6E-0608-4890-80FF-36F159977EAF}"/>
              </a:ext>
            </a:extLst>
          </p:cNvPr>
          <p:cNvSpPr/>
          <p:nvPr/>
        </p:nvSpPr>
        <p:spPr>
          <a:xfrm>
            <a:off x="3441304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90489-4D87-4C2C-9308-5E76B7E32621}"/>
              </a:ext>
            </a:extLst>
          </p:cNvPr>
          <p:cNvSpPr/>
          <p:nvPr/>
        </p:nvSpPr>
        <p:spPr>
          <a:xfrm>
            <a:off x="2829236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아이디어 토론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마인드맵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20BF8-C54B-4FBC-A467-9CE17D830A88}"/>
              </a:ext>
            </a:extLst>
          </p:cNvPr>
          <p:cNvSpPr/>
          <p:nvPr/>
        </p:nvSpPr>
        <p:spPr>
          <a:xfrm>
            <a:off x="5562109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A0B55B-283C-4CAE-9A8E-F8795C30664A}"/>
              </a:ext>
            </a:extLst>
          </p:cNvPr>
          <p:cNvSpPr/>
          <p:nvPr/>
        </p:nvSpPr>
        <p:spPr>
          <a:xfrm>
            <a:off x="4950041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아이디어 </a:t>
            </a:r>
            <a:endParaRPr lang="en-US" altLang="ko-KR" sz="900" dirty="0"/>
          </a:p>
          <a:p>
            <a:pPr algn="ctr"/>
            <a:r>
              <a:rPr lang="ko-KR" altLang="en-US" sz="900" dirty="0"/>
              <a:t>선정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가치제안 </a:t>
            </a:r>
            <a:endParaRPr lang="en-US" altLang="ko-KR" sz="900" dirty="0"/>
          </a:p>
          <a:p>
            <a:pPr algn="ctr"/>
            <a:r>
              <a:rPr lang="ko-KR" altLang="en-US" sz="900" dirty="0"/>
              <a:t>캔버스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유사 앱 조사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844D42-494A-4521-8DD6-E777052EDA8F}"/>
              </a:ext>
            </a:extLst>
          </p:cNvPr>
          <p:cNvSpPr/>
          <p:nvPr/>
        </p:nvSpPr>
        <p:spPr>
          <a:xfrm>
            <a:off x="7560332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703FA4-F979-4A56-B59E-7A831519E50E}"/>
              </a:ext>
            </a:extLst>
          </p:cNvPr>
          <p:cNvSpPr/>
          <p:nvPr/>
        </p:nvSpPr>
        <p:spPr>
          <a:xfrm>
            <a:off x="6948264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프로토타입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/>
              <a:t>공공데이터 탐색</a:t>
            </a:r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UI/UX </a:t>
            </a:r>
            <a:r>
              <a:rPr lang="ko-KR" altLang="en-US" sz="1050" dirty="0"/>
              <a:t>설계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14C50-1AC0-4E9C-AFFB-51C26D0AD1EB}"/>
              </a:ext>
            </a:extLst>
          </p:cNvPr>
          <p:cNvSpPr txBox="1"/>
          <p:nvPr/>
        </p:nvSpPr>
        <p:spPr>
          <a:xfrm>
            <a:off x="3162987" y="16590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2B74-518F-418D-A93A-CCEDDB002167}"/>
              </a:ext>
            </a:extLst>
          </p:cNvPr>
          <p:cNvSpPr txBox="1"/>
          <p:nvPr/>
        </p:nvSpPr>
        <p:spPr>
          <a:xfrm>
            <a:off x="5283792" y="16618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E771D-DB73-4C8F-8B40-E464503CA696}"/>
              </a:ext>
            </a:extLst>
          </p:cNvPr>
          <p:cNvSpPr txBox="1"/>
          <p:nvPr/>
        </p:nvSpPr>
        <p:spPr>
          <a:xfrm>
            <a:off x="7259155" y="16590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42122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6749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ko-KR" altLang="en-US" sz="3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야스장</a:t>
            </a:r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Roadmap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7E4431-545C-49AA-B7CD-0DF950E0273F}"/>
              </a:ext>
            </a:extLst>
          </p:cNvPr>
          <p:cNvSpPr/>
          <p:nvPr/>
        </p:nvSpPr>
        <p:spPr>
          <a:xfrm>
            <a:off x="755576" y="1995686"/>
            <a:ext cx="7632848" cy="144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675B0-ED24-4EB1-9796-4AFEDD1C6CF5}"/>
              </a:ext>
            </a:extLst>
          </p:cNvPr>
          <p:cNvSpPr txBox="1"/>
          <p:nvPr/>
        </p:nvSpPr>
        <p:spPr>
          <a:xfrm>
            <a:off x="1187624" y="16590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1E5FE8-8B3E-46CB-8F66-84EAA6F82518}"/>
              </a:ext>
            </a:extLst>
          </p:cNvPr>
          <p:cNvSpPr/>
          <p:nvPr/>
        </p:nvSpPr>
        <p:spPr>
          <a:xfrm>
            <a:off x="1465941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6B3F4F-3F16-4DB6-ABDF-60084B3EDF23}"/>
              </a:ext>
            </a:extLst>
          </p:cNvPr>
          <p:cNvSpPr/>
          <p:nvPr/>
        </p:nvSpPr>
        <p:spPr>
          <a:xfrm>
            <a:off x="853873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지도 화면 제작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제작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UI </a:t>
            </a:r>
            <a:r>
              <a:rPr lang="ko-KR" altLang="en-US" sz="1100" dirty="0"/>
              <a:t>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32D6E-0608-4890-80FF-36F159977EAF}"/>
              </a:ext>
            </a:extLst>
          </p:cNvPr>
          <p:cNvSpPr/>
          <p:nvPr/>
        </p:nvSpPr>
        <p:spPr>
          <a:xfrm>
            <a:off x="3441304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90489-4D87-4C2C-9308-5E76B7E32621}"/>
              </a:ext>
            </a:extLst>
          </p:cNvPr>
          <p:cNvSpPr/>
          <p:nvPr/>
        </p:nvSpPr>
        <p:spPr>
          <a:xfrm>
            <a:off x="2829236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프로토타입 </a:t>
            </a:r>
            <a:endParaRPr lang="en-US" altLang="ko-KR" sz="800" dirty="0"/>
          </a:p>
          <a:p>
            <a:pPr algn="ctr"/>
            <a:r>
              <a:rPr lang="ko-KR" altLang="en-US" sz="800" dirty="0"/>
              <a:t>점검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지도 기능 점검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공공데이터 </a:t>
            </a:r>
            <a:endParaRPr lang="en-US" altLang="ko-KR" sz="800" dirty="0"/>
          </a:p>
          <a:p>
            <a:pPr algn="ctr"/>
            <a:r>
              <a:rPr lang="ko-KR" altLang="en-US" sz="800" dirty="0"/>
              <a:t>제공 상황 점검</a:t>
            </a:r>
            <a:endParaRPr lang="en-US" altLang="ko-KR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20BF8-C54B-4FBC-A467-9CE17D830A88}"/>
              </a:ext>
            </a:extLst>
          </p:cNvPr>
          <p:cNvSpPr/>
          <p:nvPr/>
        </p:nvSpPr>
        <p:spPr>
          <a:xfrm>
            <a:off x="5562109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A0B55B-283C-4CAE-9A8E-F8795C30664A}"/>
              </a:ext>
            </a:extLst>
          </p:cNvPr>
          <p:cNvSpPr/>
          <p:nvPr/>
        </p:nvSpPr>
        <p:spPr>
          <a:xfrm>
            <a:off x="4950041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진행 상황 점검</a:t>
            </a:r>
            <a:endParaRPr lang="en-US" altLang="ko-KR" sz="11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844D42-494A-4521-8DD6-E777052EDA8F}"/>
              </a:ext>
            </a:extLst>
          </p:cNvPr>
          <p:cNvSpPr/>
          <p:nvPr/>
        </p:nvSpPr>
        <p:spPr>
          <a:xfrm>
            <a:off x="7560332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703FA4-F979-4A56-B59E-7A831519E50E}"/>
              </a:ext>
            </a:extLst>
          </p:cNvPr>
          <p:cNvSpPr/>
          <p:nvPr/>
        </p:nvSpPr>
        <p:spPr>
          <a:xfrm>
            <a:off x="6948264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피드백 </a:t>
            </a:r>
            <a:endParaRPr lang="en-US" altLang="ko-KR" sz="1100" dirty="0"/>
          </a:p>
          <a:p>
            <a:pPr algn="ctr"/>
            <a:r>
              <a:rPr lang="ko-KR" altLang="en-US" sz="1100" dirty="0"/>
              <a:t>검토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진행 상황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14C50-1AC0-4E9C-AFFB-51C26D0AD1EB}"/>
              </a:ext>
            </a:extLst>
          </p:cNvPr>
          <p:cNvSpPr txBox="1"/>
          <p:nvPr/>
        </p:nvSpPr>
        <p:spPr>
          <a:xfrm>
            <a:off x="3162987" y="16590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2B74-518F-418D-A93A-CCEDDB002167}"/>
              </a:ext>
            </a:extLst>
          </p:cNvPr>
          <p:cNvSpPr txBox="1"/>
          <p:nvPr/>
        </p:nvSpPr>
        <p:spPr>
          <a:xfrm>
            <a:off x="5283792" y="166187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E771D-DB73-4C8F-8B40-E464503CA696}"/>
              </a:ext>
            </a:extLst>
          </p:cNvPr>
          <p:cNvSpPr txBox="1"/>
          <p:nvPr/>
        </p:nvSpPr>
        <p:spPr>
          <a:xfrm>
            <a:off x="7259155" y="165906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6937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6749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ko-KR" altLang="en-US" sz="3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야스장</a:t>
            </a:r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Roadmap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7E4431-545C-49AA-B7CD-0DF950E0273F}"/>
              </a:ext>
            </a:extLst>
          </p:cNvPr>
          <p:cNvSpPr/>
          <p:nvPr/>
        </p:nvSpPr>
        <p:spPr>
          <a:xfrm>
            <a:off x="755576" y="1995686"/>
            <a:ext cx="7632848" cy="144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675B0-ED24-4EB1-9796-4AFEDD1C6CF5}"/>
              </a:ext>
            </a:extLst>
          </p:cNvPr>
          <p:cNvSpPr txBox="1"/>
          <p:nvPr/>
        </p:nvSpPr>
        <p:spPr>
          <a:xfrm>
            <a:off x="1187624" y="16590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1E5FE8-8B3E-46CB-8F66-84EAA6F82518}"/>
              </a:ext>
            </a:extLst>
          </p:cNvPr>
          <p:cNvSpPr/>
          <p:nvPr/>
        </p:nvSpPr>
        <p:spPr>
          <a:xfrm>
            <a:off x="1465941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6B3F4F-3F16-4DB6-ABDF-60084B3EDF23}"/>
              </a:ext>
            </a:extLst>
          </p:cNvPr>
          <p:cNvSpPr/>
          <p:nvPr/>
        </p:nvSpPr>
        <p:spPr>
          <a:xfrm>
            <a:off x="853873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DB </a:t>
            </a:r>
            <a:r>
              <a:rPr lang="ko-KR" altLang="en-US" sz="800" dirty="0"/>
              <a:t>진행 상황점검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피드백 검토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운동에 대한 </a:t>
            </a:r>
            <a:endParaRPr lang="en-US" altLang="ko-KR" sz="800" dirty="0"/>
          </a:p>
          <a:p>
            <a:pPr algn="ctr"/>
            <a:r>
              <a:rPr lang="ko-KR" altLang="en-US" sz="800" dirty="0"/>
              <a:t>인식 조사</a:t>
            </a:r>
            <a:endParaRPr lang="en-US" altLang="ko-KR" sz="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32D6E-0608-4890-80FF-36F159977EAF}"/>
              </a:ext>
            </a:extLst>
          </p:cNvPr>
          <p:cNvSpPr/>
          <p:nvPr/>
        </p:nvSpPr>
        <p:spPr>
          <a:xfrm>
            <a:off x="3441304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90489-4D87-4C2C-9308-5E76B7E32621}"/>
              </a:ext>
            </a:extLst>
          </p:cNvPr>
          <p:cNvSpPr/>
          <p:nvPr/>
        </p:nvSpPr>
        <p:spPr>
          <a:xfrm>
            <a:off x="2829236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기술 문서</a:t>
            </a:r>
            <a:r>
              <a:rPr lang="en-US" altLang="ko-KR" sz="1000" dirty="0"/>
              <a:t>&amp;</a:t>
            </a:r>
            <a:r>
              <a:rPr lang="ko-KR" altLang="en-US" sz="1000" dirty="0"/>
              <a:t>매뉴얼 작성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20BF8-C54B-4FBC-A467-9CE17D830A88}"/>
              </a:ext>
            </a:extLst>
          </p:cNvPr>
          <p:cNvSpPr/>
          <p:nvPr/>
        </p:nvSpPr>
        <p:spPr>
          <a:xfrm>
            <a:off x="5562109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A0B55B-283C-4CAE-9A8E-F8795C30664A}"/>
              </a:ext>
            </a:extLst>
          </p:cNvPr>
          <p:cNvSpPr/>
          <p:nvPr/>
        </p:nvSpPr>
        <p:spPr>
          <a:xfrm>
            <a:off x="4950041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기술 문서</a:t>
            </a:r>
            <a:r>
              <a:rPr lang="en-US" altLang="ko-KR" sz="1000"/>
              <a:t>&amp;</a:t>
            </a:r>
            <a:r>
              <a:rPr lang="ko-KR" altLang="en-US" sz="1000"/>
              <a:t>매뉴얼 작성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844D42-494A-4521-8DD6-E777052EDA8F}"/>
              </a:ext>
            </a:extLst>
          </p:cNvPr>
          <p:cNvSpPr/>
          <p:nvPr/>
        </p:nvSpPr>
        <p:spPr>
          <a:xfrm>
            <a:off x="7560332" y="2064268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703FA4-F979-4A56-B59E-7A831519E50E}"/>
              </a:ext>
            </a:extLst>
          </p:cNvPr>
          <p:cNvSpPr/>
          <p:nvPr/>
        </p:nvSpPr>
        <p:spPr>
          <a:xfrm>
            <a:off x="6948264" y="2715766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광고 기능 제작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14C50-1AC0-4E9C-AFFB-51C26D0AD1EB}"/>
              </a:ext>
            </a:extLst>
          </p:cNvPr>
          <p:cNvSpPr txBox="1"/>
          <p:nvPr/>
        </p:nvSpPr>
        <p:spPr>
          <a:xfrm>
            <a:off x="3162987" y="1659062"/>
            <a:ext cx="69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2B74-518F-418D-A93A-CCEDDB002167}"/>
              </a:ext>
            </a:extLst>
          </p:cNvPr>
          <p:cNvSpPr txBox="1"/>
          <p:nvPr/>
        </p:nvSpPr>
        <p:spPr>
          <a:xfrm>
            <a:off x="5283792" y="1661874"/>
            <a:ext cx="69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11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E771D-DB73-4C8F-8B40-E464503CA696}"/>
              </a:ext>
            </a:extLst>
          </p:cNvPr>
          <p:cNvSpPr txBox="1"/>
          <p:nvPr/>
        </p:nvSpPr>
        <p:spPr>
          <a:xfrm>
            <a:off x="7259154" y="1659061"/>
            <a:ext cx="69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19797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545C4"/>
            </a:gs>
            <a:gs pos="100000">
              <a:srgbClr val="1B7FE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6749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lang="ko-KR" altLang="en-US" sz="3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야스장</a:t>
            </a:r>
            <a:r>
              <a:rPr lang="ko-KR" altLang="en-US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Roadmap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67E4431-545C-49AA-B7CD-0DF950E0273F}"/>
              </a:ext>
            </a:extLst>
          </p:cNvPr>
          <p:cNvSpPr/>
          <p:nvPr/>
        </p:nvSpPr>
        <p:spPr>
          <a:xfrm>
            <a:off x="755576" y="1923678"/>
            <a:ext cx="7632848" cy="14401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675B0-ED24-4EB1-9796-4AFEDD1C6CF5}"/>
              </a:ext>
            </a:extLst>
          </p:cNvPr>
          <p:cNvSpPr txBox="1"/>
          <p:nvPr/>
        </p:nvSpPr>
        <p:spPr>
          <a:xfrm>
            <a:off x="1187624" y="158705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13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1E5FE8-8B3E-46CB-8F66-84EAA6F82518}"/>
              </a:ext>
            </a:extLst>
          </p:cNvPr>
          <p:cNvSpPr/>
          <p:nvPr/>
        </p:nvSpPr>
        <p:spPr>
          <a:xfrm>
            <a:off x="1465941" y="1992260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6B3F4F-3F16-4DB6-ABDF-60084B3EDF23}"/>
              </a:ext>
            </a:extLst>
          </p:cNvPr>
          <p:cNvSpPr/>
          <p:nvPr/>
        </p:nvSpPr>
        <p:spPr>
          <a:xfrm>
            <a:off x="853873" y="2643758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 </a:t>
            </a:r>
            <a:r>
              <a:rPr lang="ko-KR" altLang="en-US" sz="1100" dirty="0"/>
              <a:t>제작 완료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832D6E-0608-4890-80FF-36F159977EAF}"/>
              </a:ext>
            </a:extLst>
          </p:cNvPr>
          <p:cNvSpPr/>
          <p:nvPr/>
        </p:nvSpPr>
        <p:spPr>
          <a:xfrm>
            <a:off x="3441304" y="1992260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EF90489-4D87-4C2C-9308-5E76B7E32621}"/>
              </a:ext>
            </a:extLst>
          </p:cNvPr>
          <p:cNvSpPr/>
          <p:nvPr/>
        </p:nvSpPr>
        <p:spPr>
          <a:xfrm>
            <a:off x="2829236" y="2643758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앱 출시 </a:t>
            </a:r>
            <a:endParaRPr lang="en-US" altLang="ko-KR" sz="1100" dirty="0"/>
          </a:p>
          <a:p>
            <a:pPr algn="ctr"/>
            <a:r>
              <a:rPr lang="ko-KR" altLang="en-US" sz="1100" dirty="0"/>
              <a:t>준비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D20BF8-C54B-4FBC-A467-9CE17D830A88}"/>
              </a:ext>
            </a:extLst>
          </p:cNvPr>
          <p:cNvSpPr/>
          <p:nvPr/>
        </p:nvSpPr>
        <p:spPr>
          <a:xfrm>
            <a:off x="5562109" y="1992260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A0B55B-283C-4CAE-9A8E-F8795C30664A}"/>
              </a:ext>
            </a:extLst>
          </p:cNvPr>
          <p:cNvSpPr/>
          <p:nvPr/>
        </p:nvSpPr>
        <p:spPr>
          <a:xfrm>
            <a:off x="4950041" y="2643758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앱 출시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844D42-494A-4521-8DD6-E777052EDA8F}"/>
              </a:ext>
            </a:extLst>
          </p:cNvPr>
          <p:cNvSpPr/>
          <p:nvPr/>
        </p:nvSpPr>
        <p:spPr>
          <a:xfrm>
            <a:off x="7560332" y="1992260"/>
            <a:ext cx="45719" cy="65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8703FA4-F979-4A56-B59E-7A831519E50E}"/>
              </a:ext>
            </a:extLst>
          </p:cNvPr>
          <p:cNvSpPr/>
          <p:nvPr/>
        </p:nvSpPr>
        <p:spPr>
          <a:xfrm>
            <a:off x="6948264" y="2643758"/>
            <a:ext cx="1224136" cy="122413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최종 점검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14C50-1AC0-4E9C-AFFB-51C26D0AD1EB}"/>
              </a:ext>
            </a:extLst>
          </p:cNvPr>
          <p:cNvSpPr txBox="1"/>
          <p:nvPr/>
        </p:nvSpPr>
        <p:spPr>
          <a:xfrm>
            <a:off x="3162986" y="1587054"/>
            <a:ext cx="72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14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532B74-518F-418D-A93A-CCEDDB002167}"/>
              </a:ext>
            </a:extLst>
          </p:cNvPr>
          <p:cNvSpPr txBox="1"/>
          <p:nvPr/>
        </p:nvSpPr>
        <p:spPr>
          <a:xfrm>
            <a:off x="5283792" y="1589866"/>
            <a:ext cx="720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E771D-DB73-4C8F-8B40-E464503CA696}"/>
              </a:ext>
            </a:extLst>
          </p:cNvPr>
          <p:cNvSpPr txBox="1"/>
          <p:nvPr/>
        </p:nvSpPr>
        <p:spPr>
          <a:xfrm>
            <a:off x="7259154" y="1587053"/>
            <a:ext cx="69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r>
            <a:r>
              <a:rPr lang="ko-KR" altLang="en-US" sz="12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03017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121</Words>
  <Application>Microsoft Office PowerPoint</Application>
  <PresentationFormat>화면 슬라이드 쇼(16:9)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sung252418@gmail.com</cp:lastModifiedBy>
  <cp:revision>28</cp:revision>
  <dcterms:created xsi:type="dcterms:W3CDTF">2015-06-08T13:24:13Z</dcterms:created>
  <dcterms:modified xsi:type="dcterms:W3CDTF">2021-05-01T04:57:13Z</dcterms:modified>
</cp:coreProperties>
</file>