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9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6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2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3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4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8824-1DD8-44C6-831F-F4FB50B6A7A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127C-5916-48F2-8FAC-E09DB244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02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카트라이더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힘내라 소상공인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!! ‘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푸짐한 선물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잔치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!! 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95088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코로나로 힘든 소상공인들을 카트라이더가 응원합니다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선물들을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받아가시고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힘든 시기 같이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힘내보아요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이벤트 하나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buNone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푸짐한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루찌를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얻어가세요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로두마니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금고 털기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시나리오 모드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로두마니가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나오는 시나리오 플레이 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로두마니에게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이기면 소정의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루찌를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얻을 수 있어요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경쟁에서 이겨서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최강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루찌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수집가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되어보세요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참가 자격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LV.5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튜토리얼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완료 캐릭터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치킨을 같이 만들어보아요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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치킨 재료 모으기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멀티플레이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플레이 중 아이템을 많이 먹어 랜덤으로 나오는 치킨 재료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밀가루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튀김 반죽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닭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모으세요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재료 수집 성공 시 추첨을 통해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‘BHC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뿌링클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기프티콘을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명의 유저들에게 증정해드립니다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참가 자격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LV.20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이벤트 기간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- 2021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~4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로두마니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금고 털기는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LV.5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치킨 재료 모으기는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LV.20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 캐릭터만 참가 가능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이벤트는 캐릭터당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번만 참여 가능합니다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중복 불가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829" y="1527851"/>
            <a:ext cx="1602971" cy="1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02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카트라이더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힘내라 소상공인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!! ‘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푸짐한 선물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잔치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!! 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9508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코로나로 힘든 소상공인들을 카트라이더가 응원합니다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선물들을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받아가시고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힘든 시기 같이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힘내보아요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이벤트 둘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buNone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자영업자 식당 방문 후 인증샷 올리기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식당 인증샷 이벤트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전국에 있는 자영업자들의 식당을 방문 후 카트라이더 홈페이지에 방문 인증 사진을 올려주시면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'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 잘했어요 스티커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경험치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드립니다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(LV.1~LV.10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829" y="1527851"/>
            <a:ext cx="1602971" cy="1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258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맑은 고딕</vt:lpstr>
      <vt:lpstr>Arial</vt:lpstr>
      <vt:lpstr>Wingdings</vt:lpstr>
      <vt:lpstr>Office 테마</vt:lpstr>
      <vt:lpstr>카트라이더   힘내라 소상공인!! ‘푸짐한 선물＇잔치!! </vt:lpstr>
      <vt:lpstr>카트라이더   힘내라 소상공인!! ‘푸짐한 선물＇잔치!!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카트라이더   힘내라 소상공인!! ‘푸짐한 선물＇잔치!!</dc:title>
  <dc:creator>YUHAN</dc:creator>
  <cp:lastModifiedBy>YUHAN</cp:lastModifiedBy>
  <cp:revision>19</cp:revision>
  <dcterms:created xsi:type="dcterms:W3CDTF">2021-03-17T05:17:08Z</dcterms:created>
  <dcterms:modified xsi:type="dcterms:W3CDTF">2021-03-17T06:14:52Z</dcterms:modified>
</cp:coreProperties>
</file>