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3월 22일</c:v>
                </c:pt>
                <c:pt idx="1">
                  <c:v>3월 23일</c:v>
                </c:pt>
                <c:pt idx="2">
                  <c:v>3월 24일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7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F-4952-A67A-3FED89E12F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계정 정지 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3월 22일</c:v>
                </c:pt>
                <c:pt idx="1">
                  <c:v>3월 23일</c:v>
                </c:pt>
                <c:pt idx="2">
                  <c:v>3월 24일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F-4952-A67A-3FED89E12F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GM의 느린 대응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3월 22일</c:v>
                </c:pt>
                <c:pt idx="1">
                  <c:v>3월 23일</c:v>
                </c:pt>
                <c:pt idx="2">
                  <c:v>3월 24일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7F-4952-A67A-3FED89E12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04869839"/>
        <c:axId val="1504867343"/>
      </c:barChart>
      <c:catAx>
        <c:axId val="150486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04867343"/>
        <c:crosses val="autoZero"/>
        <c:auto val="1"/>
        <c:lblAlgn val="ctr"/>
        <c:lblOffset val="100"/>
        <c:noMultiLvlLbl val="0"/>
      </c:catAx>
      <c:valAx>
        <c:axId val="150486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0486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05CDD-6487-4412-B326-1ED28592AB61}" type="doc">
      <dgm:prSet loTypeId="urn:microsoft.com/office/officeart/2005/8/layout/orgChart1" loCatId="hierarchy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D7C8E444-78BA-4BA9-921C-B04A49BB2F3F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배틀그라운드</a:t>
          </a:r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 홈페이지</a:t>
          </a:r>
        </a:p>
      </dgm:t>
    </dgm:pt>
    <dgm:pt modelId="{6905E868-1B5A-4382-86DB-1E547E14BB07}" type="parTrans" cxnId="{87BF93F2-9582-40FC-AE5C-3E98257D719E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DEB74BC-E151-44A3-9B48-034419FEC0EC}" type="sibTrans" cxnId="{87BF93F2-9582-40FC-AE5C-3E98257D719E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1B699F6-125B-4F54-8996-9C6E69C85E9D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SNS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1F3248D-4ED6-46AF-A8DC-69A44DB0AA6E}" type="parTrans" cxnId="{8EEABA61-D344-4D0D-806C-C531C2DE5626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76133CE-38A1-4EBF-9E6B-3BF0E132EB8F}" type="sibTrans" cxnId="{8EEABA61-D344-4D0D-806C-C531C2DE5626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5D127B-E94D-4158-9326-59DADFA9447B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가이드</a:t>
          </a:r>
        </a:p>
      </dgm:t>
    </dgm:pt>
    <dgm:pt modelId="{BF11196D-F25A-4A91-A4E7-1222BDC232AC}" type="parTrans" cxnId="{AEF52F70-3EDB-4DE9-B520-E679C6E5964F}">
      <dgm:prSet/>
      <dgm:spPr/>
      <dgm:t>
        <a:bodyPr/>
        <a:lstStyle/>
        <a:p>
          <a:pPr latinLnBrk="1"/>
          <a:endParaRPr lang="ko-KR" altLang="en-US"/>
        </a:p>
      </dgm:t>
    </dgm:pt>
    <dgm:pt modelId="{65738357-DE09-4DF9-9537-73C460A82E76}" type="sibTrans" cxnId="{AEF52F70-3EDB-4DE9-B520-E679C6E5964F}">
      <dgm:prSet/>
      <dgm:spPr/>
      <dgm:t>
        <a:bodyPr/>
        <a:lstStyle/>
        <a:p>
          <a:pPr latinLnBrk="1"/>
          <a:endParaRPr lang="ko-KR" altLang="en-US"/>
        </a:p>
      </dgm:t>
    </dgm:pt>
    <dgm:pt modelId="{2518567B-8714-4855-AABD-0CA93D886CB6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커뮤니티</a:t>
          </a:r>
        </a:p>
      </dgm:t>
    </dgm:pt>
    <dgm:pt modelId="{788688BD-B2C6-4EA4-9B07-76D77EB9B77A}" type="parTrans" cxnId="{212B9E4C-CDA8-42E3-B6B1-4A11E74AF4BB}">
      <dgm:prSet/>
      <dgm:spPr/>
      <dgm:t>
        <a:bodyPr/>
        <a:lstStyle/>
        <a:p>
          <a:pPr latinLnBrk="1"/>
          <a:endParaRPr lang="ko-KR" altLang="en-US"/>
        </a:p>
      </dgm:t>
    </dgm:pt>
    <dgm:pt modelId="{8A4BDEE0-2A51-4450-ABF0-87810A02A716}" type="sibTrans" cxnId="{212B9E4C-CDA8-42E3-B6B1-4A11E74AF4BB}">
      <dgm:prSet/>
      <dgm:spPr/>
      <dgm:t>
        <a:bodyPr/>
        <a:lstStyle/>
        <a:p>
          <a:pPr latinLnBrk="1"/>
          <a:endParaRPr lang="ko-KR" altLang="en-US"/>
        </a:p>
      </dgm:t>
    </dgm:pt>
    <dgm:pt modelId="{73705800-D177-46F4-966A-AE037FC73324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자료실</a:t>
          </a:r>
        </a:p>
      </dgm:t>
    </dgm:pt>
    <dgm:pt modelId="{E6A7EF44-9915-470B-9E67-DBC07EBB40B4}" type="parTrans" cxnId="{5AF810FE-D4A2-4D35-B054-50315D4EB124}">
      <dgm:prSet/>
      <dgm:spPr/>
      <dgm:t>
        <a:bodyPr/>
        <a:lstStyle/>
        <a:p>
          <a:pPr latinLnBrk="1"/>
          <a:endParaRPr lang="ko-KR" altLang="en-US"/>
        </a:p>
      </dgm:t>
    </dgm:pt>
    <dgm:pt modelId="{50244F02-1345-41E7-BB32-4AFE1A2FB351}" type="sibTrans" cxnId="{5AF810FE-D4A2-4D35-B054-50315D4EB124}">
      <dgm:prSet/>
      <dgm:spPr/>
      <dgm:t>
        <a:bodyPr/>
        <a:lstStyle/>
        <a:p>
          <a:pPr latinLnBrk="1"/>
          <a:endParaRPr lang="ko-KR" altLang="en-US"/>
        </a:p>
      </dgm:t>
    </dgm:pt>
    <dgm:pt modelId="{160FA2D5-DBC8-4B8A-9A2F-8E799F775D72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고객센터</a:t>
          </a:r>
        </a:p>
      </dgm:t>
    </dgm:pt>
    <dgm:pt modelId="{BB2908DC-3870-4194-894B-501B44146243}" type="parTrans" cxnId="{7EE8496D-1EC5-4CFC-B4F1-C9E7E3423CD8}">
      <dgm:prSet/>
      <dgm:spPr/>
      <dgm:t>
        <a:bodyPr/>
        <a:lstStyle/>
        <a:p>
          <a:pPr latinLnBrk="1"/>
          <a:endParaRPr lang="ko-KR" altLang="en-US"/>
        </a:p>
      </dgm:t>
    </dgm:pt>
    <dgm:pt modelId="{6E68D1AE-CDDA-462E-A4B4-6D5F578289EF}" type="sibTrans" cxnId="{7EE8496D-1EC5-4CFC-B4F1-C9E7E3423CD8}">
      <dgm:prSet/>
      <dgm:spPr/>
      <dgm:t>
        <a:bodyPr/>
        <a:lstStyle/>
        <a:p>
          <a:pPr latinLnBrk="1"/>
          <a:endParaRPr lang="ko-KR" altLang="en-US"/>
        </a:p>
      </dgm:t>
    </dgm:pt>
    <dgm:pt modelId="{D7805B89-88DC-43FC-A26B-E2EC3A5F9090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새소식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1305C60-CD8D-43C2-A5EF-59299CB13029}" type="sibTrans" cxnId="{74ADC638-5CF7-404B-80C5-CAA8E9357A49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CB9A7F4-9493-4218-BBB4-BE8AA4C7E268}" type="parTrans" cxnId="{74ADC638-5CF7-404B-80C5-CAA8E9357A49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0DC716D-6472-4616-A994-D8AA8FCB9454}">
      <dgm:prSet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5DC96601-680C-43D0-B8F7-2053176A6935}" type="parTrans" cxnId="{8514D3D0-B6FC-4F07-805B-B8837765F013}">
      <dgm:prSet/>
      <dgm:spPr/>
      <dgm:t>
        <a:bodyPr/>
        <a:lstStyle/>
        <a:p>
          <a:pPr latinLnBrk="1"/>
          <a:endParaRPr lang="ko-KR" altLang="en-US"/>
        </a:p>
      </dgm:t>
    </dgm:pt>
    <dgm:pt modelId="{450C0C1C-3435-4CA8-BCCA-895D93384C4D}" type="sibTrans" cxnId="{8514D3D0-B6FC-4F07-805B-B8837765F013}">
      <dgm:prSet/>
      <dgm:spPr/>
      <dgm:t>
        <a:bodyPr/>
        <a:lstStyle/>
        <a:p>
          <a:pPr latinLnBrk="1"/>
          <a:endParaRPr lang="ko-KR" altLang="en-US"/>
        </a:p>
      </dgm:t>
    </dgm:pt>
    <dgm:pt modelId="{EE6EE7DE-2D99-43A2-9D7B-25B46C544C5E}">
      <dgm:prSet/>
      <dgm:spPr/>
      <dgm:t>
        <a:bodyPr/>
        <a:lstStyle/>
        <a:p>
          <a:pPr latinLnBrk="1"/>
          <a:r>
            <a:rPr lang="en-US" altLang="ko-KR" dirty="0"/>
            <a:t>GM</a:t>
          </a:r>
          <a:r>
            <a:rPr lang="ko-KR" altLang="en-US" dirty="0"/>
            <a:t>소식</a:t>
          </a:r>
        </a:p>
      </dgm:t>
    </dgm:pt>
    <dgm:pt modelId="{525D32B8-703E-48CF-8D2D-51B83F33DF96}" type="parTrans" cxnId="{BE6487E6-F54F-45B5-8176-7B596CE37310}">
      <dgm:prSet/>
      <dgm:spPr/>
      <dgm:t>
        <a:bodyPr/>
        <a:lstStyle/>
        <a:p>
          <a:pPr latinLnBrk="1"/>
          <a:endParaRPr lang="ko-KR" altLang="en-US"/>
        </a:p>
      </dgm:t>
    </dgm:pt>
    <dgm:pt modelId="{7DB09968-3B92-4B28-9CC3-B20A7F5BF734}" type="sibTrans" cxnId="{BE6487E6-F54F-45B5-8176-7B596CE37310}">
      <dgm:prSet/>
      <dgm:spPr/>
      <dgm:t>
        <a:bodyPr/>
        <a:lstStyle/>
        <a:p>
          <a:pPr latinLnBrk="1"/>
          <a:endParaRPr lang="ko-KR" altLang="en-US"/>
        </a:p>
      </dgm:t>
    </dgm:pt>
    <dgm:pt modelId="{D13387B9-A79F-43E5-B674-A57F9D649318}">
      <dgm:prSet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DCD54ACA-3519-4CCA-A22B-7207E5E7A6D9}" type="parTrans" cxnId="{8C6EC080-8F3C-4CE0-AFDC-676BC1E6A145}">
      <dgm:prSet/>
      <dgm:spPr/>
      <dgm:t>
        <a:bodyPr/>
        <a:lstStyle/>
        <a:p>
          <a:pPr latinLnBrk="1"/>
          <a:endParaRPr lang="ko-KR" altLang="en-US"/>
        </a:p>
      </dgm:t>
    </dgm:pt>
    <dgm:pt modelId="{6B02A491-8C97-4839-A769-B34840D8F560}" type="sibTrans" cxnId="{8C6EC080-8F3C-4CE0-AFDC-676BC1E6A145}">
      <dgm:prSet/>
      <dgm:spPr/>
      <dgm:t>
        <a:bodyPr/>
        <a:lstStyle/>
        <a:p>
          <a:pPr latinLnBrk="1"/>
          <a:endParaRPr lang="ko-KR" altLang="en-US"/>
        </a:p>
      </dgm:t>
    </dgm:pt>
    <dgm:pt modelId="{9851F088-CB4B-45DE-A297-0CE1EBEE2595}">
      <dgm:prSet/>
      <dgm:spPr/>
      <dgm:t>
        <a:bodyPr/>
        <a:lstStyle/>
        <a:p>
          <a:pPr latinLnBrk="1"/>
          <a:r>
            <a:rPr lang="ko-KR" altLang="en-US" dirty="0"/>
            <a:t>업데이트</a:t>
          </a:r>
        </a:p>
      </dgm:t>
    </dgm:pt>
    <dgm:pt modelId="{69B97955-C04B-4539-8922-89E128E37663}" type="parTrans" cxnId="{413E203F-A31B-4AB4-B803-45D3E87E2A31}">
      <dgm:prSet/>
      <dgm:spPr/>
      <dgm:t>
        <a:bodyPr/>
        <a:lstStyle/>
        <a:p>
          <a:pPr latinLnBrk="1"/>
          <a:endParaRPr lang="ko-KR" altLang="en-US"/>
        </a:p>
      </dgm:t>
    </dgm:pt>
    <dgm:pt modelId="{90F8C41B-40EA-4288-BF41-D2F0CFB5283E}" type="sibTrans" cxnId="{413E203F-A31B-4AB4-B803-45D3E87E2A31}">
      <dgm:prSet/>
      <dgm:spPr/>
      <dgm:t>
        <a:bodyPr/>
        <a:lstStyle/>
        <a:p>
          <a:pPr latinLnBrk="1"/>
          <a:endParaRPr lang="ko-KR" altLang="en-US"/>
        </a:p>
      </dgm:t>
    </dgm:pt>
    <dgm:pt modelId="{0B3AD781-670E-49B2-A280-2CB4C7AAFEB6}">
      <dgm:prSet/>
      <dgm:spPr/>
      <dgm:t>
        <a:bodyPr/>
        <a:lstStyle/>
        <a:p>
          <a:pPr latinLnBrk="1"/>
          <a:r>
            <a:rPr lang="ko-KR" altLang="en-US" dirty="0"/>
            <a:t>대회소식</a:t>
          </a:r>
        </a:p>
      </dgm:t>
    </dgm:pt>
    <dgm:pt modelId="{69D7DE0D-A392-432F-B1B1-2DBE5813F3B7}" type="parTrans" cxnId="{4675E1BB-00B9-4131-B213-B69FC398F616}">
      <dgm:prSet/>
      <dgm:spPr/>
      <dgm:t>
        <a:bodyPr/>
        <a:lstStyle/>
        <a:p>
          <a:pPr latinLnBrk="1"/>
          <a:endParaRPr lang="ko-KR" altLang="en-US"/>
        </a:p>
      </dgm:t>
    </dgm:pt>
    <dgm:pt modelId="{411A450C-0345-413A-B185-C8EFF8568426}" type="sibTrans" cxnId="{4675E1BB-00B9-4131-B213-B69FC398F616}">
      <dgm:prSet/>
      <dgm:spPr/>
      <dgm:t>
        <a:bodyPr/>
        <a:lstStyle/>
        <a:p>
          <a:pPr latinLnBrk="1"/>
          <a:endParaRPr lang="ko-KR" altLang="en-US"/>
        </a:p>
      </dgm:t>
    </dgm:pt>
    <dgm:pt modelId="{C0FFBD87-70B3-49F3-ADF6-7338CCF53E30}">
      <dgm:prSet/>
      <dgm:spPr/>
      <dgm:t>
        <a:bodyPr/>
        <a:lstStyle/>
        <a:p>
          <a:pPr latinLnBrk="1"/>
          <a:r>
            <a:rPr lang="ko-KR" altLang="en-US" dirty="0"/>
            <a:t>게임 가이드</a:t>
          </a:r>
        </a:p>
      </dgm:t>
    </dgm:pt>
    <dgm:pt modelId="{13A317B2-C5D8-4E51-9755-0EB33C50823E}" type="parTrans" cxnId="{F73413C9-29BC-4A14-AF4F-29B9F26313E8}">
      <dgm:prSet/>
      <dgm:spPr/>
      <dgm:t>
        <a:bodyPr/>
        <a:lstStyle/>
        <a:p>
          <a:pPr latinLnBrk="1"/>
          <a:endParaRPr lang="ko-KR" altLang="en-US"/>
        </a:p>
      </dgm:t>
    </dgm:pt>
    <dgm:pt modelId="{7DBD9B25-A0D6-4050-A1E8-30FD480102AF}" type="sibTrans" cxnId="{F73413C9-29BC-4A14-AF4F-29B9F26313E8}">
      <dgm:prSet/>
      <dgm:spPr/>
      <dgm:t>
        <a:bodyPr/>
        <a:lstStyle/>
        <a:p>
          <a:pPr latinLnBrk="1"/>
          <a:endParaRPr lang="ko-KR" altLang="en-US"/>
        </a:p>
      </dgm:t>
    </dgm:pt>
    <dgm:pt modelId="{D10615B2-BF2A-45D1-9C35-831F692B54AA}">
      <dgm:prSet/>
      <dgm:spPr/>
      <dgm:t>
        <a:bodyPr/>
        <a:lstStyle/>
        <a:p>
          <a:pPr latinLnBrk="1"/>
          <a:r>
            <a:rPr lang="ko-KR" altLang="en-US" dirty="0"/>
            <a:t>지도 정보</a:t>
          </a:r>
          <a:r>
            <a:rPr lang="en-US" altLang="ko-KR" dirty="0"/>
            <a:t>/</a:t>
          </a:r>
          <a:r>
            <a:rPr lang="ko-KR" altLang="en-US" dirty="0"/>
            <a:t>공략</a:t>
          </a:r>
        </a:p>
      </dgm:t>
    </dgm:pt>
    <dgm:pt modelId="{2EAC5DFE-B1AB-4F0B-95AB-F38FC4C2F075}" type="parTrans" cxnId="{4F02FA2B-BFCC-49F3-8D47-1400E81C84F7}">
      <dgm:prSet/>
      <dgm:spPr/>
      <dgm:t>
        <a:bodyPr/>
        <a:lstStyle/>
        <a:p>
          <a:pPr latinLnBrk="1"/>
          <a:endParaRPr lang="ko-KR" altLang="en-US"/>
        </a:p>
      </dgm:t>
    </dgm:pt>
    <dgm:pt modelId="{8AFAFB47-7F36-4FBF-9233-2DB2BACA6E3A}" type="sibTrans" cxnId="{4F02FA2B-BFCC-49F3-8D47-1400E81C84F7}">
      <dgm:prSet/>
      <dgm:spPr/>
      <dgm:t>
        <a:bodyPr/>
        <a:lstStyle/>
        <a:p>
          <a:pPr latinLnBrk="1"/>
          <a:endParaRPr lang="ko-KR" altLang="en-US"/>
        </a:p>
      </dgm:t>
    </dgm:pt>
    <dgm:pt modelId="{BFC5590B-9467-4E07-8C07-B13CD62E24DA}">
      <dgm:prSet/>
      <dgm:spPr/>
      <dgm:t>
        <a:bodyPr/>
        <a:lstStyle/>
        <a:p>
          <a:pPr latinLnBrk="1"/>
          <a:r>
            <a:rPr lang="ko-KR" altLang="en-US" dirty="0"/>
            <a:t>아이템 </a:t>
          </a:r>
          <a:r>
            <a:rPr lang="en-US" altLang="ko-KR" dirty="0"/>
            <a:t>DB</a:t>
          </a:r>
          <a:endParaRPr lang="ko-KR" altLang="en-US" dirty="0"/>
        </a:p>
      </dgm:t>
    </dgm:pt>
    <dgm:pt modelId="{D4D550A3-B1F3-47C1-91F4-46C4867812FA}" type="parTrans" cxnId="{AA9CBBB2-8946-43F3-9381-37CCC37A9C63}">
      <dgm:prSet/>
      <dgm:spPr/>
      <dgm:t>
        <a:bodyPr/>
        <a:lstStyle/>
        <a:p>
          <a:pPr latinLnBrk="1"/>
          <a:endParaRPr lang="ko-KR" altLang="en-US"/>
        </a:p>
      </dgm:t>
    </dgm:pt>
    <dgm:pt modelId="{B00D4871-C5B1-4FE5-9F99-A2161E6B9217}" type="sibTrans" cxnId="{AA9CBBB2-8946-43F3-9381-37CCC37A9C63}">
      <dgm:prSet/>
      <dgm:spPr/>
      <dgm:t>
        <a:bodyPr/>
        <a:lstStyle/>
        <a:p>
          <a:pPr latinLnBrk="1"/>
          <a:endParaRPr lang="ko-KR" altLang="en-US"/>
        </a:p>
      </dgm:t>
    </dgm:pt>
    <dgm:pt modelId="{050F29FA-A631-42D7-A4F6-366B07A61D07}">
      <dgm:prSet/>
      <dgm:spPr/>
      <dgm:t>
        <a:bodyPr/>
        <a:lstStyle/>
        <a:p>
          <a:pPr latinLnBrk="1"/>
          <a:r>
            <a:rPr lang="ko-KR" altLang="en-US" dirty="0"/>
            <a:t>의상 스킨</a:t>
          </a:r>
        </a:p>
      </dgm:t>
    </dgm:pt>
    <dgm:pt modelId="{9F820292-AA3B-477E-8A7F-738DB874B198}" type="parTrans" cxnId="{47A77681-9640-4826-B267-5211EFD675C8}">
      <dgm:prSet/>
      <dgm:spPr/>
      <dgm:t>
        <a:bodyPr/>
        <a:lstStyle/>
        <a:p>
          <a:pPr latinLnBrk="1"/>
          <a:endParaRPr lang="ko-KR" altLang="en-US"/>
        </a:p>
      </dgm:t>
    </dgm:pt>
    <dgm:pt modelId="{43892963-488D-41FD-8FDF-AC2CB1A0543B}" type="sibTrans" cxnId="{47A77681-9640-4826-B267-5211EFD675C8}">
      <dgm:prSet/>
      <dgm:spPr/>
      <dgm:t>
        <a:bodyPr/>
        <a:lstStyle/>
        <a:p>
          <a:pPr latinLnBrk="1"/>
          <a:endParaRPr lang="ko-KR" altLang="en-US"/>
        </a:p>
      </dgm:t>
    </dgm:pt>
    <dgm:pt modelId="{E8750085-65C3-4BF1-9BFB-765869198381}">
      <dgm:prSet/>
      <dgm:spPr/>
      <dgm:t>
        <a:bodyPr/>
        <a:lstStyle/>
        <a:p>
          <a:pPr latinLnBrk="1"/>
          <a:r>
            <a:rPr lang="ko-KR" altLang="en-US" dirty="0"/>
            <a:t>플레이어 게시판</a:t>
          </a:r>
        </a:p>
      </dgm:t>
    </dgm:pt>
    <dgm:pt modelId="{7BFDA61B-BA17-4C80-8E65-70645E146FC7}" type="parTrans" cxnId="{D2E0E186-7B34-4462-A973-A9853DE63BF4}">
      <dgm:prSet/>
      <dgm:spPr/>
      <dgm:t>
        <a:bodyPr/>
        <a:lstStyle/>
        <a:p>
          <a:pPr latinLnBrk="1"/>
          <a:endParaRPr lang="ko-KR" altLang="en-US"/>
        </a:p>
      </dgm:t>
    </dgm:pt>
    <dgm:pt modelId="{5B526C4F-3F35-4DA3-A399-BC192F6A2255}" type="sibTrans" cxnId="{D2E0E186-7B34-4462-A973-A9853DE63BF4}">
      <dgm:prSet/>
      <dgm:spPr/>
      <dgm:t>
        <a:bodyPr/>
        <a:lstStyle/>
        <a:p>
          <a:pPr latinLnBrk="1"/>
          <a:endParaRPr lang="ko-KR" altLang="en-US"/>
        </a:p>
      </dgm:t>
    </dgm:pt>
    <dgm:pt modelId="{FF3C79B6-21FA-4C95-B43B-A5E570A63BF5}">
      <dgm:prSet/>
      <dgm:spPr/>
      <dgm:t>
        <a:bodyPr/>
        <a:lstStyle/>
        <a:p>
          <a:pPr latinLnBrk="1"/>
          <a:r>
            <a:rPr lang="ko-KR" altLang="en-US" dirty="0"/>
            <a:t>미디어 게시판</a:t>
          </a:r>
        </a:p>
      </dgm:t>
    </dgm:pt>
    <dgm:pt modelId="{90540C3C-0D5B-41B5-B65E-1E1BE64CF145}" type="parTrans" cxnId="{A575A9CE-AADD-44DA-A222-88D1EB11A0FE}">
      <dgm:prSet/>
      <dgm:spPr/>
      <dgm:t>
        <a:bodyPr/>
        <a:lstStyle/>
        <a:p>
          <a:pPr latinLnBrk="1"/>
          <a:endParaRPr lang="ko-KR" altLang="en-US"/>
        </a:p>
      </dgm:t>
    </dgm:pt>
    <dgm:pt modelId="{F2433923-7FF7-45F1-BAEF-006D5B3E9DDA}" type="sibTrans" cxnId="{A575A9CE-AADD-44DA-A222-88D1EB11A0FE}">
      <dgm:prSet/>
      <dgm:spPr/>
      <dgm:t>
        <a:bodyPr/>
        <a:lstStyle/>
        <a:p>
          <a:pPr latinLnBrk="1"/>
          <a:endParaRPr lang="ko-KR" altLang="en-US"/>
        </a:p>
      </dgm:t>
    </dgm:pt>
    <dgm:pt modelId="{66B6B706-F221-4864-B664-9CFFA7E47411}">
      <dgm:prSet/>
      <dgm:spPr/>
      <dgm:t>
        <a:bodyPr/>
        <a:lstStyle/>
        <a:p>
          <a:pPr latinLnBrk="1"/>
          <a:r>
            <a:rPr lang="en-US" altLang="ko-KR" dirty="0"/>
            <a:t>DUO/SQUAD </a:t>
          </a:r>
          <a:r>
            <a:rPr lang="ko-KR" altLang="en-US" dirty="0"/>
            <a:t>모집</a:t>
          </a:r>
        </a:p>
      </dgm:t>
    </dgm:pt>
    <dgm:pt modelId="{CE3B4DB3-5AD2-4A2B-AEBA-A4C0867F0BD5}" type="parTrans" cxnId="{38440952-ADD6-4C65-801E-D258D87AEA41}">
      <dgm:prSet/>
      <dgm:spPr/>
      <dgm:t>
        <a:bodyPr/>
        <a:lstStyle/>
        <a:p>
          <a:pPr latinLnBrk="1"/>
          <a:endParaRPr lang="ko-KR" altLang="en-US"/>
        </a:p>
      </dgm:t>
    </dgm:pt>
    <dgm:pt modelId="{A507F8DB-9DE0-4685-9060-DB00C67BB32B}" type="sibTrans" cxnId="{38440952-ADD6-4C65-801E-D258D87AEA41}">
      <dgm:prSet/>
      <dgm:spPr/>
      <dgm:t>
        <a:bodyPr/>
        <a:lstStyle/>
        <a:p>
          <a:pPr latinLnBrk="1"/>
          <a:endParaRPr lang="ko-KR" altLang="en-US"/>
        </a:p>
      </dgm:t>
    </dgm:pt>
    <dgm:pt modelId="{54972F6B-2524-4393-86EE-3CD9BDCE4C77}">
      <dgm:prSet/>
      <dgm:spPr/>
      <dgm:t>
        <a:bodyPr/>
        <a:lstStyle/>
        <a:p>
          <a:pPr latinLnBrk="1"/>
          <a:r>
            <a:rPr lang="ko-KR" altLang="en-US" dirty="0" err="1"/>
            <a:t>디스코드</a:t>
          </a:r>
          <a:endParaRPr lang="ko-KR" altLang="en-US" dirty="0"/>
        </a:p>
      </dgm:t>
    </dgm:pt>
    <dgm:pt modelId="{AAD8D9B9-A68C-486A-A302-926F2E78B0C3}" type="parTrans" cxnId="{A8620B94-D5CA-46F7-863F-32252F9BDED8}">
      <dgm:prSet/>
      <dgm:spPr/>
      <dgm:t>
        <a:bodyPr/>
        <a:lstStyle/>
        <a:p>
          <a:pPr latinLnBrk="1"/>
          <a:endParaRPr lang="ko-KR" altLang="en-US"/>
        </a:p>
      </dgm:t>
    </dgm:pt>
    <dgm:pt modelId="{30633F52-82FC-40B2-B6A3-998E92CAF42A}" type="sibTrans" cxnId="{A8620B94-D5CA-46F7-863F-32252F9BDED8}">
      <dgm:prSet/>
      <dgm:spPr/>
      <dgm:t>
        <a:bodyPr/>
        <a:lstStyle/>
        <a:p>
          <a:pPr latinLnBrk="1"/>
          <a:endParaRPr lang="ko-KR" altLang="en-US"/>
        </a:p>
      </dgm:t>
    </dgm:pt>
    <dgm:pt modelId="{DBACF095-75EE-4055-B3A3-BF8C96448717}">
      <dgm:prSet/>
      <dgm:spPr/>
      <dgm:t>
        <a:bodyPr/>
        <a:lstStyle/>
        <a:p>
          <a:pPr latinLnBrk="1"/>
          <a:r>
            <a:rPr lang="ko-KR" altLang="en-US" dirty="0"/>
            <a:t>페이스북</a:t>
          </a:r>
        </a:p>
      </dgm:t>
    </dgm:pt>
    <dgm:pt modelId="{E6FBFEBF-2387-4791-A6CF-8F08C85BE93E}" type="parTrans" cxnId="{F138871C-EF05-4940-BE78-4512F9980FF2}">
      <dgm:prSet/>
      <dgm:spPr/>
      <dgm:t>
        <a:bodyPr/>
        <a:lstStyle/>
        <a:p>
          <a:pPr latinLnBrk="1"/>
          <a:endParaRPr lang="ko-KR" altLang="en-US"/>
        </a:p>
      </dgm:t>
    </dgm:pt>
    <dgm:pt modelId="{F1BAE2D1-149F-4D0A-B917-911B2FA95DA7}" type="sibTrans" cxnId="{F138871C-EF05-4940-BE78-4512F9980FF2}">
      <dgm:prSet/>
      <dgm:spPr/>
      <dgm:t>
        <a:bodyPr/>
        <a:lstStyle/>
        <a:p>
          <a:pPr latinLnBrk="1"/>
          <a:endParaRPr lang="ko-KR" altLang="en-US"/>
        </a:p>
      </dgm:t>
    </dgm:pt>
    <dgm:pt modelId="{FE0234A3-E1E6-41FE-9BF1-20ADDA0C01E8}">
      <dgm:prSet/>
      <dgm:spPr/>
      <dgm:t>
        <a:bodyPr/>
        <a:lstStyle/>
        <a:p>
          <a:pPr latinLnBrk="1"/>
          <a:r>
            <a:rPr lang="ko-KR" altLang="en-US" dirty="0"/>
            <a:t>유튜브</a:t>
          </a:r>
        </a:p>
      </dgm:t>
    </dgm:pt>
    <dgm:pt modelId="{863BB8E3-CFE2-4122-AAB4-513F01E42C89}" type="parTrans" cxnId="{56265BFF-83BA-43F0-AEFC-CCC024933405}">
      <dgm:prSet/>
      <dgm:spPr/>
      <dgm:t>
        <a:bodyPr/>
        <a:lstStyle/>
        <a:p>
          <a:pPr latinLnBrk="1"/>
          <a:endParaRPr lang="ko-KR" altLang="en-US"/>
        </a:p>
      </dgm:t>
    </dgm:pt>
    <dgm:pt modelId="{24ACD179-9770-46E1-98CB-005586D7DA47}" type="sibTrans" cxnId="{56265BFF-83BA-43F0-AEFC-CCC024933405}">
      <dgm:prSet/>
      <dgm:spPr/>
      <dgm:t>
        <a:bodyPr/>
        <a:lstStyle/>
        <a:p>
          <a:pPr latinLnBrk="1"/>
          <a:endParaRPr lang="ko-KR" altLang="en-US"/>
        </a:p>
      </dgm:t>
    </dgm:pt>
    <dgm:pt modelId="{A115C300-1EE6-4263-B267-EB13EACF5852}">
      <dgm:prSet/>
      <dgm:spPr/>
      <dgm:t>
        <a:bodyPr/>
        <a:lstStyle/>
        <a:p>
          <a:pPr latinLnBrk="1"/>
          <a:r>
            <a:rPr lang="ko-KR" altLang="en-US" dirty="0" err="1"/>
            <a:t>톡채널</a:t>
          </a:r>
          <a:endParaRPr lang="ko-KR" altLang="en-US" dirty="0"/>
        </a:p>
      </dgm:t>
    </dgm:pt>
    <dgm:pt modelId="{65D44D69-342E-46EA-B018-18406710E700}" type="parTrans" cxnId="{F8FE9A85-6E22-4412-9052-E307975B91E2}">
      <dgm:prSet/>
      <dgm:spPr/>
      <dgm:t>
        <a:bodyPr/>
        <a:lstStyle/>
        <a:p>
          <a:pPr latinLnBrk="1"/>
          <a:endParaRPr lang="ko-KR" altLang="en-US"/>
        </a:p>
      </dgm:t>
    </dgm:pt>
    <dgm:pt modelId="{E38338D6-3E63-4DCB-A7B0-134A7BE86C6F}" type="sibTrans" cxnId="{F8FE9A85-6E22-4412-9052-E307975B91E2}">
      <dgm:prSet/>
      <dgm:spPr/>
      <dgm:t>
        <a:bodyPr/>
        <a:lstStyle/>
        <a:p>
          <a:pPr latinLnBrk="1"/>
          <a:endParaRPr lang="ko-KR" altLang="en-US"/>
        </a:p>
      </dgm:t>
    </dgm:pt>
    <dgm:pt modelId="{FEC47642-D372-4C48-B76A-675D79526E66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랭킹</a:t>
          </a:r>
        </a:p>
      </dgm:t>
    </dgm:pt>
    <dgm:pt modelId="{77B80245-78A3-4EB4-99C0-655842468B81}" type="sibTrans" cxnId="{019C1641-59C6-4963-A125-6129FD7928BE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5C1C309-2B26-4E08-94CA-2B150CD61AFE}" type="parTrans" cxnId="{019C1641-59C6-4963-A125-6129FD7928BE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F47C18-DB30-4A12-BCDC-1D68630F2A3C}">
      <dgm:prSet/>
      <dgm:spPr/>
      <dgm:t>
        <a:bodyPr/>
        <a:lstStyle/>
        <a:p>
          <a:pPr latinLnBrk="1"/>
          <a:r>
            <a:rPr lang="ko-KR" altLang="en-US" dirty="0"/>
            <a:t>랭킹</a:t>
          </a:r>
        </a:p>
      </dgm:t>
    </dgm:pt>
    <dgm:pt modelId="{451A0564-68C6-4B4F-93E5-6D992FF0BE41}" type="parTrans" cxnId="{3616B7E0-29A2-4097-A857-428E51F1C517}">
      <dgm:prSet/>
      <dgm:spPr/>
      <dgm:t>
        <a:bodyPr/>
        <a:lstStyle/>
        <a:p>
          <a:pPr latinLnBrk="1"/>
          <a:endParaRPr lang="ko-KR" altLang="en-US"/>
        </a:p>
      </dgm:t>
    </dgm:pt>
    <dgm:pt modelId="{AE525E77-F18D-43DA-BDE0-6D83AEAF1674}" type="sibTrans" cxnId="{3616B7E0-29A2-4097-A857-428E51F1C517}">
      <dgm:prSet/>
      <dgm:spPr/>
      <dgm:t>
        <a:bodyPr/>
        <a:lstStyle/>
        <a:p>
          <a:pPr latinLnBrk="1"/>
          <a:endParaRPr lang="ko-KR" altLang="en-US"/>
        </a:p>
      </dgm:t>
    </dgm:pt>
    <dgm:pt modelId="{5C7CBFBF-AED2-43B4-AB5A-3DA3B1E34149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상점</a:t>
          </a:r>
        </a:p>
      </dgm:t>
    </dgm:pt>
    <dgm:pt modelId="{3A964F0A-CFB4-4501-B434-DAAD8B29100A}" type="sibTrans" cxnId="{4C9242F7-CF6C-47E3-AF1F-4CD50EF3DE34}">
      <dgm:prSet/>
      <dgm:spPr/>
      <dgm:t>
        <a:bodyPr/>
        <a:lstStyle/>
        <a:p>
          <a:pPr latinLnBrk="1"/>
          <a:endParaRPr lang="ko-KR" altLang="en-US"/>
        </a:p>
      </dgm:t>
    </dgm:pt>
    <dgm:pt modelId="{1AEDA69A-810E-428C-A93A-412A213773F8}" type="parTrans" cxnId="{4C9242F7-CF6C-47E3-AF1F-4CD50EF3DE34}">
      <dgm:prSet/>
      <dgm:spPr/>
      <dgm:t>
        <a:bodyPr/>
        <a:lstStyle/>
        <a:p>
          <a:pPr latinLnBrk="1"/>
          <a:endParaRPr lang="ko-KR" altLang="en-US"/>
        </a:p>
      </dgm:t>
    </dgm:pt>
    <dgm:pt modelId="{F8F43F06-0D5C-457B-A9F8-5E86E226CC2E}">
      <dgm:prSet/>
      <dgm:spPr/>
      <dgm:t>
        <a:bodyPr/>
        <a:lstStyle/>
        <a:p>
          <a:pPr latinLnBrk="1"/>
          <a:r>
            <a:rPr lang="ko-KR" altLang="en-US" dirty="0"/>
            <a:t>게임구매</a:t>
          </a:r>
          <a:endParaRPr lang="en-US" altLang="ko-KR" dirty="0"/>
        </a:p>
      </dgm:t>
    </dgm:pt>
    <dgm:pt modelId="{379A775C-8800-406B-AC23-D78CA1781A9B}" type="parTrans" cxnId="{21A010B8-71AE-463B-9686-E51B77A3ED86}">
      <dgm:prSet/>
      <dgm:spPr/>
      <dgm:t>
        <a:bodyPr/>
        <a:lstStyle/>
        <a:p>
          <a:pPr latinLnBrk="1"/>
          <a:endParaRPr lang="ko-KR" altLang="en-US"/>
        </a:p>
      </dgm:t>
    </dgm:pt>
    <dgm:pt modelId="{9EDC6EAD-B057-45C6-8A12-D5FFB1FD51C8}" type="sibTrans" cxnId="{21A010B8-71AE-463B-9686-E51B77A3ED86}">
      <dgm:prSet/>
      <dgm:spPr/>
      <dgm:t>
        <a:bodyPr/>
        <a:lstStyle/>
        <a:p>
          <a:pPr latinLnBrk="1"/>
          <a:endParaRPr lang="ko-KR" altLang="en-US"/>
        </a:p>
      </dgm:t>
    </dgm:pt>
    <dgm:pt modelId="{18CEFB00-1387-4279-9973-0459A3EC9AA9}">
      <dgm:prSet/>
      <dgm:spPr/>
      <dgm:t>
        <a:bodyPr/>
        <a:lstStyle/>
        <a:p>
          <a:pPr latinLnBrk="1"/>
          <a:r>
            <a:rPr lang="ko-KR" altLang="en-US" dirty="0"/>
            <a:t>다운로드</a:t>
          </a:r>
        </a:p>
      </dgm:t>
    </dgm:pt>
    <dgm:pt modelId="{AE4CF12F-BB83-4D5C-BFDA-7B2651E550C5}" type="parTrans" cxnId="{79A74A86-9975-4457-B008-1D6A0B9DC66B}">
      <dgm:prSet/>
      <dgm:spPr/>
      <dgm:t>
        <a:bodyPr/>
        <a:lstStyle/>
        <a:p>
          <a:pPr latinLnBrk="1"/>
          <a:endParaRPr lang="ko-KR" altLang="en-US"/>
        </a:p>
      </dgm:t>
    </dgm:pt>
    <dgm:pt modelId="{C061DBEE-7EC8-4198-94B8-2E65ED5C9BE8}" type="sibTrans" cxnId="{79A74A86-9975-4457-B008-1D6A0B9DC66B}">
      <dgm:prSet/>
      <dgm:spPr/>
      <dgm:t>
        <a:bodyPr/>
        <a:lstStyle/>
        <a:p>
          <a:pPr latinLnBrk="1"/>
          <a:endParaRPr lang="ko-KR" altLang="en-US"/>
        </a:p>
      </dgm:t>
    </dgm:pt>
    <dgm:pt modelId="{A15A9378-5F30-433E-95B3-1EB4D686F3ED}">
      <dgm:prSet/>
      <dgm:spPr/>
      <dgm:t>
        <a:bodyPr/>
        <a:lstStyle/>
        <a:p>
          <a:pPr latinLnBrk="1"/>
          <a:r>
            <a:rPr lang="ko-KR" altLang="en-US" dirty="0"/>
            <a:t>고객센터</a:t>
          </a:r>
        </a:p>
      </dgm:t>
    </dgm:pt>
    <dgm:pt modelId="{FEB17DCE-68CD-4C21-BED8-F3A28B90D8B7}" type="parTrans" cxnId="{E2A22BC5-E190-4FD3-B28A-C2E7BCF984BC}">
      <dgm:prSet/>
      <dgm:spPr/>
      <dgm:t>
        <a:bodyPr/>
        <a:lstStyle/>
        <a:p>
          <a:pPr latinLnBrk="1"/>
          <a:endParaRPr lang="ko-KR" altLang="en-US"/>
        </a:p>
      </dgm:t>
    </dgm:pt>
    <dgm:pt modelId="{36A6C455-9E08-47EB-A9EB-6B08D73EBDC9}" type="sibTrans" cxnId="{E2A22BC5-E190-4FD3-B28A-C2E7BCF984BC}">
      <dgm:prSet/>
      <dgm:spPr/>
      <dgm:t>
        <a:bodyPr/>
        <a:lstStyle/>
        <a:p>
          <a:pPr latinLnBrk="1"/>
          <a:endParaRPr lang="ko-KR" altLang="en-US"/>
        </a:p>
      </dgm:t>
    </dgm:pt>
    <dgm:pt modelId="{F5FBFD54-6365-4156-8425-C1020084BD52}">
      <dgm:prSet/>
      <dgm:spPr/>
      <dgm:t>
        <a:bodyPr/>
        <a:lstStyle/>
        <a:p>
          <a:pPr latinLnBrk="1"/>
          <a:r>
            <a:rPr lang="ko-KR" altLang="en-US" dirty="0"/>
            <a:t>이용제한 이의신청</a:t>
          </a:r>
        </a:p>
      </dgm:t>
    </dgm:pt>
    <dgm:pt modelId="{59A2C14C-F9A6-4409-A787-DB274CCD3684}" type="parTrans" cxnId="{0B54F7EF-1C8A-4E77-B528-08DA9C392743}">
      <dgm:prSet/>
      <dgm:spPr/>
      <dgm:t>
        <a:bodyPr/>
        <a:lstStyle/>
        <a:p>
          <a:pPr latinLnBrk="1"/>
          <a:endParaRPr lang="ko-KR" altLang="en-US"/>
        </a:p>
      </dgm:t>
    </dgm:pt>
    <dgm:pt modelId="{162ADFE0-2B6A-4A23-A5EC-B4616EDA9847}" type="sibTrans" cxnId="{0B54F7EF-1C8A-4E77-B528-08DA9C392743}">
      <dgm:prSet/>
      <dgm:spPr/>
      <dgm:t>
        <a:bodyPr/>
        <a:lstStyle/>
        <a:p>
          <a:pPr latinLnBrk="1"/>
          <a:endParaRPr lang="ko-KR" altLang="en-US"/>
        </a:p>
      </dgm:t>
    </dgm:pt>
    <dgm:pt modelId="{4BBAD348-0670-4565-BAFF-B333F226315E}">
      <dgm:prSet/>
      <dgm:spPr/>
      <dgm:t>
        <a:bodyPr/>
        <a:lstStyle/>
        <a:p>
          <a:pPr latinLnBrk="1"/>
          <a:r>
            <a:rPr lang="ko-KR" altLang="en-US" dirty="0"/>
            <a:t>보안센터</a:t>
          </a:r>
        </a:p>
      </dgm:t>
    </dgm:pt>
    <dgm:pt modelId="{CE6132C7-912D-45E2-AA88-C8E58C701D74}" type="parTrans" cxnId="{1E9DA8C7-E624-4FAA-9E86-C15F34DEE601}">
      <dgm:prSet/>
      <dgm:spPr/>
      <dgm:t>
        <a:bodyPr/>
        <a:lstStyle/>
        <a:p>
          <a:pPr latinLnBrk="1"/>
          <a:endParaRPr lang="ko-KR" altLang="en-US"/>
        </a:p>
      </dgm:t>
    </dgm:pt>
    <dgm:pt modelId="{386CB25E-C6F7-4459-BD5D-80028DE1B83D}" type="sibTrans" cxnId="{1E9DA8C7-E624-4FAA-9E86-C15F34DEE601}">
      <dgm:prSet/>
      <dgm:spPr/>
      <dgm:t>
        <a:bodyPr/>
        <a:lstStyle/>
        <a:p>
          <a:pPr latinLnBrk="1"/>
          <a:endParaRPr lang="ko-KR" altLang="en-US"/>
        </a:p>
      </dgm:t>
    </dgm:pt>
    <dgm:pt modelId="{532DE313-5028-48A1-A940-3F11F6F4A504}" type="pres">
      <dgm:prSet presAssocID="{90005CDD-6487-4412-B326-1ED28592AB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D36208-002A-4F84-AB60-D69707265C49}" type="pres">
      <dgm:prSet presAssocID="{D7C8E444-78BA-4BA9-921C-B04A49BB2F3F}" presName="hierRoot1" presStyleCnt="0">
        <dgm:presLayoutVars>
          <dgm:hierBranch val="init"/>
        </dgm:presLayoutVars>
      </dgm:prSet>
      <dgm:spPr/>
    </dgm:pt>
    <dgm:pt modelId="{2566FDE6-A671-4736-A1E6-946AC2059588}" type="pres">
      <dgm:prSet presAssocID="{D7C8E444-78BA-4BA9-921C-B04A49BB2F3F}" presName="rootComposite1" presStyleCnt="0"/>
      <dgm:spPr/>
    </dgm:pt>
    <dgm:pt modelId="{C275505C-0DB6-4FC5-A6CA-EEBE1A0BDD23}" type="pres">
      <dgm:prSet presAssocID="{D7C8E444-78BA-4BA9-921C-B04A49BB2F3F}" presName="rootText1" presStyleLbl="node0" presStyleIdx="0" presStyleCnt="1" custScaleX="318186" custLinFactY="-6777" custLinFactNeighborY="-100000">
        <dgm:presLayoutVars>
          <dgm:chPref val="3"/>
        </dgm:presLayoutVars>
      </dgm:prSet>
      <dgm:spPr/>
    </dgm:pt>
    <dgm:pt modelId="{61617E54-5CE4-485A-B6FA-D4755644DA64}" type="pres">
      <dgm:prSet presAssocID="{D7C8E444-78BA-4BA9-921C-B04A49BB2F3F}" presName="rootConnector1" presStyleLbl="node1" presStyleIdx="0" presStyleCnt="0"/>
      <dgm:spPr/>
    </dgm:pt>
    <dgm:pt modelId="{48F5A6AA-DF18-46AA-9DF4-DDB603A4D666}" type="pres">
      <dgm:prSet presAssocID="{D7C8E444-78BA-4BA9-921C-B04A49BB2F3F}" presName="hierChild2" presStyleCnt="0"/>
      <dgm:spPr/>
    </dgm:pt>
    <dgm:pt modelId="{2F2EC690-9F1D-4A48-8AC8-49272AD76241}" type="pres">
      <dgm:prSet presAssocID="{ECB9A7F4-9493-4218-BBB4-BE8AA4C7E268}" presName="Name37" presStyleLbl="parChTrans1D2" presStyleIdx="0" presStyleCnt="8"/>
      <dgm:spPr/>
    </dgm:pt>
    <dgm:pt modelId="{74B53F2C-B153-441D-957D-FA1E7E5CE74B}" type="pres">
      <dgm:prSet presAssocID="{D7805B89-88DC-43FC-A26B-E2EC3A5F9090}" presName="hierRoot2" presStyleCnt="0">
        <dgm:presLayoutVars>
          <dgm:hierBranch val="init"/>
        </dgm:presLayoutVars>
      </dgm:prSet>
      <dgm:spPr/>
    </dgm:pt>
    <dgm:pt modelId="{918498C6-2874-4288-AB90-E1BCF0D37170}" type="pres">
      <dgm:prSet presAssocID="{D7805B89-88DC-43FC-A26B-E2EC3A5F9090}" presName="rootComposite" presStyleCnt="0"/>
      <dgm:spPr/>
    </dgm:pt>
    <dgm:pt modelId="{4A658B85-D585-43AC-A6FC-1E4CDBC4E55A}" type="pres">
      <dgm:prSet presAssocID="{D7805B89-88DC-43FC-A26B-E2EC3A5F9090}" presName="rootText" presStyleLbl="node2" presStyleIdx="0" presStyleCnt="8" custLinFactNeighborX="-12495" custLinFactNeighborY="-1859">
        <dgm:presLayoutVars>
          <dgm:chPref val="3"/>
        </dgm:presLayoutVars>
      </dgm:prSet>
      <dgm:spPr/>
    </dgm:pt>
    <dgm:pt modelId="{61FE8E93-1488-4BCB-A500-C4C88E86FB60}" type="pres">
      <dgm:prSet presAssocID="{D7805B89-88DC-43FC-A26B-E2EC3A5F9090}" presName="rootConnector" presStyleLbl="node2" presStyleIdx="0" presStyleCnt="8"/>
      <dgm:spPr/>
    </dgm:pt>
    <dgm:pt modelId="{09587008-CCDB-4C98-B9E0-2DBA12CC3FE3}" type="pres">
      <dgm:prSet presAssocID="{D7805B89-88DC-43FC-A26B-E2EC3A5F9090}" presName="hierChild4" presStyleCnt="0"/>
      <dgm:spPr/>
    </dgm:pt>
    <dgm:pt modelId="{56CB532E-9FEE-4187-BAE9-1EEB5E4B3E19}" type="pres">
      <dgm:prSet presAssocID="{5DC96601-680C-43D0-B8F7-2053176A6935}" presName="Name37" presStyleLbl="parChTrans1D3" presStyleIdx="0" presStyleCnt="22"/>
      <dgm:spPr/>
    </dgm:pt>
    <dgm:pt modelId="{EB64073F-E56B-4D7F-9CA3-94D37D00E05B}" type="pres">
      <dgm:prSet presAssocID="{D0DC716D-6472-4616-A994-D8AA8FCB9454}" presName="hierRoot2" presStyleCnt="0">
        <dgm:presLayoutVars>
          <dgm:hierBranch val="init"/>
        </dgm:presLayoutVars>
      </dgm:prSet>
      <dgm:spPr/>
    </dgm:pt>
    <dgm:pt modelId="{AB3D7279-59A8-4A2B-9555-83206476E010}" type="pres">
      <dgm:prSet presAssocID="{D0DC716D-6472-4616-A994-D8AA8FCB9454}" presName="rootComposite" presStyleCnt="0"/>
      <dgm:spPr/>
    </dgm:pt>
    <dgm:pt modelId="{67252000-E226-44A7-9355-B2D1D0DE7422}" type="pres">
      <dgm:prSet presAssocID="{D0DC716D-6472-4616-A994-D8AA8FCB9454}" presName="rootText" presStyleLbl="node3" presStyleIdx="0" presStyleCnt="22">
        <dgm:presLayoutVars>
          <dgm:chPref val="3"/>
        </dgm:presLayoutVars>
      </dgm:prSet>
      <dgm:spPr/>
    </dgm:pt>
    <dgm:pt modelId="{50EBAA1B-E546-49A5-ACDC-92B8922B9157}" type="pres">
      <dgm:prSet presAssocID="{D0DC716D-6472-4616-A994-D8AA8FCB9454}" presName="rootConnector" presStyleLbl="node3" presStyleIdx="0" presStyleCnt="22"/>
      <dgm:spPr/>
    </dgm:pt>
    <dgm:pt modelId="{FBDAE633-ECEE-412B-AF23-535C4C2B0341}" type="pres">
      <dgm:prSet presAssocID="{D0DC716D-6472-4616-A994-D8AA8FCB9454}" presName="hierChild4" presStyleCnt="0"/>
      <dgm:spPr/>
    </dgm:pt>
    <dgm:pt modelId="{85D0B0C8-C08C-4A86-A15A-CF72C73EEB6B}" type="pres">
      <dgm:prSet presAssocID="{D0DC716D-6472-4616-A994-D8AA8FCB9454}" presName="hierChild5" presStyleCnt="0"/>
      <dgm:spPr/>
    </dgm:pt>
    <dgm:pt modelId="{220598D5-CEAF-4CCD-95D7-17E837A277A1}" type="pres">
      <dgm:prSet presAssocID="{525D32B8-703E-48CF-8D2D-51B83F33DF96}" presName="Name37" presStyleLbl="parChTrans1D3" presStyleIdx="1" presStyleCnt="22"/>
      <dgm:spPr/>
    </dgm:pt>
    <dgm:pt modelId="{AE47C253-B2E3-4D10-B4D5-978A8230DEB8}" type="pres">
      <dgm:prSet presAssocID="{EE6EE7DE-2D99-43A2-9D7B-25B46C544C5E}" presName="hierRoot2" presStyleCnt="0">
        <dgm:presLayoutVars>
          <dgm:hierBranch val="init"/>
        </dgm:presLayoutVars>
      </dgm:prSet>
      <dgm:spPr/>
    </dgm:pt>
    <dgm:pt modelId="{5FD803F9-4849-494E-8789-0874D2C89F43}" type="pres">
      <dgm:prSet presAssocID="{EE6EE7DE-2D99-43A2-9D7B-25B46C544C5E}" presName="rootComposite" presStyleCnt="0"/>
      <dgm:spPr/>
    </dgm:pt>
    <dgm:pt modelId="{F209AF71-7B03-4ED0-AE59-2452C9F74CD5}" type="pres">
      <dgm:prSet presAssocID="{EE6EE7DE-2D99-43A2-9D7B-25B46C544C5E}" presName="rootText" presStyleLbl="node3" presStyleIdx="1" presStyleCnt="22">
        <dgm:presLayoutVars>
          <dgm:chPref val="3"/>
        </dgm:presLayoutVars>
      </dgm:prSet>
      <dgm:spPr/>
    </dgm:pt>
    <dgm:pt modelId="{21AFBE8E-8518-43F3-9DC8-52A26F576D99}" type="pres">
      <dgm:prSet presAssocID="{EE6EE7DE-2D99-43A2-9D7B-25B46C544C5E}" presName="rootConnector" presStyleLbl="node3" presStyleIdx="1" presStyleCnt="22"/>
      <dgm:spPr/>
    </dgm:pt>
    <dgm:pt modelId="{20745B40-02A6-48C7-A0A6-A1D594F18D8A}" type="pres">
      <dgm:prSet presAssocID="{EE6EE7DE-2D99-43A2-9D7B-25B46C544C5E}" presName="hierChild4" presStyleCnt="0"/>
      <dgm:spPr/>
    </dgm:pt>
    <dgm:pt modelId="{45D2E3FE-C7B9-4B7D-8FB6-AC2CB85E9E70}" type="pres">
      <dgm:prSet presAssocID="{EE6EE7DE-2D99-43A2-9D7B-25B46C544C5E}" presName="hierChild5" presStyleCnt="0"/>
      <dgm:spPr/>
    </dgm:pt>
    <dgm:pt modelId="{20822F6B-A4CB-4F52-8281-BBA842028DD4}" type="pres">
      <dgm:prSet presAssocID="{DCD54ACA-3519-4CCA-A22B-7207E5E7A6D9}" presName="Name37" presStyleLbl="parChTrans1D3" presStyleIdx="2" presStyleCnt="22"/>
      <dgm:spPr/>
    </dgm:pt>
    <dgm:pt modelId="{6FA4DA7A-45BA-4229-B11D-40F87E6FB762}" type="pres">
      <dgm:prSet presAssocID="{D13387B9-A79F-43E5-B674-A57F9D649318}" presName="hierRoot2" presStyleCnt="0">
        <dgm:presLayoutVars>
          <dgm:hierBranch val="init"/>
        </dgm:presLayoutVars>
      </dgm:prSet>
      <dgm:spPr/>
    </dgm:pt>
    <dgm:pt modelId="{FAD5DED5-C814-4C18-A018-0D20D9140F9E}" type="pres">
      <dgm:prSet presAssocID="{D13387B9-A79F-43E5-B674-A57F9D649318}" presName="rootComposite" presStyleCnt="0"/>
      <dgm:spPr/>
    </dgm:pt>
    <dgm:pt modelId="{81E1F9AB-491D-4FB4-8E26-155B940623BB}" type="pres">
      <dgm:prSet presAssocID="{D13387B9-A79F-43E5-B674-A57F9D649318}" presName="rootText" presStyleLbl="node3" presStyleIdx="2" presStyleCnt="22">
        <dgm:presLayoutVars>
          <dgm:chPref val="3"/>
        </dgm:presLayoutVars>
      </dgm:prSet>
      <dgm:spPr/>
    </dgm:pt>
    <dgm:pt modelId="{07CDB9B8-A0F0-4D1F-95E8-BCB0BC87236E}" type="pres">
      <dgm:prSet presAssocID="{D13387B9-A79F-43E5-B674-A57F9D649318}" presName="rootConnector" presStyleLbl="node3" presStyleIdx="2" presStyleCnt="22"/>
      <dgm:spPr/>
    </dgm:pt>
    <dgm:pt modelId="{DE967813-7068-4F48-B0F1-4B8ED6A32153}" type="pres">
      <dgm:prSet presAssocID="{D13387B9-A79F-43E5-B674-A57F9D649318}" presName="hierChild4" presStyleCnt="0"/>
      <dgm:spPr/>
    </dgm:pt>
    <dgm:pt modelId="{E1CA1D1A-8A33-4B84-AFB3-E80373D76BB2}" type="pres">
      <dgm:prSet presAssocID="{D13387B9-A79F-43E5-B674-A57F9D649318}" presName="hierChild5" presStyleCnt="0"/>
      <dgm:spPr/>
    </dgm:pt>
    <dgm:pt modelId="{4EEF2D8B-CD20-413E-8457-AC5F83015F44}" type="pres">
      <dgm:prSet presAssocID="{69B97955-C04B-4539-8922-89E128E37663}" presName="Name37" presStyleLbl="parChTrans1D3" presStyleIdx="3" presStyleCnt="22"/>
      <dgm:spPr/>
    </dgm:pt>
    <dgm:pt modelId="{85B0CC87-A32D-40EC-8547-460A461C7481}" type="pres">
      <dgm:prSet presAssocID="{9851F088-CB4B-45DE-A297-0CE1EBEE2595}" presName="hierRoot2" presStyleCnt="0">
        <dgm:presLayoutVars>
          <dgm:hierBranch val="init"/>
        </dgm:presLayoutVars>
      </dgm:prSet>
      <dgm:spPr/>
    </dgm:pt>
    <dgm:pt modelId="{958377C8-223F-498B-9DEA-B05E6DE3ABC5}" type="pres">
      <dgm:prSet presAssocID="{9851F088-CB4B-45DE-A297-0CE1EBEE2595}" presName="rootComposite" presStyleCnt="0"/>
      <dgm:spPr/>
    </dgm:pt>
    <dgm:pt modelId="{43AB3D55-9E36-4A89-B977-8467145E10FA}" type="pres">
      <dgm:prSet presAssocID="{9851F088-CB4B-45DE-A297-0CE1EBEE2595}" presName="rootText" presStyleLbl="node3" presStyleIdx="3" presStyleCnt="22">
        <dgm:presLayoutVars>
          <dgm:chPref val="3"/>
        </dgm:presLayoutVars>
      </dgm:prSet>
      <dgm:spPr/>
    </dgm:pt>
    <dgm:pt modelId="{1A1B4EA5-BD2A-44A2-9E5F-6DCAD8E37D3C}" type="pres">
      <dgm:prSet presAssocID="{9851F088-CB4B-45DE-A297-0CE1EBEE2595}" presName="rootConnector" presStyleLbl="node3" presStyleIdx="3" presStyleCnt="22"/>
      <dgm:spPr/>
    </dgm:pt>
    <dgm:pt modelId="{8A189A95-FBD4-4CBB-A359-0D45E5012B76}" type="pres">
      <dgm:prSet presAssocID="{9851F088-CB4B-45DE-A297-0CE1EBEE2595}" presName="hierChild4" presStyleCnt="0"/>
      <dgm:spPr/>
    </dgm:pt>
    <dgm:pt modelId="{D728BBF5-0500-424A-9151-581B17B6EE05}" type="pres">
      <dgm:prSet presAssocID="{9851F088-CB4B-45DE-A297-0CE1EBEE2595}" presName="hierChild5" presStyleCnt="0"/>
      <dgm:spPr/>
    </dgm:pt>
    <dgm:pt modelId="{3B3E4FFD-F00D-41DF-A4D8-A29F92CE475F}" type="pres">
      <dgm:prSet presAssocID="{69D7DE0D-A392-432F-B1B1-2DBE5813F3B7}" presName="Name37" presStyleLbl="parChTrans1D3" presStyleIdx="4" presStyleCnt="22"/>
      <dgm:spPr/>
    </dgm:pt>
    <dgm:pt modelId="{1FDBC541-81EC-419B-948D-FE4C39122293}" type="pres">
      <dgm:prSet presAssocID="{0B3AD781-670E-49B2-A280-2CB4C7AAFEB6}" presName="hierRoot2" presStyleCnt="0">
        <dgm:presLayoutVars>
          <dgm:hierBranch val="init"/>
        </dgm:presLayoutVars>
      </dgm:prSet>
      <dgm:spPr/>
    </dgm:pt>
    <dgm:pt modelId="{185712A7-6E82-4DD5-9118-F6E5C61AEB06}" type="pres">
      <dgm:prSet presAssocID="{0B3AD781-670E-49B2-A280-2CB4C7AAFEB6}" presName="rootComposite" presStyleCnt="0"/>
      <dgm:spPr/>
    </dgm:pt>
    <dgm:pt modelId="{8C938B5E-533A-413F-B22C-9EA25E99FDB3}" type="pres">
      <dgm:prSet presAssocID="{0B3AD781-670E-49B2-A280-2CB4C7AAFEB6}" presName="rootText" presStyleLbl="node3" presStyleIdx="4" presStyleCnt="22">
        <dgm:presLayoutVars>
          <dgm:chPref val="3"/>
        </dgm:presLayoutVars>
      </dgm:prSet>
      <dgm:spPr/>
    </dgm:pt>
    <dgm:pt modelId="{4B641287-0E5C-4639-89A6-CB7A7427F8AB}" type="pres">
      <dgm:prSet presAssocID="{0B3AD781-670E-49B2-A280-2CB4C7AAFEB6}" presName="rootConnector" presStyleLbl="node3" presStyleIdx="4" presStyleCnt="22"/>
      <dgm:spPr/>
    </dgm:pt>
    <dgm:pt modelId="{17B25E40-E733-41E2-86D9-BF9920C2A396}" type="pres">
      <dgm:prSet presAssocID="{0B3AD781-670E-49B2-A280-2CB4C7AAFEB6}" presName="hierChild4" presStyleCnt="0"/>
      <dgm:spPr/>
    </dgm:pt>
    <dgm:pt modelId="{52EF94CB-4282-4591-9E5D-8AEB62185A9A}" type="pres">
      <dgm:prSet presAssocID="{0B3AD781-670E-49B2-A280-2CB4C7AAFEB6}" presName="hierChild5" presStyleCnt="0"/>
      <dgm:spPr/>
    </dgm:pt>
    <dgm:pt modelId="{BEFAF998-D664-4436-81BA-EF46E003D266}" type="pres">
      <dgm:prSet presAssocID="{D7805B89-88DC-43FC-A26B-E2EC3A5F9090}" presName="hierChild5" presStyleCnt="0"/>
      <dgm:spPr/>
    </dgm:pt>
    <dgm:pt modelId="{434A7CB6-6C35-44AB-8F04-8C1EB1C32764}" type="pres">
      <dgm:prSet presAssocID="{BF11196D-F25A-4A91-A4E7-1222BDC232AC}" presName="Name37" presStyleLbl="parChTrans1D2" presStyleIdx="1" presStyleCnt="8"/>
      <dgm:spPr/>
    </dgm:pt>
    <dgm:pt modelId="{79E1B84A-2497-410B-973A-19967B914ADE}" type="pres">
      <dgm:prSet presAssocID="{915D127B-E94D-4158-9326-59DADFA9447B}" presName="hierRoot2" presStyleCnt="0">
        <dgm:presLayoutVars>
          <dgm:hierBranch val="init"/>
        </dgm:presLayoutVars>
      </dgm:prSet>
      <dgm:spPr/>
    </dgm:pt>
    <dgm:pt modelId="{7D1FD0DB-2CAD-4FF3-9303-614555029986}" type="pres">
      <dgm:prSet presAssocID="{915D127B-E94D-4158-9326-59DADFA9447B}" presName="rootComposite" presStyleCnt="0"/>
      <dgm:spPr/>
    </dgm:pt>
    <dgm:pt modelId="{33E78CA4-661F-4485-9195-9BED2F6E17EB}" type="pres">
      <dgm:prSet presAssocID="{915D127B-E94D-4158-9326-59DADFA9447B}" presName="rootText" presStyleLbl="node2" presStyleIdx="1" presStyleCnt="8">
        <dgm:presLayoutVars>
          <dgm:chPref val="3"/>
        </dgm:presLayoutVars>
      </dgm:prSet>
      <dgm:spPr/>
    </dgm:pt>
    <dgm:pt modelId="{B3FB390F-AD6D-4468-A871-6E4BEAAF7D1C}" type="pres">
      <dgm:prSet presAssocID="{915D127B-E94D-4158-9326-59DADFA9447B}" presName="rootConnector" presStyleLbl="node2" presStyleIdx="1" presStyleCnt="8"/>
      <dgm:spPr/>
    </dgm:pt>
    <dgm:pt modelId="{20A7BFB9-8FA5-4B36-AD28-248BB5447228}" type="pres">
      <dgm:prSet presAssocID="{915D127B-E94D-4158-9326-59DADFA9447B}" presName="hierChild4" presStyleCnt="0"/>
      <dgm:spPr/>
    </dgm:pt>
    <dgm:pt modelId="{F306FF09-BBD3-4713-9913-08520AED86CA}" type="pres">
      <dgm:prSet presAssocID="{13A317B2-C5D8-4E51-9755-0EB33C50823E}" presName="Name37" presStyleLbl="parChTrans1D3" presStyleIdx="5" presStyleCnt="22"/>
      <dgm:spPr/>
    </dgm:pt>
    <dgm:pt modelId="{FBE23DEF-54D5-41BC-A03A-EC95F8743673}" type="pres">
      <dgm:prSet presAssocID="{C0FFBD87-70B3-49F3-ADF6-7338CCF53E30}" presName="hierRoot2" presStyleCnt="0">
        <dgm:presLayoutVars>
          <dgm:hierBranch val="init"/>
        </dgm:presLayoutVars>
      </dgm:prSet>
      <dgm:spPr/>
    </dgm:pt>
    <dgm:pt modelId="{81DF7C29-6DCC-4D96-90A7-CDA2D104CB84}" type="pres">
      <dgm:prSet presAssocID="{C0FFBD87-70B3-49F3-ADF6-7338CCF53E30}" presName="rootComposite" presStyleCnt="0"/>
      <dgm:spPr/>
    </dgm:pt>
    <dgm:pt modelId="{E158AA55-3810-478E-A66A-18C7D43D905B}" type="pres">
      <dgm:prSet presAssocID="{C0FFBD87-70B3-49F3-ADF6-7338CCF53E30}" presName="rootText" presStyleLbl="node3" presStyleIdx="5" presStyleCnt="22">
        <dgm:presLayoutVars>
          <dgm:chPref val="3"/>
        </dgm:presLayoutVars>
      </dgm:prSet>
      <dgm:spPr/>
    </dgm:pt>
    <dgm:pt modelId="{E4B1D0CE-DD98-45BD-A5EA-632D6903B979}" type="pres">
      <dgm:prSet presAssocID="{C0FFBD87-70B3-49F3-ADF6-7338CCF53E30}" presName="rootConnector" presStyleLbl="node3" presStyleIdx="5" presStyleCnt="22"/>
      <dgm:spPr/>
    </dgm:pt>
    <dgm:pt modelId="{7324D14B-C437-473C-AEB0-76AF8FACE4BB}" type="pres">
      <dgm:prSet presAssocID="{C0FFBD87-70B3-49F3-ADF6-7338CCF53E30}" presName="hierChild4" presStyleCnt="0"/>
      <dgm:spPr/>
    </dgm:pt>
    <dgm:pt modelId="{8C54D117-0CA8-4D28-A34C-311447D3E4DB}" type="pres">
      <dgm:prSet presAssocID="{C0FFBD87-70B3-49F3-ADF6-7338CCF53E30}" presName="hierChild5" presStyleCnt="0"/>
      <dgm:spPr/>
    </dgm:pt>
    <dgm:pt modelId="{DFCE7ACE-ACAA-429B-A4D1-90CC98B91881}" type="pres">
      <dgm:prSet presAssocID="{2EAC5DFE-B1AB-4F0B-95AB-F38FC4C2F075}" presName="Name37" presStyleLbl="parChTrans1D3" presStyleIdx="6" presStyleCnt="22"/>
      <dgm:spPr/>
    </dgm:pt>
    <dgm:pt modelId="{39F49A42-D2A9-4498-85D8-36A13F735B78}" type="pres">
      <dgm:prSet presAssocID="{D10615B2-BF2A-45D1-9C35-831F692B54AA}" presName="hierRoot2" presStyleCnt="0">
        <dgm:presLayoutVars>
          <dgm:hierBranch val="init"/>
        </dgm:presLayoutVars>
      </dgm:prSet>
      <dgm:spPr/>
    </dgm:pt>
    <dgm:pt modelId="{0617E13A-4B31-412E-B131-4EDFDEB47982}" type="pres">
      <dgm:prSet presAssocID="{D10615B2-BF2A-45D1-9C35-831F692B54AA}" presName="rootComposite" presStyleCnt="0"/>
      <dgm:spPr/>
    </dgm:pt>
    <dgm:pt modelId="{7B344913-21A8-4BF9-A2AE-6ECE9AD9EC97}" type="pres">
      <dgm:prSet presAssocID="{D10615B2-BF2A-45D1-9C35-831F692B54AA}" presName="rootText" presStyleLbl="node3" presStyleIdx="6" presStyleCnt="22">
        <dgm:presLayoutVars>
          <dgm:chPref val="3"/>
        </dgm:presLayoutVars>
      </dgm:prSet>
      <dgm:spPr/>
    </dgm:pt>
    <dgm:pt modelId="{E367618F-9B16-4711-AB24-FD56607AE0F7}" type="pres">
      <dgm:prSet presAssocID="{D10615B2-BF2A-45D1-9C35-831F692B54AA}" presName="rootConnector" presStyleLbl="node3" presStyleIdx="6" presStyleCnt="22"/>
      <dgm:spPr/>
    </dgm:pt>
    <dgm:pt modelId="{D5ED8B67-CB34-4E39-97C4-B685364FBAC3}" type="pres">
      <dgm:prSet presAssocID="{D10615B2-BF2A-45D1-9C35-831F692B54AA}" presName="hierChild4" presStyleCnt="0"/>
      <dgm:spPr/>
    </dgm:pt>
    <dgm:pt modelId="{2C97F094-0C48-4D73-A521-EF952F34C48E}" type="pres">
      <dgm:prSet presAssocID="{D10615B2-BF2A-45D1-9C35-831F692B54AA}" presName="hierChild5" presStyleCnt="0"/>
      <dgm:spPr/>
    </dgm:pt>
    <dgm:pt modelId="{65CFA4B0-710F-425C-ABEF-1B43087EFC90}" type="pres">
      <dgm:prSet presAssocID="{D4D550A3-B1F3-47C1-91F4-46C4867812FA}" presName="Name37" presStyleLbl="parChTrans1D3" presStyleIdx="7" presStyleCnt="22"/>
      <dgm:spPr/>
    </dgm:pt>
    <dgm:pt modelId="{C5F1DC73-2463-4B89-B9C3-FA2C192841A8}" type="pres">
      <dgm:prSet presAssocID="{BFC5590B-9467-4E07-8C07-B13CD62E24DA}" presName="hierRoot2" presStyleCnt="0">
        <dgm:presLayoutVars>
          <dgm:hierBranch val="init"/>
        </dgm:presLayoutVars>
      </dgm:prSet>
      <dgm:spPr/>
    </dgm:pt>
    <dgm:pt modelId="{C86A66BA-2F57-4069-9A1B-FB671FBDF735}" type="pres">
      <dgm:prSet presAssocID="{BFC5590B-9467-4E07-8C07-B13CD62E24DA}" presName="rootComposite" presStyleCnt="0"/>
      <dgm:spPr/>
    </dgm:pt>
    <dgm:pt modelId="{E6DB00B9-BA9E-4EC4-A6E5-5A7AAC394917}" type="pres">
      <dgm:prSet presAssocID="{BFC5590B-9467-4E07-8C07-B13CD62E24DA}" presName="rootText" presStyleLbl="node3" presStyleIdx="7" presStyleCnt="22">
        <dgm:presLayoutVars>
          <dgm:chPref val="3"/>
        </dgm:presLayoutVars>
      </dgm:prSet>
      <dgm:spPr/>
    </dgm:pt>
    <dgm:pt modelId="{E31DEB20-5B8A-4EF5-B478-A80C37BA11AD}" type="pres">
      <dgm:prSet presAssocID="{BFC5590B-9467-4E07-8C07-B13CD62E24DA}" presName="rootConnector" presStyleLbl="node3" presStyleIdx="7" presStyleCnt="22"/>
      <dgm:spPr/>
    </dgm:pt>
    <dgm:pt modelId="{CD3B19A9-797B-4710-85F0-496AECBD65B6}" type="pres">
      <dgm:prSet presAssocID="{BFC5590B-9467-4E07-8C07-B13CD62E24DA}" presName="hierChild4" presStyleCnt="0"/>
      <dgm:spPr/>
    </dgm:pt>
    <dgm:pt modelId="{22F6F42B-D511-4864-94A9-ACC43D080281}" type="pres">
      <dgm:prSet presAssocID="{BFC5590B-9467-4E07-8C07-B13CD62E24DA}" presName="hierChild5" presStyleCnt="0"/>
      <dgm:spPr/>
    </dgm:pt>
    <dgm:pt modelId="{46366E05-2E3D-43DC-A56E-CE1BC02997C4}" type="pres">
      <dgm:prSet presAssocID="{9F820292-AA3B-477E-8A7F-738DB874B198}" presName="Name37" presStyleLbl="parChTrans1D3" presStyleIdx="8" presStyleCnt="22"/>
      <dgm:spPr/>
    </dgm:pt>
    <dgm:pt modelId="{C7319792-9218-4CB4-8FCD-65F86F461FA3}" type="pres">
      <dgm:prSet presAssocID="{050F29FA-A631-42D7-A4F6-366B07A61D07}" presName="hierRoot2" presStyleCnt="0">
        <dgm:presLayoutVars>
          <dgm:hierBranch val="init"/>
        </dgm:presLayoutVars>
      </dgm:prSet>
      <dgm:spPr/>
    </dgm:pt>
    <dgm:pt modelId="{9110600D-1F9F-4905-BE58-F3B3404609CA}" type="pres">
      <dgm:prSet presAssocID="{050F29FA-A631-42D7-A4F6-366B07A61D07}" presName="rootComposite" presStyleCnt="0"/>
      <dgm:spPr/>
    </dgm:pt>
    <dgm:pt modelId="{25331897-5F62-4307-B399-D3202594BF1F}" type="pres">
      <dgm:prSet presAssocID="{050F29FA-A631-42D7-A4F6-366B07A61D07}" presName="rootText" presStyleLbl="node3" presStyleIdx="8" presStyleCnt="22">
        <dgm:presLayoutVars>
          <dgm:chPref val="3"/>
        </dgm:presLayoutVars>
      </dgm:prSet>
      <dgm:spPr/>
    </dgm:pt>
    <dgm:pt modelId="{7CB9C3C0-8D4F-4E04-AADE-A7E4C68A0042}" type="pres">
      <dgm:prSet presAssocID="{050F29FA-A631-42D7-A4F6-366B07A61D07}" presName="rootConnector" presStyleLbl="node3" presStyleIdx="8" presStyleCnt="22"/>
      <dgm:spPr/>
    </dgm:pt>
    <dgm:pt modelId="{E389F71A-3488-49C0-82E4-67D395799574}" type="pres">
      <dgm:prSet presAssocID="{050F29FA-A631-42D7-A4F6-366B07A61D07}" presName="hierChild4" presStyleCnt="0"/>
      <dgm:spPr/>
    </dgm:pt>
    <dgm:pt modelId="{B9018FC8-C45C-448C-B016-EF56D6279641}" type="pres">
      <dgm:prSet presAssocID="{050F29FA-A631-42D7-A4F6-366B07A61D07}" presName="hierChild5" presStyleCnt="0"/>
      <dgm:spPr/>
    </dgm:pt>
    <dgm:pt modelId="{A7924CBF-873C-4588-BB29-D08D7B62EDBF}" type="pres">
      <dgm:prSet presAssocID="{915D127B-E94D-4158-9326-59DADFA9447B}" presName="hierChild5" presStyleCnt="0"/>
      <dgm:spPr/>
    </dgm:pt>
    <dgm:pt modelId="{A15C6688-F2E7-412D-A990-228D77852F03}" type="pres">
      <dgm:prSet presAssocID="{788688BD-B2C6-4EA4-9B07-76D77EB9B77A}" presName="Name37" presStyleLbl="parChTrans1D2" presStyleIdx="2" presStyleCnt="8"/>
      <dgm:spPr/>
    </dgm:pt>
    <dgm:pt modelId="{FEE5436B-AF7D-4EA4-9E22-C88883AD79FE}" type="pres">
      <dgm:prSet presAssocID="{2518567B-8714-4855-AABD-0CA93D886CB6}" presName="hierRoot2" presStyleCnt="0">
        <dgm:presLayoutVars>
          <dgm:hierBranch val="init"/>
        </dgm:presLayoutVars>
      </dgm:prSet>
      <dgm:spPr/>
    </dgm:pt>
    <dgm:pt modelId="{B3834E21-1CE7-41F0-9658-AE559E7600A3}" type="pres">
      <dgm:prSet presAssocID="{2518567B-8714-4855-AABD-0CA93D886CB6}" presName="rootComposite" presStyleCnt="0"/>
      <dgm:spPr/>
    </dgm:pt>
    <dgm:pt modelId="{1F335680-D07C-4090-8AD0-36F6ADA4C93A}" type="pres">
      <dgm:prSet presAssocID="{2518567B-8714-4855-AABD-0CA93D886CB6}" presName="rootText" presStyleLbl="node2" presStyleIdx="2" presStyleCnt="8">
        <dgm:presLayoutVars>
          <dgm:chPref val="3"/>
        </dgm:presLayoutVars>
      </dgm:prSet>
      <dgm:spPr/>
    </dgm:pt>
    <dgm:pt modelId="{4DEF2D7B-E6D0-4980-A499-BF313DAA6E39}" type="pres">
      <dgm:prSet presAssocID="{2518567B-8714-4855-AABD-0CA93D886CB6}" presName="rootConnector" presStyleLbl="node2" presStyleIdx="2" presStyleCnt="8"/>
      <dgm:spPr/>
    </dgm:pt>
    <dgm:pt modelId="{4663D300-C8EE-4BE4-8777-D4F6C759F77A}" type="pres">
      <dgm:prSet presAssocID="{2518567B-8714-4855-AABD-0CA93D886CB6}" presName="hierChild4" presStyleCnt="0"/>
      <dgm:spPr/>
    </dgm:pt>
    <dgm:pt modelId="{15C027A5-D3E9-4719-9335-289EAE01239D}" type="pres">
      <dgm:prSet presAssocID="{7BFDA61B-BA17-4C80-8E65-70645E146FC7}" presName="Name37" presStyleLbl="parChTrans1D3" presStyleIdx="9" presStyleCnt="22"/>
      <dgm:spPr/>
    </dgm:pt>
    <dgm:pt modelId="{C5FC7C41-CB0D-4DC0-AE4C-027DBCBCEF65}" type="pres">
      <dgm:prSet presAssocID="{E8750085-65C3-4BF1-9BFB-765869198381}" presName="hierRoot2" presStyleCnt="0">
        <dgm:presLayoutVars>
          <dgm:hierBranch val="init"/>
        </dgm:presLayoutVars>
      </dgm:prSet>
      <dgm:spPr/>
    </dgm:pt>
    <dgm:pt modelId="{28A85723-4FBB-44B7-B103-C9B4E2F29F51}" type="pres">
      <dgm:prSet presAssocID="{E8750085-65C3-4BF1-9BFB-765869198381}" presName="rootComposite" presStyleCnt="0"/>
      <dgm:spPr/>
    </dgm:pt>
    <dgm:pt modelId="{1C21773F-A301-446D-9C45-CCEC44E087F8}" type="pres">
      <dgm:prSet presAssocID="{E8750085-65C3-4BF1-9BFB-765869198381}" presName="rootText" presStyleLbl="node3" presStyleIdx="9" presStyleCnt="22">
        <dgm:presLayoutVars>
          <dgm:chPref val="3"/>
        </dgm:presLayoutVars>
      </dgm:prSet>
      <dgm:spPr/>
    </dgm:pt>
    <dgm:pt modelId="{9454B682-8D59-47B5-BBF5-5C8F37FF6778}" type="pres">
      <dgm:prSet presAssocID="{E8750085-65C3-4BF1-9BFB-765869198381}" presName="rootConnector" presStyleLbl="node3" presStyleIdx="9" presStyleCnt="22"/>
      <dgm:spPr/>
    </dgm:pt>
    <dgm:pt modelId="{8BF48367-6486-45BD-B3B7-50A14BEF9672}" type="pres">
      <dgm:prSet presAssocID="{E8750085-65C3-4BF1-9BFB-765869198381}" presName="hierChild4" presStyleCnt="0"/>
      <dgm:spPr/>
    </dgm:pt>
    <dgm:pt modelId="{8A85FED1-A10F-4F64-BB89-120B8ED9B45D}" type="pres">
      <dgm:prSet presAssocID="{E8750085-65C3-4BF1-9BFB-765869198381}" presName="hierChild5" presStyleCnt="0"/>
      <dgm:spPr/>
    </dgm:pt>
    <dgm:pt modelId="{61CEB8B3-41D8-4AA2-8D62-49989D6871B9}" type="pres">
      <dgm:prSet presAssocID="{90540C3C-0D5B-41B5-B65E-1E1BE64CF145}" presName="Name37" presStyleLbl="parChTrans1D3" presStyleIdx="10" presStyleCnt="22"/>
      <dgm:spPr/>
    </dgm:pt>
    <dgm:pt modelId="{D75BED1E-A777-4E46-AECE-11D685D365FD}" type="pres">
      <dgm:prSet presAssocID="{FF3C79B6-21FA-4C95-B43B-A5E570A63BF5}" presName="hierRoot2" presStyleCnt="0">
        <dgm:presLayoutVars>
          <dgm:hierBranch val="init"/>
        </dgm:presLayoutVars>
      </dgm:prSet>
      <dgm:spPr/>
    </dgm:pt>
    <dgm:pt modelId="{0A38F2D1-6305-4689-8AD9-1FEDD9855364}" type="pres">
      <dgm:prSet presAssocID="{FF3C79B6-21FA-4C95-B43B-A5E570A63BF5}" presName="rootComposite" presStyleCnt="0"/>
      <dgm:spPr/>
    </dgm:pt>
    <dgm:pt modelId="{B466566A-9834-4552-8BC6-5CFE33125A52}" type="pres">
      <dgm:prSet presAssocID="{FF3C79B6-21FA-4C95-B43B-A5E570A63BF5}" presName="rootText" presStyleLbl="node3" presStyleIdx="10" presStyleCnt="22">
        <dgm:presLayoutVars>
          <dgm:chPref val="3"/>
        </dgm:presLayoutVars>
      </dgm:prSet>
      <dgm:spPr/>
    </dgm:pt>
    <dgm:pt modelId="{39835C2D-18FD-46A3-923F-6D5F013E1239}" type="pres">
      <dgm:prSet presAssocID="{FF3C79B6-21FA-4C95-B43B-A5E570A63BF5}" presName="rootConnector" presStyleLbl="node3" presStyleIdx="10" presStyleCnt="22"/>
      <dgm:spPr/>
    </dgm:pt>
    <dgm:pt modelId="{F974BF78-E4FA-4080-AD8B-72BD2113A9C6}" type="pres">
      <dgm:prSet presAssocID="{FF3C79B6-21FA-4C95-B43B-A5E570A63BF5}" presName="hierChild4" presStyleCnt="0"/>
      <dgm:spPr/>
    </dgm:pt>
    <dgm:pt modelId="{BA39750F-232D-4343-9A33-51E4259D91FF}" type="pres">
      <dgm:prSet presAssocID="{FF3C79B6-21FA-4C95-B43B-A5E570A63BF5}" presName="hierChild5" presStyleCnt="0"/>
      <dgm:spPr/>
    </dgm:pt>
    <dgm:pt modelId="{DD1BCDD5-4754-4A40-96FE-12F3DEEC2ABA}" type="pres">
      <dgm:prSet presAssocID="{CE3B4DB3-5AD2-4A2B-AEBA-A4C0867F0BD5}" presName="Name37" presStyleLbl="parChTrans1D3" presStyleIdx="11" presStyleCnt="22"/>
      <dgm:spPr/>
    </dgm:pt>
    <dgm:pt modelId="{0D061F42-35E6-4FB6-A9FB-4DA77FD2FAA9}" type="pres">
      <dgm:prSet presAssocID="{66B6B706-F221-4864-B664-9CFFA7E47411}" presName="hierRoot2" presStyleCnt="0">
        <dgm:presLayoutVars>
          <dgm:hierBranch val="init"/>
        </dgm:presLayoutVars>
      </dgm:prSet>
      <dgm:spPr/>
    </dgm:pt>
    <dgm:pt modelId="{345E194C-361B-4641-BC66-6A07A5CC3145}" type="pres">
      <dgm:prSet presAssocID="{66B6B706-F221-4864-B664-9CFFA7E47411}" presName="rootComposite" presStyleCnt="0"/>
      <dgm:spPr/>
    </dgm:pt>
    <dgm:pt modelId="{BC0B278C-820F-44B5-BB72-C086D0D6DBAD}" type="pres">
      <dgm:prSet presAssocID="{66B6B706-F221-4864-B664-9CFFA7E47411}" presName="rootText" presStyleLbl="node3" presStyleIdx="11" presStyleCnt="22">
        <dgm:presLayoutVars>
          <dgm:chPref val="3"/>
        </dgm:presLayoutVars>
      </dgm:prSet>
      <dgm:spPr/>
    </dgm:pt>
    <dgm:pt modelId="{878F643C-3B15-42FF-9688-6A9FCF265D1A}" type="pres">
      <dgm:prSet presAssocID="{66B6B706-F221-4864-B664-9CFFA7E47411}" presName="rootConnector" presStyleLbl="node3" presStyleIdx="11" presStyleCnt="22"/>
      <dgm:spPr/>
    </dgm:pt>
    <dgm:pt modelId="{5819CCF6-F656-4644-9394-1F00B10ABB19}" type="pres">
      <dgm:prSet presAssocID="{66B6B706-F221-4864-B664-9CFFA7E47411}" presName="hierChild4" presStyleCnt="0"/>
      <dgm:spPr/>
    </dgm:pt>
    <dgm:pt modelId="{8A8788D0-E925-48C6-A54D-B2AFCC6FC5CB}" type="pres">
      <dgm:prSet presAssocID="{66B6B706-F221-4864-B664-9CFFA7E47411}" presName="hierChild5" presStyleCnt="0"/>
      <dgm:spPr/>
    </dgm:pt>
    <dgm:pt modelId="{9DA8C17E-6935-4574-BA46-F487EF43A1EE}" type="pres">
      <dgm:prSet presAssocID="{2518567B-8714-4855-AABD-0CA93D886CB6}" presName="hierChild5" presStyleCnt="0"/>
      <dgm:spPr/>
    </dgm:pt>
    <dgm:pt modelId="{0DA43774-30BC-4495-B591-71E168C19C99}" type="pres">
      <dgm:prSet presAssocID="{31F3248D-4ED6-46AF-A8DC-69A44DB0AA6E}" presName="Name37" presStyleLbl="parChTrans1D2" presStyleIdx="3" presStyleCnt="8"/>
      <dgm:spPr/>
    </dgm:pt>
    <dgm:pt modelId="{53D44472-B4D8-48EF-BC01-05F0EF5F623F}" type="pres">
      <dgm:prSet presAssocID="{11B699F6-125B-4F54-8996-9C6E69C85E9D}" presName="hierRoot2" presStyleCnt="0">
        <dgm:presLayoutVars>
          <dgm:hierBranch val="init"/>
        </dgm:presLayoutVars>
      </dgm:prSet>
      <dgm:spPr/>
    </dgm:pt>
    <dgm:pt modelId="{3DA84000-DB83-4139-82D2-60B41BEF37D0}" type="pres">
      <dgm:prSet presAssocID="{11B699F6-125B-4F54-8996-9C6E69C85E9D}" presName="rootComposite" presStyleCnt="0"/>
      <dgm:spPr/>
    </dgm:pt>
    <dgm:pt modelId="{BE2C8D98-430F-477B-ABD7-ACEEC8167FD6}" type="pres">
      <dgm:prSet presAssocID="{11B699F6-125B-4F54-8996-9C6E69C85E9D}" presName="rootText" presStyleLbl="node2" presStyleIdx="3" presStyleCnt="8">
        <dgm:presLayoutVars>
          <dgm:chPref val="3"/>
        </dgm:presLayoutVars>
      </dgm:prSet>
      <dgm:spPr/>
    </dgm:pt>
    <dgm:pt modelId="{E57EDAE8-5EE6-4957-9DB5-776E62AB6DB4}" type="pres">
      <dgm:prSet presAssocID="{11B699F6-125B-4F54-8996-9C6E69C85E9D}" presName="rootConnector" presStyleLbl="node2" presStyleIdx="3" presStyleCnt="8"/>
      <dgm:spPr/>
    </dgm:pt>
    <dgm:pt modelId="{40C540CE-D3D6-4CF9-AC8E-DFC7174E0793}" type="pres">
      <dgm:prSet presAssocID="{11B699F6-125B-4F54-8996-9C6E69C85E9D}" presName="hierChild4" presStyleCnt="0"/>
      <dgm:spPr/>
    </dgm:pt>
    <dgm:pt modelId="{63ACE5BB-E455-40DF-9B99-48D2FB63A2B6}" type="pres">
      <dgm:prSet presAssocID="{AAD8D9B9-A68C-486A-A302-926F2E78B0C3}" presName="Name37" presStyleLbl="parChTrans1D3" presStyleIdx="12" presStyleCnt="22"/>
      <dgm:spPr/>
    </dgm:pt>
    <dgm:pt modelId="{737E3084-C36C-408E-8550-B88B23C64801}" type="pres">
      <dgm:prSet presAssocID="{54972F6B-2524-4393-86EE-3CD9BDCE4C77}" presName="hierRoot2" presStyleCnt="0">
        <dgm:presLayoutVars>
          <dgm:hierBranch val="init"/>
        </dgm:presLayoutVars>
      </dgm:prSet>
      <dgm:spPr/>
    </dgm:pt>
    <dgm:pt modelId="{9323B0F5-2DC2-4B5D-92D1-BBEE32E12F44}" type="pres">
      <dgm:prSet presAssocID="{54972F6B-2524-4393-86EE-3CD9BDCE4C77}" presName="rootComposite" presStyleCnt="0"/>
      <dgm:spPr/>
    </dgm:pt>
    <dgm:pt modelId="{82ACCAF2-E772-46A7-9B87-2EE5B3B650B7}" type="pres">
      <dgm:prSet presAssocID="{54972F6B-2524-4393-86EE-3CD9BDCE4C77}" presName="rootText" presStyleLbl="node3" presStyleIdx="12" presStyleCnt="22">
        <dgm:presLayoutVars>
          <dgm:chPref val="3"/>
        </dgm:presLayoutVars>
      </dgm:prSet>
      <dgm:spPr/>
    </dgm:pt>
    <dgm:pt modelId="{68CB71B6-0EDD-4688-96C8-C74C57C360B7}" type="pres">
      <dgm:prSet presAssocID="{54972F6B-2524-4393-86EE-3CD9BDCE4C77}" presName="rootConnector" presStyleLbl="node3" presStyleIdx="12" presStyleCnt="22"/>
      <dgm:spPr/>
    </dgm:pt>
    <dgm:pt modelId="{2797E234-E52F-48F5-971F-4CDFE9891CBC}" type="pres">
      <dgm:prSet presAssocID="{54972F6B-2524-4393-86EE-3CD9BDCE4C77}" presName="hierChild4" presStyleCnt="0"/>
      <dgm:spPr/>
    </dgm:pt>
    <dgm:pt modelId="{4A1E7B75-2ACE-4278-A6EA-8C85AD1F5807}" type="pres">
      <dgm:prSet presAssocID="{54972F6B-2524-4393-86EE-3CD9BDCE4C77}" presName="hierChild5" presStyleCnt="0"/>
      <dgm:spPr/>
    </dgm:pt>
    <dgm:pt modelId="{43F281C4-BF97-42FA-B7C6-8605407F0918}" type="pres">
      <dgm:prSet presAssocID="{E6FBFEBF-2387-4791-A6CF-8F08C85BE93E}" presName="Name37" presStyleLbl="parChTrans1D3" presStyleIdx="13" presStyleCnt="22"/>
      <dgm:spPr/>
    </dgm:pt>
    <dgm:pt modelId="{DA408085-CBB1-48F7-A07E-EA4C7DDB931E}" type="pres">
      <dgm:prSet presAssocID="{DBACF095-75EE-4055-B3A3-BF8C96448717}" presName="hierRoot2" presStyleCnt="0">
        <dgm:presLayoutVars>
          <dgm:hierBranch val="init"/>
        </dgm:presLayoutVars>
      </dgm:prSet>
      <dgm:spPr/>
    </dgm:pt>
    <dgm:pt modelId="{3319FBCD-21BD-48A6-8642-B34CC5CDD53B}" type="pres">
      <dgm:prSet presAssocID="{DBACF095-75EE-4055-B3A3-BF8C96448717}" presName="rootComposite" presStyleCnt="0"/>
      <dgm:spPr/>
    </dgm:pt>
    <dgm:pt modelId="{315BBF88-3BB1-4EC8-A7E1-AD7415BE1914}" type="pres">
      <dgm:prSet presAssocID="{DBACF095-75EE-4055-B3A3-BF8C96448717}" presName="rootText" presStyleLbl="node3" presStyleIdx="13" presStyleCnt="22">
        <dgm:presLayoutVars>
          <dgm:chPref val="3"/>
        </dgm:presLayoutVars>
      </dgm:prSet>
      <dgm:spPr/>
    </dgm:pt>
    <dgm:pt modelId="{B9D973C6-DC6B-489A-9674-95D7A4D467AE}" type="pres">
      <dgm:prSet presAssocID="{DBACF095-75EE-4055-B3A3-BF8C96448717}" presName="rootConnector" presStyleLbl="node3" presStyleIdx="13" presStyleCnt="22"/>
      <dgm:spPr/>
    </dgm:pt>
    <dgm:pt modelId="{954EC7DA-E4BD-4192-B3CB-98670563B392}" type="pres">
      <dgm:prSet presAssocID="{DBACF095-75EE-4055-B3A3-BF8C96448717}" presName="hierChild4" presStyleCnt="0"/>
      <dgm:spPr/>
    </dgm:pt>
    <dgm:pt modelId="{566A0A5F-4D7C-4EAC-AC60-8EEA8F66292C}" type="pres">
      <dgm:prSet presAssocID="{DBACF095-75EE-4055-B3A3-BF8C96448717}" presName="hierChild5" presStyleCnt="0"/>
      <dgm:spPr/>
    </dgm:pt>
    <dgm:pt modelId="{4F568C17-C229-4DAA-AEBC-62A819BFC1F4}" type="pres">
      <dgm:prSet presAssocID="{863BB8E3-CFE2-4122-AAB4-513F01E42C89}" presName="Name37" presStyleLbl="parChTrans1D3" presStyleIdx="14" presStyleCnt="22"/>
      <dgm:spPr/>
    </dgm:pt>
    <dgm:pt modelId="{978685BC-289C-4146-B060-DE1202D4D7BA}" type="pres">
      <dgm:prSet presAssocID="{FE0234A3-E1E6-41FE-9BF1-20ADDA0C01E8}" presName="hierRoot2" presStyleCnt="0">
        <dgm:presLayoutVars>
          <dgm:hierBranch val="init"/>
        </dgm:presLayoutVars>
      </dgm:prSet>
      <dgm:spPr/>
    </dgm:pt>
    <dgm:pt modelId="{025CC7A6-1D87-498A-9131-494A167EC74F}" type="pres">
      <dgm:prSet presAssocID="{FE0234A3-E1E6-41FE-9BF1-20ADDA0C01E8}" presName="rootComposite" presStyleCnt="0"/>
      <dgm:spPr/>
    </dgm:pt>
    <dgm:pt modelId="{71DE13A0-D15A-4B97-85DD-895484AFE042}" type="pres">
      <dgm:prSet presAssocID="{FE0234A3-E1E6-41FE-9BF1-20ADDA0C01E8}" presName="rootText" presStyleLbl="node3" presStyleIdx="14" presStyleCnt="22">
        <dgm:presLayoutVars>
          <dgm:chPref val="3"/>
        </dgm:presLayoutVars>
      </dgm:prSet>
      <dgm:spPr/>
    </dgm:pt>
    <dgm:pt modelId="{8F1CCAC1-27DD-4FBE-9431-BE7E04478D75}" type="pres">
      <dgm:prSet presAssocID="{FE0234A3-E1E6-41FE-9BF1-20ADDA0C01E8}" presName="rootConnector" presStyleLbl="node3" presStyleIdx="14" presStyleCnt="22"/>
      <dgm:spPr/>
    </dgm:pt>
    <dgm:pt modelId="{8194A066-B080-49EA-A868-5B14A2BBFCAC}" type="pres">
      <dgm:prSet presAssocID="{FE0234A3-E1E6-41FE-9BF1-20ADDA0C01E8}" presName="hierChild4" presStyleCnt="0"/>
      <dgm:spPr/>
    </dgm:pt>
    <dgm:pt modelId="{59400EC8-E088-42B8-823B-55DABB3D0D0D}" type="pres">
      <dgm:prSet presAssocID="{FE0234A3-E1E6-41FE-9BF1-20ADDA0C01E8}" presName="hierChild5" presStyleCnt="0"/>
      <dgm:spPr/>
    </dgm:pt>
    <dgm:pt modelId="{2C081D12-244B-42BF-AE95-E0387A67332B}" type="pres">
      <dgm:prSet presAssocID="{65D44D69-342E-46EA-B018-18406710E700}" presName="Name37" presStyleLbl="parChTrans1D3" presStyleIdx="15" presStyleCnt="22"/>
      <dgm:spPr/>
    </dgm:pt>
    <dgm:pt modelId="{2E135D63-3C13-488F-9B46-8C25DCAB8D00}" type="pres">
      <dgm:prSet presAssocID="{A115C300-1EE6-4263-B267-EB13EACF5852}" presName="hierRoot2" presStyleCnt="0">
        <dgm:presLayoutVars>
          <dgm:hierBranch val="init"/>
        </dgm:presLayoutVars>
      </dgm:prSet>
      <dgm:spPr/>
    </dgm:pt>
    <dgm:pt modelId="{71D00BC1-9C6B-40F7-9D7E-4A64434F1416}" type="pres">
      <dgm:prSet presAssocID="{A115C300-1EE6-4263-B267-EB13EACF5852}" presName="rootComposite" presStyleCnt="0"/>
      <dgm:spPr/>
    </dgm:pt>
    <dgm:pt modelId="{8D2C34DB-5165-4FA8-9E48-289CA8103AF4}" type="pres">
      <dgm:prSet presAssocID="{A115C300-1EE6-4263-B267-EB13EACF5852}" presName="rootText" presStyleLbl="node3" presStyleIdx="15" presStyleCnt="22">
        <dgm:presLayoutVars>
          <dgm:chPref val="3"/>
        </dgm:presLayoutVars>
      </dgm:prSet>
      <dgm:spPr/>
    </dgm:pt>
    <dgm:pt modelId="{BB619EAF-5F65-4C95-81F0-3DF772003E98}" type="pres">
      <dgm:prSet presAssocID="{A115C300-1EE6-4263-B267-EB13EACF5852}" presName="rootConnector" presStyleLbl="node3" presStyleIdx="15" presStyleCnt="22"/>
      <dgm:spPr/>
    </dgm:pt>
    <dgm:pt modelId="{3D6F0B6D-DFDE-469E-9900-B381DF9AA3FE}" type="pres">
      <dgm:prSet presAssocID="{A115C300-1EE6-4263-B267-EB13EACF5852}" presName="hierChild4" presStyleCnt="0"/>
      <dgm:spPr/>
    </dgm:pt>
    <dgm:pt modelId="{B9FD086C-D18C-4314-A80C-E519A9517E3B}" type="pres">
      <dgm:prSet presAssocID="{A115C300-1EE6-4263-B267-EB13EACF5852}" presName="hierChild5" presStyleCnt="0"/>
      <dgm:spPr/>
    </dgm:pt>
    <dgm:pt modelId="{95DC19AD-BE5A-40EA-AFD3-2348E83ED76C}" type="pres">
      <dgm:prSet presAssocID="{11B699F6-125B-4F54-8996-9C6E69C85E9D}" presName="hierChild5" presStyleCnt="0"/>
      <dgm:spPr/>
    </dgm:pt>
    <dgm:pt modelId="{C97A036A-D30E-4695-97E0-4EB65A8EFF84}" type="pres">
      <dgm:prSet presAssocID="{C5C1C309-2B26-4E08-94CA-2B150CD61AFE}" presName="Name37" presStyleLbl="parChTrans1D2" presStyleIdx="4" presStyleCnt="8"/>
      <dgm:spPr/>
    </dgm:pt>
    <dgm:pt modelId="{202A53F3-C3B9-4940-937A-352EC58FE61D}" type="pres">
      <dgm:prSet presAssocID="{FEC47642-D372-4C48-B76A-675D79526E66}" presName="hierRoot2" presStyleCnt="0">
        <dgm:presLayoutVars>
          <dgm:hierBranch val="init"/>
        </dgm:presLayoutVars>
      </dgm:prSet>
      <dgm:spPr/>
    </dgm:pt>
    <dgm:pt modelId="{A51CD15C-3806-42A4-BBBA-9B4990FECD11}" type="pres">
      <dgm:prSet presAssocID="{FEC47642-D372-4C48-B76A-675D79526E66}" presName="rootComposite" presStyleCnt="0"/>
      <dgm:spPr/>
    </dgm:pt>
    <dgm:pt modelId="{CB90E960-9445-4EFF-B57E-3419909CD574}" type="pres">
      <dgm:prSet presAssocID="{FEC47642-D372-4C48-B76A-675D79526E66}" presName="rootText" presStyleLbl="node2" presStyleIdx="4" presStyleCnt="8">
        <dgm:presLayoutVars>
          <dgm:chPref val="3"/>
        </dgm:presLayoutVars>
      </dgm:prSet>
      <dgm:spPr/>
    </dgm:pt>
    <dgm:pt modelId="{2FFB31DB-0E72-477D-821F-58EF4F2066C8}" type="pres">
      <dgm:prSet presAssocID="{FEC47642-D372-4C48-B76A-675D79526E66}" presName="rootConnector" presStyleLbl="node2" presStyleIdx="4" presStyleCnt="8"/>
      <dgm:spPr/>
    </dgm:pt>
    <dgm:pt modelId="{A7964D8C-153A-435E-9262-BF487194A011}" type="pres">
      <dgm:prSet presAssocID="{FEC47642-D372-4C48-B76A-675D79526E66}" presName="hierChild4" presStyleCnt="0"/>
      <dgm:spPr/>
    </dgm:pt>
    <dgm:pt modelId="{C887FB8F-3B04-4C2D-90FA-1562D527766A}" type="pres">
      <dgm:prSet presAssocID="{451A0564-68C6-4B4F-93E5-6D992FF0BE41}" presName="Name37" presStyleLbl="parChTrans1D3" presStyleIdx="16" presStyleCnt="22"/>
      <dgm:spPr/>
    </dgm:pt>
    <dgm:pt modelId="{BFE6DEDE-9D2B-4422-9FCA-1F9B1D03D269}" type="pres">
      <dgm:prSet presAssocID="{A3F47C18-DB30-4A12-BCDC-1D68630F2A3C}" presName="hierRoot2" presStyleCnt="0">
        <dgm:presLayoutVars>
          <dgm:hierBranch val="init"/>
        </dgm:presLayoutVars>
      </dgm:prSet>
      <dgm:spPr/>
    </dgm:pt>
    <dgm:pt modelId="{034AA01E-F159-4634-A0C9-A586B7EE1AE3}" type="pres">
      <dgm:prSet presAssocID="{A3F47C18-DB30-4A12-BCDC-1D68630F2A3C}" presName="rootComposite" presStyleCnt="0"/>
      <dgm:spPr/>
    </dgm:pt>
    <dgm:pt modelId="{C7046CB1-1557-4AC0-A3C7-7DA04DFD3256}" type="pres">
      <dgm:prSet presAssocID="{A3F47C18-DB30-4A12-BCDC-1D68630F2A3C}" presName="rootText" presStyleLbl="node3" presStyleIdx="16" presStyleCnt="22">
        <dgm:presLayoutVars>
          <dgm:chPref val="3"/>
        </dgm:presLayoutVars>
      </dgm:prSet>
      <dgm:spPr/>
    </dgm:pt>
    <dgm:pt modelId="{F3F99D81-A76B-49C6-A38F-5FB08D3B6961}" type="pres">
      <dgm:prSet presAssocID="{A3F47C18-DB30-4A12-BCDC-1D68630F2A3C}" presName="rootConnector" presStyleLbl="node3" presStyleIdx="16" presStyleCnt="22"/>
      <dgm:spPr/>
    </dgm:pt>
    <dgm:pt modelId="{083601A8-E978-4994-A91E-46959541B10A}" type="pres">
      <dgm:prSet presAssocID="{A3F47C18-DB30-4A12-BCDC-1D68630F2A3C}" presName="hierChild4" presStyleCnt="0"/>
      <dgm:spPr/>
    </dgm:pt>
    <dgm:pt modelId="{C2027A66-4073-4808-A2E9-E9E954CC0A85}" type="pres">
      <dgm:prSet presAssocID="{A3F47C18-DB30-4A12-BCDC-1D68630F2A3C}" presName="hierChild5" presStyleCnt="0"/>
      <dgm:spPr/>
    </dgm:pt>
    <dgm:pt modelId="{8DDD23C4-D6DD-4F34-9237-5EEE9347CE83}" type="pres">
      <dgm:prSet presAssocID="{FEC47642-D372-4C48-B76A-675D79526E66}" presName="hierChild5" presStyleCnt="0"/>
      <dgm:spPr/>
    </dgm:pt>
    <dgm:pt modelId="{D8B63D8F-7751-4176-B93C-64F3A30303EE}" type="pres">
      <dgm:prSet presAssocID="{1AEDA69A-810E-428C-A93A-412A213773F8}" presName="Name37" presStyleLbl="parChTrans1D2" presStyleIdx="5" presStyleCnt="8"/>
      <dgm:spPr/>
    </dgm:pt>
    <dgm:pt modelId="{63A11624-FB32-4B4C-A4FA-18E57050886C}" type="pres">
      <dgm:prSet presAssocID="{5C7CBFBF-AED2-43B4-AB5A-3DA3B1E34149}" presName="hierRoot2" presStyleCnt="0">
        <dgm:presLayoutVars>
          <dgm:hierBranch val="init"/>
        </dgm:presLayoutVars>
      </dgm:prSet>
      <dgm:spPr/>
    </dgm:pt>
    <dgm:pt modelId="{AAB673D4-B038-45E5-B84F-04360A51AE11}" type="pres">
      <dgm:prSet presAssocID="{5C7CBFBF-AED2-43B4-AB5A-3DA3B1E34149}" presName="rootComposite" presStyleCnt="0"/>
      <dgm:spPr/>
    </dgm:pt>
    <dgm:pt modelId="{E66C74E4-B614-4031-8908-372C3007578B}" type="pres">
      <dgm:prSet presAssocID="{5C7CBFBF-AED2-43B4-AB5A-3DA3B1E34149}" presName="rootText" presStyleLbl="node2" presStyleIdx="5" presStyleCnt="8">
        <dgm:presLayoutVars>
          <dgm:chPref val="3"/>
        </dgm:presLayoutVars>
      </dgm:prSet>
      <dgm:spPr/>
    </dgm:pt>
    <dgm:pt modelId="{C147A3B7-03D6-4A47-8C64-78882EACD98E}" type="pres">
      <dgm:prSet presAssocID="{5C7CBFBF-AED2-43B4-AB5A-3DA3B1E34149}" presName="rootConnector" presStyleLbl="node2" presStyleIdx="5" presStyleCnt="8"/>
      <dgm:spPr/>
    </dgm:pt>
    <dgm:pt modelId="{94742201-2E4F-44F7-BC06-A2351CE7657D}" type="pres">
      <dgm:prSet presAssocID="{5C7CBFBF-AED2-43B4-AB5A-3DA3B1E34149}" presName="hierChild4" presStyleCnt="0"/>
      <dgm:spPr/>
    </dgm:pt>
    <dgm:pt modelId="{97EC809B-E2A5-4D03-B190-9043435594ED}" type="pres">
      <dgm:prSet presAssocID="{379A775C-8800-406B-AC23-D78CA1781A9B}" presName="Name37" presStyleLbl="parChTrans1D3" presStyleIdx="17" presStyleCnt="22"/>
      <dgm:spPr/>
    </dgm:pt>
    <dgm:pt modelId="{A8457A1B-ADCF-4DF0-8433-EFFE89C09091}" type="pres">
      <dgm:prSet presAssocID="{F8F43F06-0D5C-457B-A9F8-5E86E226CC2E}" presName="hierRoot2" presStyleCnt="0">
        <dgm:presLayoutVars>
          <dgm:hierBranch val="init"/>
        </dgm:presLayoutVars>
      </dgm:prSet>
      <dgm:spPr/>
    </dgm:pt>
    <dgm:pt modelId="{1C582334-9AD8-48CC-8689-8C5ADDF476EC}" type="pres">
      <dgm:prSet presAssocID="{F8F43F06-0D5C-457B-A9F8-5E86E226CC2E}" presName="rootComposite" presStyleCnt="0"/>
      <dgm:spPr/>
    </dgm:pt>
    <dgm:pt modelId="{2F7F66FA-5987-445C-9C4A-FA1A7F75FB10}" type="pres">
      <dgm:prSet presAssocID="{F8F43F06-0D5C-457B-A9F8-5E86E226CC2E}" presName="rootText" presStyleLbl="node3" presStyleIdx="17" presStyleCnt="22">
        <dgm:presLayoutVars>
          <dgm:chPref val="3"/>
        </dgm:presLayoutVars>
      </dgm:prSet>
      <dgm:spPr/>
    </dgm:pt>
    <dgm:pt modelId="{8B65CC33-1571-4408-8AE5-20926AE084A6}" type="pres">
      <dgm:prSet presAssocID="{F8F43F06-0D5C-457B-A9F8-5E86E226CC2E}" presName="rootConnector" presStyleLbl="node3" presStyleIdx="17" presStyleCnt="22"/>
      <dgm:spPr/>
    </dgm:pt>
    <dgm:pt modelId="{A164912C-3C94-4253-AB27-F55D343A4344}" type="pres">
      <dgm:prSet presAssocID="{F8F43F06-0D5C-457B-A9F8-5E86E226CC2E}" presName="hierChild4" presStyleCnt="0"/>
      <dgm:spPr/>
    </dgm:pt>
    <dgm:pt modelId="{BE6A87E9-7BDC-47E3-9D05-677A002C94D3}" type="pres">
      <dgm:prSet presAssocID="{F8F43F06-0D5C-457B-A9F8-5E86E226CC2E}" presName="hierChild5" presStyleCnt="0"/>
      <dgm:spPr/>
    </dgm:pt>
    <dgm:pt modelId="{109097C9-1F0D-46A9-AA2B-BB05CA78C4CE}" type="pres">
      <dgm:prSet presAssocID="{5C7CBFBF-AED2-43B4-AB5A-3DA3B1E34149}" presName="hierChild5" presStyleCnt="0"/>
      <dgm:spPr/>
    </dgm:pt>
    <dgm:pt modelId="{0406187F-240F-4F15-BB82-62F77B8C43B4}" type="pres">
      <dgm:prSet presAssocID="{E6A7EF44-9915-470B-9E67-DBC07EBB40B4}" presName="Name37" presStyleLbl="parChTrans1D2" presStyleIdx="6" presStyleCnt="8"/>
      <dgm:spPr/>
    </dgm:pt>
    <dgm:pt modelId="{2A57E46C-3970-4E21-8F03-6C0B9EE2BB92}" type="pres">
      <dgm:prSet presAssocID="{73705800-D177-46F4-966A-AE037FC73324}" presName="hierRoot2" presStyleCnt="0">
        <dgm:presLayoutVars>
          <dgm:hierBranch val="init"/>
        </dgm:presLayoutVars>
      </dgm:prSet>
      <dgm:spPr/>
    </dgm:pt>
    <dgm:pt modelId="{D10F10EE-F81E-496C-99B4-D7EBFD50E7E8}" type="pres">
      <dgm:prSet presAssocID="{73705800-D177-46F4-966A-AE037FC73324}" presName="rootComposite" presStyleCnt="0"/>
      <dgm:spPr/>
    </dgm:pt>
    <dgm:pt modelId="{5925BFA9-A3F2-4A85-9D4F-BAD3C61FA054}" type="pres">
      <dgm:prSet presAssocID="{73705800-D177-46F4-966A-AE037FC73324}" presName="rootText" presStyleLbl="node2" presStyleIdx="6" presStyleCnt="8">
        <dgm:presLayoutVars>
          <dgm:chPref val="3"/>
        </dgm:presLayoutVars>
      </dgm:prSet>
      <dgm:spPr/>
    </dgm:pt>
    <dgm:pt modelId="{E3DB1698-BD34-4CAC-98D9-772859EBF090}" type="pres">
      <dgm:prSet presAssocID="{73705800-D177-46F4-966A-AE037FC73324}" presName="rootConnector" presStyleLbl="node2" presStyleIdx="6" presStyleCnt="8"/>
      <dgm:spPr/>
    </dgm:pt>
    <dgm:pt modelId="{E7C9805B-9932-4309-BB98-7C3CF7E23CB5}" type="pres">
      <dgm:prSet presAssocID="{73705800-D177-46F4-966A-AE037FC73324}" presName="hierChild4" presStyleCnt="0"/>
      <dgm:spPr/>
    </dgm:pt>
    <dgm:pt modelId="{EDA5607F-CE5E-4DD3-A3BA-40CEDCC8BAC7}" type="pres">
      <dgm:prSet presAssocID="{AE4CF12F-BB83-4D5C-BFDA-7B2651E550C5}" presName="Name37" presStyleLbl="parChTrans1D3" presStyleIdx="18" presStyleCnt="22"/>
      <dgm:spPr/>
    </dgm:pt>
    <dgm:pt modelId="{CB03AC5C-2A92-4ACA-A56A-63151B6A26CC}" type="pres">
      <dgm:prSet presAssocID="{18CEFB00-1387-4279-9973-0459A3EC9AA9}" presName="hierRoot2" presStyleCnt="0">
        <dgm:presLayoutVars>
          <dgm:hierBranch val="init"/>
        </dgm:presLayoutVars>
      </dgm:prSet>
      <dgm:spPr/>
    </dgm:pt>
    <dgm:pt modelId="{F68DDFB6-D0B3-41D8-AD4D-EAB7338C3758}" type="pres">
      <dgm:prSet presAssocID="{18CEFB00-1387-4279-9973-0459A3EC9AA9}" presName="rootComposite" presStyleCnt="0"/>
      <dgm:spPr/>
    </dgm:pt>
    <dgm:pt modelId="{8F8678A3-1651-4781-9140-E3C7818B5DBE}" type="pres">
      <dgm:prSet presAssocID="{18CEFB00-1387-4279-9973-0459A3EC9AA9}" presName="rootText" presStyleLbl="node3" presStyleIdx="18" presStyleCnt="22">
        <dgm:presLayoutVars>
          <dgm:chPref val="3"/>
        </dgm:presLayoutVars>
      </dgm:prSet>
      <dgm:spPr/>
    </dgm:pt>
    <dgm:pt modelId="{7122C813-9AB9-4CCF-A3D3-6DC3AC02CC53}" type="pres">
      <dgm:prSet presAssocID="{18CEFB00-1387-4279-9973-0459A3EC9AA9}" presName="rootConnector" presStyleLbl="node3" presStyleIdx="18" presStyleCnt="22"/>
      <dgm:spPr/>
    </dgm:pt>
    <dgm:pt modelId="{26330015-9A58-4246-98EB-5B9DCB02C2DB}" type="pres">
      <dgm:prSet presAssocID="{18CEFB00-1387-4279-9973-0459A3EC9AA9}" presName="hierChild4" presStyleCnt="0"/>
      <dgm:spPr/>
    </dgm:pt>
    <dgm:pt modelId="{65F36923-4AB1-4EA9-BFA6-1A3083D5072C}" type="pres">
      <dgm:prSet presAssocID="{18CEFB00-1387-4279-9973-0459A3EC9AA9}" presName="hierChild5" presStyleCnt="0"/>
      <dgm:spPr/>
    </dgm:pt>
    <dgm:pt modelId="{283C0B72-5DFA-4AA4-9809-B94C36F93C92}" type="pres">
      <dgm:prSet presAssocID="{73705800-D177-46F4-966A-AE037FC73324}" presName="hierChild5" presStyleCnt="0"/>
      <dgm:spPr/>
    </dgm:pt>
    <dgm:pt modelId="{58BC96EC-550A-43B1-8365-A7D91BFF13A0}" type="pres">
      <dgm:prSet presAssocID="{BB2908DC-3870-4194-894B-501B44146243}" presName="Name37" presStyleLbl="parChTrans1D2" presStyleIdx="7" presStyleCnt="8"/>
      <dgm:spPr/>
    </dgm:pt>
    <dgm:pt modelId="{3F24BC6D-48FA-4AA9-9A9A-F7A40C0F73AF}" type="pres">
      <dgm:prSet presAssocID="{160FA2D5-DBC8-4B8A-9A2F-8E799F775D72}" presName="hierRoot2" presStyleCnt="0">
        <dgm:presLayoutVars>
          <dgm:hierBranch val="init"/>
        </dgm:presLayoutVars>
      </dgm:prSet>
      <dgm:spPr/>
    </dgm:pt>
    <dgm:pt modelId="{A57365F0-FED9-41A8-BB41-92E70CE710EA}" type="pres">
      <dgm:prSet presAssocID="{160FA2D5-DBC8-4B8A-9A2F-8E799F775D72}" presName="rootComposite" presStyleCnt="0"/>
      <dgm:spPr/>
    </dgm:pt>
    <dgm:pt modelId="{15833AEE-8F36-4F13-BFE8-E5692DACB5E5}" type="pres">
      <dgm:prSet presAssocID="{160FA2D5-DBC8-4B8A-9A2F-8E799F775D72}" presName="rootText" presStyleLbl="node2" presStyleIdx="7" presStyleCnt="8">
        <dgm:presLayoutVars>
          <dgm:chPref val="3"/>
        </dgm:presLayoutVars>
      </dgm:prSet>
      <dgm:spPr/>
    </dgm:pt>
    <dgm:pt modelId="{4F7011F5-5F02-4E89-810C-579ED7259C3A}" type="pres">
      <dgm:prSet presAssocID="{160FA2D5-DBC8-4B8A-9A2F-8E799F775D72}" presName="rootConnector" presStyleLbl="node2" presStyleIdx="7" presStyleCnt="8"/>
      <dgm:spPr/>
    </dgm:pt>
    <dgm:pt modelId="{344626BD-98F6-42D1-95BB-B792C816B327}" type="pres">
      <dgm:prSet presAssocID="{160FA2D5-DBC8-4B8A-9A2F-8E799F775D72}" presName="hierChild4" presStyleCnt="0"/>
      <dgm:spPr/>
    </dgm:pt>
    <dgm:pt modelId="{781DAB39-1714-46F1-8027-5825797E1CDD}" type="pres">
      <dgm:prSet presAssocID="{FEB17DCE-68CD-4C21-BED8-F3A28B90D8B7}" presName="Name37" presStyleLbl="parChTrans1D3" presStyleIdx="19" presStyleCnt="22"/>
      <dgm:spPr/>
    </dgm:pt>
    <dgm:pt modelId="{88DB62D2-563B-483C-8106-AA1F99CEB7CB}" type="pres">
      <dgm:prSet presAssocID="{A15A9378-5F30-433E-95B3-1EB4D686F3ED}" presName="hierRoot2" presStyleCnt="0">
        <dgm:presLayoutVars>
          <dgm:hierBranch val="init"/>
        </dgm:presLayoutVars>
      </dgm:prSet>
      <dgm:spPr/>
    </dgm:pt>
    <dgm:pt modelId="{3F98521F-8726-479B-B033-58555839CF99}" type="pres">
      <dgm:prSet presAssocID="{A15A9378-5F30-433E-95B3-1EB4D686F3ED}" presName="rootComposite" presStyleCnt="0"/>
      <dgm:spPr/>
    </dgm:pt>
    <dgm:pt modelId="{CB452C22-A0C0-4299-8507-E39A2575CE96}" type="pres">
      <dgm:prSet presAssocID="{A15A9378-5F30-433E-95B3-1EB4D686F3ED}" presName="rootText" presStyleLbl="node3" presStyleIdx="19" presStyleCnt="22">
        <dgm:presLayoutVars>
          <dgm:chPref val="3"/>
        </dgm:presLayoutVars>
      </dgm:prSet>
      <dgm:spPr/>
    </dgm:pt>
    <dgm:pt modelId="{5A2A52F3-5D2D-4C92-9EE1-881D1F2CEB99}" type="pres">
      <dgm:prSet presAssocID="{A15A9378-5F30-433E-95B3-1EB4D686F3ED}" presName="rootConnector" presStyleLbl="node3" presStyleIdx="19" presStyleCnt="22"/>
      <dgm:spPr/>
    </dgm:pt>
    <dgm:pt modelId="{FE2FDD99-C746-4B44-8583-C717BBF7F61E}" type="pres">
      <dgm:prSet presAssocID="{A15A9378-5F30-433E-95B3-1EB4D686F3ED}" presName="hierChild4" presStyleCnt="0"/>
      <dgm:spPr/>
    </dgm:pt>
    <dgm:pt modelId="{61946F17-7B2C-4F93-A46A-16F27EBA8ABE}" type="pres">
      <dgm:prSet presAssocID="{A15A9378-5F30-433E-95B3-1EB4D686F3ED}" presName="hierChild5" presStyleCnt="0"/>
      <dgm:spPr/>
    </dgm:pt>
    <dgm:pt modelId="{37BB2243-C069-4043-AF44-19D7568646DD}" type="pres">
      <dgm:prSet presAssocID="{59A2C14C-F9A6-4409-A787-DB274CCD3684}" presName="Name37" presStyleLbl="parChTrans1D3" presStyleIdx="20" presStyleCnt="22"/>
      <dgm:spPr/>
    </dgm:pt>
    <dgm:pt modelId="{4A911CE6-D54E-43BA-9555-6401965F4C2D}" type="pres">
      <dgm:prSet presAssocID="{F5FBFD54-6365-4156-8425-C1020084BD52}" presName="hierRoot2" presStyleCnt="0">
        <dgm:presLayoutVars>
          <dgm:hierBranch val="init"/>
        </dgm:presLayoutVars>
      </dgm:prSet>
      <dgm:spPr/>
    </dgm:pt>
    <dgm:pt modelId="{901B2C69-6D2E-4763-B253-865C10EB5C9C}" type="pres">
      <dgm:prSet presAssocID="{F5FBFD54-6365-4156-8425-C1020084BD52}" presName="rootComposite" presStyleCnt="0"/>
      <dgm:spPr/>
    </dgm:pt>
    <dgm:pt modelId="{6FD73132-91D6-4230-950C-128E09DE5BA0}" type="pres">
      <dgm:prSet presAssocID="{F5FBFD54-6365-4156-8425-C1020084BD52}" presName="rootText" presStyleLbl="node3" presStyleIdx="20" presStyleCnt="22">
        <dgm:presLayoutVars>
          <dgm:chPref val="3"/>
        </dgm:presLayoutVars>
      </dgm:prSet>
      <dgm:spPr/>
    </dgm:pt>
    <dgm:pt modelId="{FE88BA2B-C49F-4B5C-98E5-B02CAFD3C93D}" type="pres">
      <dgm:prSet presAssocID="{F5FBFD54-6365-4156-8425-C1020084BD52}" presName="rootConnector" presStyleLbl="node3" presStyleIdx="20" presStyleCnt="22"/>
      <dgm:spPr/>
    </dgm:pt>
    <dgm:pt modelId="{AB6FC837-ECBE-40E9-A268-0D12C69CBB8C}" type="pres">
      <dgm:prSet presAssocID="{F5FBFD54-6365-4156-8425-C1020084BD52}" presName="hierChild4" presStyleCnt="0"/>
      <dgm:spPr/>
    </dgm:pt>
    <dgm:pt modelId="{D5B84C42-8FC0-4C75-97E1-84DF0F1B7D91}" type="pres">
      <dgm:prSet presAssocID="{F5FBFD54-6365-4156-8425-C1020084BD52}" presName="hierChild5" presStyleCnt="0"/>
      <dgm:spPr/>
    </dgm:pt>
    <dgm:pt modelId="{EEEE3FB3-075F-4E34-BA6F-DD81AE050EFA}" type="pres">
      <dgm:prSet presAssocID="{CE6132C7-912D-45E2-AA88-C8E58C701D74}" presName="Name37" presStyleLbl="parChTrans1D3" presStyleIdx="21" presStyleCnt="22"/>
      <dgm:spPr/>
    </dgm:pt>
    <dgm:pt modelId="{264D58A1-B61D-4833-B00E-FB0600973610}" type="pres">
      <dgm:prSet presAssocID="{4BBAD348-0670-4565-BAFF-B333F226315E}" presName="hierRoot2" presStyleCnt="0">
        <dgm:presLayoutVars>
          <dgm:hierBranch val="init"/>
        </dgm:presLayoutVars>
      </dgm:prSet>
      <dgm:spPr/>
    </dgm:pt>
    <dgm:pt modelId="{0699FA00-E66B-4656-845C-739709A96605}" type="pres">
      <dgm:prSet presAssocID="{4BBAD348-0670-4565-BAFF-B333F226315E}" presName="rootComposite" presStyleCnt="0"/>
      <dgm:spPr/>
    </dgm:pt>
    <dgm:pt modelId="{060C95E0-9162-465B-9F22-489FB81B2953}" type="pres">
      <dgm:prSet presAssocID="{4BBAD348-0670-4565-BAFF-B333F226315E}" presName="rootText" presStyleLbl="node3" presStyleIdx="21" presStyleCnt="22">
        <dgm:presLayoutVars>
          <dgm:chPref val="3"/>
        </dgm:presLayoutVars>
      </dgm:prSet>
      <dgm:spPr/>
    </dgm:pt>
    <dgm:pt modelId="{F4033186-B8FB-47D7-AFDC-4D3B6FEC4605}" type="pres">
      <dgm:prSet presAssocID="{4BBAD348-0670-4565-BAFF-B333F226315E}" presName="rootConnector" presStyleLbl="node3" presStyleIdx="21" presStyleCnt="22"/>
      <dgm:spPr/>
    </dgm:pt>
    <dgm:pt modelId="{28AFCA5E-92C8-43EB-B2B1-ED64B08F0375}" type="pres">
      <dgm:prSet presAssocID="{4BBAD348-0670-4565-BAFF-B333F226315E}" presName="hierChild4" presStyleCnt="0"/>
      <dgm:spPr/>
    </dgm:pt>
    <dgm:pt modelId="{D111ED42-1FD5-4DAB-84FB-98C10B7C29A6}" type="pres">
      <dgm:prSet presAssocID="{4BBAD348-0670-4565-BAFF-B333F226315E}" presName="hierChild5" presStyleCnt="0"/>
      <dgm:spPr/>
    </dgm:pt>
    <dgm:pt modelId="{3F84FAF9-EEB9-4776-ADE8-0CA1D47FE038}" type="pres">
      <dgm:prSet presAssocID="{160FA2D5-DBC8-4B8A-9A2F-8E799F775D72}" presName="hierChild5" presStyleCnt="0"/>
      <dgm:spPr/>
    </dgm:pt>
    <dgm:pt modelId="{F45CF591-2A53-4573-94E1-B12A6663F685}" type="pres">
      <dgm:prSet presAssocID="{D7C8E444-78BA-4BA9-921C-B04A49BB2F3F}" presName="hierChild3" presStyleCnt="0"/>
      <dgm:spPr/>
    </dgm:pt>
  </dgm:ptLst>
  <dgm:cxnLst>
    <dgm:cxn modelId="{BC294201-D08E-4D73-91A7-8E912CF56BB7}" type="presOf" srcId="{D13387B9-A79F-43E5-B674-A57F9D649318}" destId="{07CDB9B8-A0F0-4D1F-95E8-BCB0BC87236E}" srcOrd="1" destOrd="0" presId="urn:microsoft.com/office/officeart/2005/8/layout/orgChart1"/>
    <dgm:cxn modelId="{B5A5BA02-E2E8-46A8-A54F-DC6D4FD0C1E2}" type="presOf" srcId="{2518567B-8714-4855-AABD-0CA93D886CB6}" destId="{1F335680-D07C-4090-8AD0-36F6ADA4C93A}" srcOrd="0" destOrd="0" presId="urn:microsoft.com/office/officeart/2005/8/layout/orgChart1"/>
    <dgm:cxn modelId="{3C221503-10B9-4210-B182-4DF859FF49E1}" type="presOf" srcId="{AAD8D9B9-A68C-486A-A302-926F2E78B0C3}" destId="{63ACE5BB-E455-40DF-9B99-48D2FB63A2B6}" srcOrd="0" destOrd="0" presId="urn:microsoft.com/office/officeart/2005/8/layout/orgChart1"/>
    <dgm:cxn modelId="{BF1A7D03-568B-44D2-9DEA-774397A17411}" type="presOf" srcId="{2EAC5DFE-B1AB-4F0B-95AB-F38FC4C2F075}" destId="{DFCE7ACE-ACAA-429B-A4D1-90CC98B91881}" srcOrd="0" destOrd="0" presId="urn:microsoft.com/office/officeart/2005/8/layout/orgChart1"/>
    <dgm:cxn modelId="{B24DD204-BFEC-42E0-8E47-63D319BC713E}" type="presOf" srcId="{160FA2D5-DBC8-4B8A-9A2F-8E799F775D72}" destId="{15833AEE-8F36-4F13-BFE8-E5692DACB5E5}" srcOrd="0" destOrd="0" presId="urn:microsoft.com/office/officeart/2005/8/layout/orgChart1"/>
    <dgm:cxn modelId="{C12C1C05-33F4-49AB-93BE-587BD2F9562A}" type="presOf" srcId="{4BBAD348-0670-4565-BAFF-B333F226315E}" destId="{F4033186-B8FB-47D7-AFDC-4D3B6FEC4605}" srcOrd="1" destOrd="0" presId="urn:microsoft.com/office/officeart/2005/8/layout/orgChart1"/>
    <dgm:cxn modelId="{1C20C206-0BB6-49FC-87C1-78564DEA94E2}" type="presOf" srcId="{EE6EE7DE-2D99-43A2-9D7B-25B46C544C5E}" destId="{F209AF71-7B03-4ED0-AE59-2452C9F74CD5}" srcOrd="0" destOrd="0" presId="urn:microsoft.com/office/officeart/2005/8/layout/orgChart1"/>
    <dgm:cxn modelId="{42F60E07-0947-47EF-95E6-0CB6A3775DC2}" type="presOf" srcId="{D7C8E444-78BA-4BA9-921C-B04A49BB2F3F}" destId="{61617E54-5CE4-485A-B6FA-D4755644DA64}" srcOrd="1" destOrd="0" presId="urn:microsoft.com/office/officeart/2005/8/layout/orgChart1"/>
    <dgm:cxn modelId="{88645908-CFB8-4533-A428-E24E8ED394C1}" type="presOf" srcId="{915D127B-E94D-4158-9326-59DADFA9447B}" destId="{33E78CA4-661F-4485-9195-9BED2F6E17EB}" srcOrd="0" destOrd="0" presId="urn:microsoft.com/office/officeart/2005/8/layout/orgChart1"/>
    <dgm:cxn modelId="{0E8EA70C-9C25-4BA4-B3EA-EA9D4537703A}" type="presOf" srcId="{D7805B89-88DC-43FC-A26B-E2EC3A5F9090}" destId="{61FE8E93-1488-4BCB-A500-C4C88E86FB60}" srcOrd="1" destOrd="0" presId="urn:microsoft.com/office/officeart/2005/8/layout/orgChart1"/>
    <dgm:cxn modelId="{F8D1CF19-66CD-4E2F-943E-1C17882FB261}" type="presOf" srcId="{5DC96601-680C-43D0-B8F7-2053176A6935}" destId="{56CB532E-9FEE-4187-BAE9-1EEB5E4B3E19}" srcOrd="0" destOrd="0" presId="urn:microsoft.com/office/officeart/2005/8/layout/orgChart1"/>
    <dgm:cxn modelId="{9262021A-7A1C-4CF3-B5F5-33FBC27E373B}" type="presOf" srcId="{54972F6B-2524-4393-86EE-3CD9BDCE4C77}" destId="{68CB71B6-0EDD-4688-96C8-C74C57C360B7}" srcOrd="1" destOrd="0" presId="urn:microsoft.com/office/officeart/2005/8/layout/orgChart1"/>
    <dgm:cxn modelId="{97469B1B-9AB6-4306-9651-B540BC922E5E}" type="presOf" srcId="{0B3AD781-670E-49B2-A280-2CB4C7AAFEB6}" destId="{4B641287-0E5C-4639-89A6-CB7A7427F8AB}" srcOrd="1" destOrd="0" presId="urn:microsoft.com/office/officeart/2005/8/layout/orgChart1"/>
    <dgm:cxn modelId="{F138871C-EF05-4940-BE78-4512F9980FF2}" srcId="{11B699F6-125B-4F54-8996-9C6E69C85E9D}" destId="{DBACF095-75EE-4055-B3A3-BF8C96448717}" srcOrd="1" destOrd="0" parTransId="{E6FBFEBF-2387-4791-A6CF-8F08C85BE93E}" sibTransId="{F1BAE2D1-149F-4D0A-B917-911B2FA95DA7}"/>
    <dgm:cxn modelId="{59D1571D-2DA3-40F9-B4E2-FE34A67EBC12}" type="presOf" srcId="{BFC5590B-9467-4E07-8C07-B13CD62E24DA}" destId="{E31DEB20-5B8A-4EF5-B478-A80C37BA11AD}" srcOrd="1" destOrd="0" presId="urn:microsoft.com/office/officeart/2005/8/layout/orgChart1"/>
    <dgm:cxn modelId="{36449F1D-C760-4308-9C27-971EBE0760D3}" type="presOf" srcId="{0B3AD781-670E-49B2-A280-2CB4C7AAFEB6}" destId="{8C938B5E-533A-413F-B22C-9EA25E99FDB3}" srcOrd="0" destOrd="0" presId="urn:microsoft.com/office/officeart/2005/8/layout/orgChart1"/>
    <dgm:cxn modelId="{9260B71D-AF1B-440B-97BA-B940218C9FF1}" type="presOf" srcId="{F5FBFD54-6365-4156-8425-C1020084BD52}" destId="{6FD73132-91D6-4230-950C-128E09DE5BA0}" srcOrd="0" destOrd="0" presId="urn:microsoft.com/office/officeart/2005/8/layout/orgChart1"/>
    <dgm:cxn modelId="{0F70271F-FE22-4FFF-AA66-7E9E8CE848B5}" type="presOf" srcId="{11B699F6-125B-4F54-8996-9C6E69C85E9D}" destId="{E57EDAE8-5EE6-4957-9DB5-776E62AB6DB4}" srcOrd="1" destOrd="0" presId="urn:microsoft.com/office/officeart/2005/8/layout/orgChart1"/>
    <dgm:cxn modelId="{E56A7E1F-DEE8-4673-B4EB-2C5AF41142D8}" type="presOf" srcId="{C0FFBD87-70B3-49F3-ADF6-7338CCF53E30}" destId="{E158AA55-3810-478E-A66A-18C7D43D905B}" srcOrd="0" destOrd="0" presId="urn:microsoft.com/office/officeart/2005/8/layout/orgChart1"/>
    <dgm:cxn modelId="{772C7321-BF3F-488B-9346-52C3E1BD9F03}" type="presOf" srcId="{ECB9A7F4-9493-4218-BBB4-BE8AA4C7E268}" destId="{2F2EC690-9F1D-4A48-8AC8-49272AD76241}" srcOrd="0" destOrd="0" presId="urn:microsoft.com/office/officeart/2005/8/layout/orgChart1"/>
    <dgm:cxn modelId="{322C2B22-FB68-4038-83F0-418A0DD56572}" type="presOf" srcId="{E6FBFEBF-2387-4791-A6CF-8F08C85BE93E}" destId="{43F281C4-BF97-42FA-B7C6-8605407F0918}" srcOrd="0" destOrd="0" presId="urn:microsoft.com/office/officeart/2005/8/layout/orgChart1"/>
    <dgm:cxn modelId="{34C06224-50AE-4709-8812-E74F96031308}" type="presOf" srcId="{DCD54ACA-3519-4CCA-A22B-7207E5E7A6D9}" destId="{20822F6B-A4CB-4F52-8281-BBA842028DD4}" srcOrd="0" destOrd="0" presId="urn:microsoft.com/office/officeart/2005/8/layout/orgChart1"/>
    <dgm:cxn modelId="{1C4CB629-00E4-43AA-B595-018A8235F1E5}" type="presOf" srcId="{DBACF095-75EE-4055-B3A3-BF8C96448717}" destId="{B9D973C6-DC6B-489A-9674-95D7A4D467AE}" srcOrd="1" destOrd="0" presId="urn:microsoft.com/office/officeart/2005/8/layout/orgChart1"/>
    <dgm:cxn modelId="{7E56832B-A52F-410B-9481-EA4358754D7C}" type="presOf" srcId="{D7805B89-88DC-43FC-A26B-E2EC3A5F9090}" destId="{4A658B85-D585-43AC-A6FC-1E4CDBC4E55A}" srcOrd="0" destOrd="0" presId="urn:microsoft.com/office/officeart/2005/8/layout/orgChart1"/>
    <dgm:cxn modelId="{5ED1B72B-3A73-48BB-B1BC-147E5D6D1268}" type="presOf" srcId="{5C7CBFBF-AED2-43B4-AB5A-3DA3B1E34149}" destId="{E66C74E4-B614-4031-8908-372C3007578B}" srcOrd="0" destOrd="0" presId="urn:microsoft.com/office/officeart/2005/8/layout/orgChart1"/>
    <dgm:cxn modelId="{4F02FA2B-BFCC-49F3-8D47-1400E81C84F7}" srcId="{915D127B-E94D-4158-9326-59DADFA9447B}" destId="{D10615B2-BF2A-45D1-9C35-831F692B54AA}" srcOrd="1" destOrd="0" parTransId="{2EAC5DFE-B1AB-4F0B-95AB-F38FC4C2F075}" sibTransId="{8AFAFB47-7F36-4FBF-9233-2DB2BACA6E3A}"/>
    <dgm:cxn modelId="{999F9531-2AE6-4F22-AD76-BCC4ABCACC61}" type="presOf" srcId="{FEC47642-D372-4C48-B76A-675D79526E66}" destId="{CB90E960-9445-4EFF-B57E-3419909CD574}" srcOrd="0" destOrd="0" presId="urn:microsoft.com/office/officeart/2005/8/layout/orgChart1"/>
    <dgm:cxn modelId="{04938133-E82D-4B64-A47A-BACD442D9324}" type="presOf" srcId="{D10615B2-BF2A-45D1-9C35-831F692B54AA}" destId="{7B344913-21A8-4BF9-A2AE-6ECE9AD9EC97}" srcOrd="0" destOrd="0" presId="urn:microsoft.com/office/officeart/2005/8/layout/orgChart1"/>
    <dgm:cxn modelId="{AF96A436-45A1-4AB8-B496-13F5B4C9421C}" type="presOf" srcId="{E6A7EF44-9915-470B-9E67-DBC07EBB40B4}" destId="{0406187F-240F-4F15-BB82-62F77B8C43B4}" srcOrd="0" destOrd="0" presId="urn:microsoft.com/office/officeart/2005/8/layout/orgChart1"/>
    <dgm:cxn modelId="{4BC26638-7265-4F53-9171-5AE1B9A24C85}" type="presOf" srcId="{451A0564-68C6-4B4F-93E5-6D992FF0BE41}" destId="{C887FB8F-3B04-4C2D-90FA-1562D527766A}" srcOrd="0" destOrd="0" presId="urn:microsoft.com/office/officeart/2005/8/layout/orgChart1"/>
    <dgm:cxn modelId="{74ADC638-5CF7-404B-80C5-CAA8E9357A49}" srcId="{D7C8E444-78BA-4BA9-921C-B04A49BB2F3F}" destId="{D7805B89-88DC-43FC-A26B-E2EC3A5F9090}" srcOrd="0" destOrd="0" parTransId="{ECB9A7F4-9493-4218-BBB4-BE8AA4C7E268}" sibTransId="{B1305C60-CD8D-43C2-A5EF-59299CB13029}"/>
    <dgm:cxn modelId="{E1B5CC38-320B-4B56-9F6C-D87AFDE8BD1E}" type="presOf" srcId="{18CEFB00-1387-4279-9973-0459A3EC9AA9}" destId="{8F8678A3-1651-4781-9140-E3C7818B5DBE}" srcOrd="0" destOrd="0" presId="urn:microsoft.com/office/officeart/2005/8/layout/orgChart1"/>
    <dgm:cxn modelId="{A0B3CC39-A6CA-4BA2-BD7B-9631598D1CEB}" type="presOf" srcId="{A3F47C18-DB30-4A12-BCDC-1D68630F2A3C}" destId="{C7046CB1-1557-4AC0-A3C7-7DA04DFD3256}" srcOrd="0" destOrd="0" presId="urn:microsoft.com/office/officeart/2005/8/layout/orgChart1"/>
    <dgm:cxn modelId="{1C0B513A-E3EC-4FE0-8B4B-60B6AC5197D0}" type="presOf" srcId="{EE6EE7DE-2D99-43A2-9D7B-25B46C544C5E}" destId="{21AFBE8E-8518-43F3-9DC8-52A26F576D99}" srcOrd="1" destOrd="0" presId="urn:microsoft.com/office/officeart/2005/8/layout/orgChart1"/>
    <dgm:cxn modelId="{E391A73E-8329-49A7-A4C4-2C93090B1A2C}" type="presOf" srcId="{525D32B8-703E-48CF-8D2D-51B83F33DF96}" destId="{220598D5-CEAF-4CCD-95D7-17E837A277A1}" srcOrd="0" destOrd="0" presId="urn:microsoft.com/office/officeart/2005/8/layout/orgChart1"/>
    <dgm:cxn modelId="{BC76F43E-EA11-40E2-80CC-097CAC91340F}" type="presOf" srcId="{050F29FA-A631-42D7-A4F6-366B07A61D07}" destId="{25331897-5F62-4307-B399-D3202594BF1F}" srcOrd="0" destOrd="0" presId="urn:microsoft.com/office/officeart/2005/8/layout/orgChart1"/>
    <dgm:cxn modelId="{413E203F-A31B-4AB4-B803-45D3E87E2A31}" srcId="{D7805B89-88DC-43FC-A26B-E2EC3A5F9090}" destId="{9851F088-CB4B-45DE-A297-0CE1EBEE2595}" srcOrd="3" destOrd="0" parTransId="{69B97955-C04B-4539-8922-89E128E37663}" sibTransId="{90F8C41B-40EA-4288-BF41-D2F0CFB5283E}"/>
    <dgm:cxn modelId="{F29A275E-180A-4B5A-B0F5-B6D7F3E19F6F}" type="presOf" srcId="{FF3C79B6-21FA-4C95-B43B-A5E570A63BF5}" destId="{B466566A-9834-4552-8BC6-5CFE33125A52}" srcOrd="0" destOrd="0" presId="urn:microsoft.com/office/officeart/2005/8/layout/orgChart1"/>
    <dgm:cxn modelId="{ED4BA55F-E7B5-446D-B452-A470ABD82704}" type="presOf" srcId="{D4D550A3-B1F3-47C1-91F4-46C4867812FA}" destId="{65CFA4B0-710F-425C-ABEF-1B43087EFC90}" srcOrd="0" destOrd="0" presId="urn:microsoft.com/office/officeart/2005/8/layout/orgChart1"/>
    <dgm:cxn modelId="{28B72960-AE21-400D-9F1F-5F356CBDBB29}" type="presOf" srcId="{69B97955-C04B-4539-8922-89E128E37663}" destId="{4EEF2D8B-CD20-413E-8457-AC5F83015F44}" srcOrd="0" destOrd="0" presId="urn:microsoft.com/office/officeart/2005/8/layout/orgChart1"/>
    <dgm:cxn modelId="{019C1641-59C6-4963-A125-6129FD7928BE}" srcId="{D7C8E444-78BA-4BA9-921C-B04A49BB2F3F}" destId="{FEC47642-D372-4C48-B76A-675D79526E66}" srcOrd="4" destOrd="0" parTransId="{C5C1C309-2B26-4E08-94CA-2B150CD61AFE}" sibTransId="{77B80245-78A3-4EB4-99C0-655842468B81}"/>
    <dgm:cxn modelId="{739BAF41-58F7-44B0-BD7D-1B58537C81EA}" type="presOf" srcId="{CE3B4DB3-5AD2-4A2B-AEBA-A4C0867F0BD5}" destId="{DD1BCDD5-4754-4A40-96FE-12F3DEEC2ABA}" srcOrd="0" destOrd="0" presId="urn:microsoft.com/office/officeart/2005/8/layout/orgChart1"/>
    <dgm:cxn modelId="{8EEABA61-D344-4D0D-806C-C531C2DE5626}" srcId="{D7C8E444-78BA-4BA9-921C-B04A49BB2F3F}" destId="{11B699F6-125B-4F54-8996-9C6E69C85E9D}" srcOrd="3" destOrd="0" parTransId="{31F3248D-4ED6-46AF-A8DC-69A44DB0AA6E}" sibTransId="{D76133CE-38A1-4EBF-9E6B-3BF0E132EB8F}"/>
    <dgm:cxn modelId="{FB7B7644-FF05-43B7-B36C-336E43BE1AC5}" type="presOf" srcId="{F8F43F06-0D5C-457B-A9F8-5E86E226CC2E}" destId="{8B65CC33-1571-4408-8AE5-20926AE084A6}" srcOrd="1" destOrd="0" presId="urn:microsoft.com/office/officeart/2005/8/layout/orgChart1"/>
    <dgm:cxn modelId="{B2CA9844-540C-49E9-850B-806FF63190C6}" type="presOf" srcId="{9851F088-CB4B-45DE-A297-0CE1EBEE2595}" destId="{43AB3D55-9E36-4A89-B977-8467145E10FA}" srcOrd="0" destOrd="0" presId="urn:microsoft.com/office/officeart/2005/8/layout/orgChart1"/>
    <dgm:cxn modelId="{0D15D964-C91C-4592-9EC5-61D2D2598A06}" type="presOf" srcId="{A115C300-1EE6-4263-B267-EB13EACF5852}" destId="{8D2C34DB-5165-4FA8-9E48-289CA8103AF4}" srcOrd="0" destOrd="0" presId="urn:microsoft.com/office/officeart/2005/8/layout/orgChart1"/>
    <dgm:cxn modelId="{124D4865-E7A7-4187-9206-49D7922E7DCD}" type="presOf" srcId="{4BBAD348-0670-4565-BAFF-B333F226315E}" destId="{060C95E0-9162-465B-9F22-489FB81B2953}" srcOrd="0" destOrd="0" presId="urn:microsoft.com/office/officeart/2005/8/layout/orgChart1"/>
    <dgm:cxn modelId="{E4914046-E418-4A65-98A5-76ECCD2EE55B}" type="presOf" srcId="{5C7CBFBF-AED2-43B4-AB5A-3DA3B1E34149}" destId="{C147A3B7-03D6-4A47-8C64-78882EACD98E}" srcOrd="1" destOrd="0" presId="urn:microsoft.com/office/officeart/2005/8/layout/orgChart1"/>
    <dgm:cxn modelId="{212B9E4C-CDA8-42E3-B6B1-4A11E74AF4BB}" srcId="{D7C8E444-78BA-4BA9-921C-B04A49BB2F3F}" destId="{2518567B-8714-4855-AABD-0CA93D886CB6}" srcOrd="2" destOrd="0" parTransId="{788688BD-B2C6-4EA4-9B07-76D77EB9B77A}" sibTransId="{8A4BDEE0-2A51-4450-ABF0-87810A02A716}"/>
    <dgm:cxn modelId="{7EE8496D-1EC5-4CFC-B4F1-C9E7E3423CD8}" srcId="{D7C8E444-78BA-4BA9-921C-B04A49BB2F3F}" destId="{160FA2D5-DBC8-4B8A-9A2F-8E799F775D72}" srcOrd="7" destOrd="0" parTransId="{BB2908DC-3870-4194-894B-501B44146243}" sibTransId="{6E68D1AE-CDDA-462E-A4B4-6D5F578289EF}"/>
    <dgm:cxn modelId="{C47EAB6F-7379-437E-A662-13EC2ABA4A4B}" type="presOf" srcId="{73705800-D177-46F4-966A-AE037FC73324}" destId="{E3DB1698-BD34-4CAC-98D9-772859EBF090}" srcOrd="1" destOrd="0" presId="urn:microsoft.com/office/officeart/2005/8/layout/orgChart1"/>
    <dgm:cxn modelId="{B97EC86F-FA63-4D8A-BD39-E682096DA9A9}" type="presOf" srcId="{863BB8E3-CFE2-4122-AAB4-513F01E42C89}" destId="{4F568C17-C229-4DAA-AEBC-62A819BFC1F4}" srcOrd="0" destOrd="0" presId="urn:microsoft.com/office/officeart/2005/8/layout/orgChart1"/>
    <dgm:cxn modelId="{AEF52F70-3EDB-4DE9-B520-E679C6E5964F}" srcId="{D7C8E444-78BA-4BA9-921C-B04A49BB2F3F}" destId="{915D127B-E94D-4158-9326-59DADFA9447B}" srcOrd="1" destOrd="0" parTransId="{BF11196D-F25A-4A91-A4E7-1222BDC232AC}" sibTransId="{65738357-DE09-4DF9-9537-73C460A82E76}"/>
    <dgm:cxn modelId="{B294FE50-AFFB-45D2-8EE5-23B0F5222163}" type="presOf" srcId="{D0DC716D-6472-4616-A994-D8AA8FCB9454}" destId="{67252000-E226-44A7-9355-B2D1D0DE7422}" srcOrd="0" destOrd="0" presId="urn:microsoft.com/office/officeart/2005/8/layout/orgChart1"/>
    <dgm:cxn modelId="{E485C071-A43A-4D4C-A9B3-A882352E64F8}" type="presOf" srcId="{66B6B706-F221-4864-B664-9CFFA7E47411}" destId="{878F643C-3B15-42FF-9688-6A9FCF265D1A}" srcOrd="1" destOrd="0" presId="urn:microsoft.com/office/officeart/2005/8/layout/orgChart1"/>
    <dgm:cxn modelId="{38440952-ADD6-4C65-801E-D258D87AEA41}" srcId="{2518567B-8714-4855-AABD-0CA93D886CB6}" destId="{66B6B706-F221-4864-B664-9CFFA7E47411}" srcOrd="2" destOrd="0" parTransId="{CE3B4DB3-5AD2-4A2B-AEBA-A4C0867F0BD5}" sibTransId="{A507F8DB-9DE0-4685-9060-DB00C67BB32B}"/>
    <dgm:cxn modelId="{28512E53-23FD-4651-A248-90623055F5C7}" type="presOf" srcId="{AE4CF12F-BB83-4D5C-BFDA-7B2651E550C5}" destId="{EDA5607F-CE5E-4DD3-A3BA-40CEDCC8BAC7}" srcOrd="0" destOrd="0" presId="urn:microsoft.com/office/officeart/2005/8/layout/orgChart1"/>
    <dgm:cxn modelId="{3A819E55-2FC9-4C16-90F3-472F87202047}" type="presOf" srcId="{7BFDA61B-BA17-4C80-8E65-70645E146FC7}" destId="{15C027A5-D3E9-4719-9335-289EAE01239D}" srcOrd="0" destOrd="0" presId="urn:microsoft.com/office/officeart/2005/8/layout/orgChart1"/>
    <dgm:cxn modelId="{5C966F77-9922-479D-9982-B91A92CBD78B}" type="presOf" srcId="{BFC5590B-9467-4E07-8C07-B13CD62E24DA}" destId="{E6DB00B9-BA9E-4EC4-A6E5-5A7AAC394917}" srcOrd="0" destOrd="0" presId="urn:microsoft.com/office/officeart/2005/8/layout/orgChart1"/>
    <dgm:cxn modelId="{6D83885A-1789-48CD-B2BE-F2AB4EE86D04}" type="presOf" srcId="{FF3C79B6-21FA-4C95-B43B-A5E570A63BF5}" destId="{39835C2D-18FD-46A3-923F-6D5F013E1239}" srcOrd="1" destOrd="0" presId="urn:microsoft.com/office/officeart/2005/8/layout/orgChart1"/>
    <dgm:cxn modelId="{086E767C-E2C5-487D-8597-57F594C00E51}" type="presOf" srcId="{69D7DE0D-A392-432F-B1B1-2DBE5813F3B7}" destId="{3B3E4FFD-F00D-41DF-A4D8-A29F92CE475F}" srcOrd="0" destOrd="0" presId="urn:microsoft.com/office/officeart/2005/8/layout/orgChart1"/>
    <dgm:cxn modelId="{9AB9B37D-167F-4D39-B6A1-108D7DFD9714}" type="presOf" srcId="{1AEDA69A-810E-428C-A93A-412A213773F8}" destId="{D8B63D8F-7751-4176-B93C-64F3A30303EE}" srcOrd="0" destOrd="0" presId="urn:microsoft.com/office/officeart/2005/8/layout/orgChart1"/>
    <dgm:cxn modelId="{8C6EC080-8F3C-4CE0-AFDC-676BC1E6A145}" srcId="{D7805B89-88DC-43FC-A26B-E2EC3A5F9090}" destId="{D13387B9-A79F-43E5-B674-A57F9D649318}" srcOrd="2" destOrd="0" parTransId="{DCD54ACA-3519-4CCA-A22B-7207E5E7A6D9}" sibTransId="{6B02A491-8C97-4839-A769-B34840D8F560}"/>
    <dgm:cxn modelId="{47A77681-9640-4826-B267-5211EFD675C8}" srcId="{915D127B-E94D-4158-9326-59DADFA9447B}" destId="{050F29FA-A631-42D7-A4F6-366B07A61D07}" srcOrd="3" destOrd="0" parTransId="{9F820292-AA3B-477E-8A7F-738DB874B198}" sibTransId="{43892963-488D-41FD-8FDF-AC2CB1A0543B}"/>
    <dgm:cxn modelId="{13D9A082-3157-46FA-BA24-99C70E872F22}" type="presOf" srcId="{BF11196D-F25A-4A91-A4E7-1222BDC232AC}" destId="{434A7CB6-6C35-44AB-8F04-8C1EB1C32764}" srcOrd="0" destOrd="0" presId="urn:microsoft.com/office/officeart/2005/8/layout/orgChart1"/>
    <dgm:cxn modelId="{99654985-FE43-4EF2-85CC-93DDE7278AE1}" type="presOf" srcId="{C5C1C309-2B26-4E08-94CA-2B150CD61AFE}" destId="{C97A036A-D30E-4695-97E0-4EB65A8EFF84}" srcOrd="0" destOrd="0" presId="urn:microsoft.com/office/officeart/2005/8/layout/orgChart1"/>
    <dgm:cxn modelId="{F8FE9A85-6E22-4412-9052-E307975B91E2}" srcId="{11B699F6-125B-4F54-8996-9C6E69C85E9D}" destId="{A115C300-1EE6-4263-B267-EB13EACF5852}" srcOrd="3" destOrd="0" parTransId="{65D44D69-342E-46EA-B018-18406710E700}" sibTransId="{E38338D6-3E63-4DCB-A7B0-134A7BE86C6F}"/>
    <dgm:cxn modelId="{79A74A86-9975-4457-B008-1D6A0B9DC66B}" srcId="{73705800-D177-46F4-966A-AE037FC73324}" destId="{18CEFB00-1387-4279-9973-0459A3EC9AA9}" srcOrd="0" destOrd="0" parTransId="{AE4CF12F-BB83-4D5C-BFDA-7B2651E550C5}" sibTransId="{C061DBEE-7EC8-4198-94B8-2E65ED5C9BE8}"/>
    <dgm:cxn modelId="{D2E0E186-7B34-4462-A973-A9853DE63BF4}" srcId="{2518567B-8714-4855-AABD-0CA93D886CB6}" destId="{E8750085-65C3-4BF1-9BFB-765869198381}" srcOrd="0" destOrd="0" parTransId="{7BFDA61B-BA17-4C80-8E65-70645E146FC7}" sibTransId="{5B526C4F-3F35-4DA3-A399-BC192F6A2255}"/>
    <dgm:cxn modelId="{9DA48788-B771-4755-8FCE-D701EAA0D86F}" type="presOf" srcId="{73705800-D177-46F4-966A-AE037FC73324}" destId="{5925BFA9-A3F2-4A85-9D4F-BAD3C61FA054}" srcOrd="0" destOrd="0" presId="urn:microsoft.com/office/officeart/2005/8/layout/orgChart1"/>
    <dgm:cxn modelId="{4215DA88-160A-4472-AE40-8A1DD02EED38}" type="presOf" srcId="{59A2C14C-F9A6-4409-A787-DB274CCD3684}" destId="{37BB2243-C069-4043-AF44-19D7568646DD}" srcOrd="0" destOrd="0" presId="urn:microsoft.com/office/officeart/2005/8/layout/orgChart1"/>
    <dgm:cxn modelId="{6944228B-3A2F-42F8-A477-7B33A03A5087}" type="presOf" srcId="{A115C300-1EE6-4263-B267-EB13EACF5852}" destId="{BB619EAF-5F65-4C95-81F0-3DF772003E98}" srcOrd="1" destOrd="0" presId="urn:microsoft.com/office/officeart/2005/8/layout/orgChart1"/>
    <dgm:cxn modelId="{18B4CB8B-1E3F-4C74-ADB4-7231BDD3DF54}" type="presOf" srcId="{66B6B706-F221-4864-B664-9CFFA7E47411}" destId="{BC0B278C-820F-44B5-BB72-C086D0D6DBAD}" srcOrd="0" destOrd="0" presId="urn:microsoft.com/office/officeart/2005/8/layout/orgChart1"/>
    <dgm:cxn modelId="{D216F68B-C2A2-4203-87EA-970C9EE59025}" type="presOf" srcId="{CE6132C7-912D-45E2-AA88-C8E58C701D74}" destId="{EEEE3FB3-075F-4E34-BA6F-DD81AE050EFA}" srcOrd="0" destOrd="0" presId="urn:microsoft.com/office/officeart/2005/8/layout/orgChart1"/>
    <dgm:cxn modelId="{1C17E28F-E989-4495-B347-931A17BC2E39}" type="presOf" srcId="{F5FBFD54-6365-4156-8425-C1020084BD52}" destId="{FE88BA2B-C49F-4B5C-98E5-B02CAFD3C93D}" srcOrd="1" destOrd="0" presId="urn:microsoft.com/office/officeart/2005/8/layout/orgChart1"/>
    <dgm:cxn modelId="{A3DA0C93-8AC6-4F9E-A418-826BCC6F5717}" type="presOf" srcId="{D7C8E444-78BA-4BA9-921C-B04A49BB2F3F}" destId="{C275505C-0DB6-4FC5-A6CA-EEBE1A0BDD23}" srcOrd="0" destOrd="0" presId="urn:microsoft.com/office/officeart/2005/8/layout/orgChart1"/>
    <dgm:cxn modelId="{D6A75C93-7640-45B9-A98B-F0CEAD0D9218}" type="presOf" srcId="{FE0234A3-E1E6-41FE-9BF1-20ADDA0C01E8}" destId="{8F1CCAC1-27DD-4FBE-9431-BE7E04478D75}" srcOrd="1" destOrd="0" presId="urn:microsoft.com/office/officeart/2005/8/layout/orgChart1"/>
    <dgm:cxn modelId="{A8620B94-D5CA-46F7-863F-32252F9BDED8}" srcId="{11B699F6-125B-4F54-8996-9C6E69C85E9D}" destId="{54972F6B-2524-4393-86EE-3CD9BDCE4C77}" srcOrd="0" destOrd="0" parTransId="{AAD8D9B9-A68C-486A-A302-926F2E78B0C3}" sibTransId="{30633F52-82FC-40B2-B6A3-998E92CAF42A}"/>
    <dgm:cxn modelId="{0EE03C96-CB1F-4C34-87D4-CBD60AA6C303}" type="presOf" srcId="{31F3248D-4ED6-46AF-A8DC-69A44DB0AA6E}" destId="{0DA43774-30BC-4495-B591-71E168C19C99}" srcOrd="0" destOrd="0" presId="urn:microsoft.com/office/officeart/2005/8/layout/orgChart1"/>
    <dgm:cxn modelId="{C96B239F-AF24-4D0B-9DFB-859A7C336A25}" type="presOf" srcId="{FEB17DCE-68CD-4C21-BED8-F3A28B90D8B7}" destId="{781DAB39-1714-46F1-8027-5825797E1CDD}" srcOrd="0" destOrd="0" presId="urn:microsoft.com/office/officeart/2005/8/layout/orgChart1"/>
    <dgm:cxn modelId="{CBA4C3A2-18EB-4934-8FB4-249F26AAC49F}" type="presOf" srcId="{54972F6B-2524-4393-86EE-3CD9BDCE4C77}" destId="{82ACCAF2-E772-46A7-9B87-2EE5B3B650B7}" srcOrd="0" destOrd="0" presId="urn:microsoft.com/office/officeart/2005/8/layout/orgChart1"/>
    <dgm:cxn modelId="{640409A6-2751-4E1E-8AA7-F048183C611E}" type="presOf" srcId="{65D44D69-342E-46EA-B018-18406710E700}" destId="{2C081D12-244B-42BF-AE95-E0387A67332B}" srcOrd="0" destOrd="0" presId="urn:microsoft.com/office/officeart/2005/8/layout/orgChart1"/>
    <dgm:cxn modelId="{B07642A6-904E-4559-87EF-FABCF6742172}" type="presOf" srcId="{F8F43F06-0D5C-457B-A9F8-5E86E226CC2E}" destId="{2F7F66FA-5987-445C-9C4A-FA1A7F75FB10}" srcOrd="0" destOrd="0" presId="urn:microsoft.com/office/officeart/2005/8/layout/orgChart1"/>
    <dgm:cxn modelId="{2A5F9CAF-F18F-4C4E-889A-754866181171}" type="presOf" srcId="{D0DC716D-6472-4616-A994-D8AA8FCB9454}" destId="{50EBAA1B-E546-49A5-ACDC-92B8922B9157}" srcOrd="1" destOrd="0" presId="urn:microsoft.com/office/officeart/2005/8/layout/orgChart1"/>
    <dgm:cxn modelId="{AA9CBBB2-8946-43F3-9381-37CCC37A9C63}" srcId="{915D127B-E94D-4158-9326-59DADFA9447B}" destId="{BFC5590B-9467-4E07-8C07-B13CD62E24DA}" srcOrd="2" destOrd="0" parTransId="{D4D550A3-B1F3-47C1-91F4-46C4867812FA}" sibTransId="{B00D4871-C5B1-4FE5-9F99-A2161E6B9217}"/>
    <dgm:cxn modelId="{05B9ADB3-FE97-49C7-B910-4A60BCB71866}" type="presOf" srcId="{A15A9378-5F30-433E-95B3-1EB4D686F3ED}" destId="{5A2A52F3-5D2D-4C92-9EE1-881D1F2CEB99}" srcOrd="1" destOrd="0" presId="urn:microsoft.com/office/officeart/2005/8/layout/orgChart1"/>
    <dgm:cxn modelId="{9AD596B5-56A5-4692-8ABE-F97E51E5D64B}" type="presOf" srcId="{E8750085-65C3-4BF1-9BFB-765869198381}" destId="{1C21773F-A301-446D-9C45-CCEC44E087F8}" srcOrd="0" destOrd="0" presId="urn:microsoft.com/office/officeart/2005/8/layout/orgChart1"/>
    <dgm:cxn modelId="{EA195EB6-82DB-4E60-8A89-D0150FB5B286}" type="presOf" srcId="{788688BD-B2C6-4EA4-9B07-76D77EB9B77A}" destId="{A15C6688-F2E7-412D-A990-228D77852F03}" srcOrd="0" destOrd="0" presId="urn:microsoft.com/office/officeart/2005/8/layout/orgChart1"/>
    <dgm:cxn modelId="{69B662B6-BCBB-4004-BC04-7C3851A7B197}" type="presOf" srcId="{90540C3C-0D5B-41B5-B65E-1E1BE64CF145}" destId="{61CEB8B3-41D8-4AA2-8D62-49989D6871B9}" srcOrd="0" destOrd="0" presId="urn:microsoft.com/office/officeart/2005/8/layout/orgChart1"/>
    <dgm:cxn modelId="{21A010B8-71AE-463B-9686-E51B77A3ED86}" srcId="{5C7CBFBF-AED2-43B4-AB5A-3DA3B1E34149}" destId="{F8F43F06-0D5C-457B-A9F8-5E86E226CC2E}" srcOrd="0" destOrd="0" parTransId="{379A775C-8800-406B-AC23-D78CA1781A9B}" sibTransId="{9EDC6EAD-B057-45C6-8A12-D5FFB1FD51C8}"/>
    <dgm:cxn modelId="{012A91BB-F8A8-474F-933E-D379CFE56633}" type="presOf" srcId="{90005CDD-6487-4412-B326-1ED28592AB61}" destId="{532DE313-5028-48A1-A940-3F11F6F4A504}" srcOrd="0" destOrd="0" presId="urn:microsoft.com/office/officeart/2005/8/layout/orgChart1"/>
    <dgm:cxn modelId="{4675E1BB-00B9-4131-B213-B69FC398F616}" srcId="{D7805B89-88DC-43FC-A26B-E2EC3A5F9090}" destId="{0B3AD781-670E-49B2-A280-2CB4C7AAFEB6}" srcOrd="4" destOrd="0" parTransId="{69D7DE0D-A392-432F-B1B1-2DBE5813F3B7}" sibTransId="{411A450C-0345-413A-B185-C8EFF8568426}"/>
    <dgm:cxn modelId="{3BBD92BD-C408-4D7B-941E-C284B334A77B}" type="presOf" srcId="{915D127B-E94D-4158-9326-59DADFA9447B}" destId="{B3FB390F-AD6D-4468-A871-6E4BEAAF7D1C}" srcOrd="1" destOrd="0" presId="urn:microsoft.com/office/officeart/2005/8/layout/orgChart1"/>
    <dgm:cxn modelId="{F60B9AC4-51E7-4303-952B-8097312ED951}" type="presOf" srcId="{D10615B2-BF2A-45D1-9C35-831F692B54AA}" destId="{E367618F-9B16-4711-AB24-FD56607AE0F7}" srcOrd="1" destOrd="0" presId="urn:microsoft.com/office/officeart/2005/8/layout/orgChart1"/>
    <dgm:cxn modelId="{E2A22BC5-E190-4FD3-B28A-C2E7BCF984BC}" srcId="{160FA2D5-DBC8-4B8A-9A2F-8E799F775D72}" destId="{A15A9378-5F30-433E-95B3-1EB4D686F3ED}" srcOrd="0" destOrd="0" parTransId="{FEB17DCE-68CD-4C21-BED8-F3A28B90D8B7}" sibTransId="{36A6C455-9E08-47EB-A9EB-6B08D73EBDC9}"/>
    <dgm:cxn modelId="{1E9DA8C7-E624-4FAA-9E86-C15F34DEE601}" srcId="{160FA2D5-DBC8-4B8A-9A2F-8E799F775D72}" destId="{4BBAD348-0670-4565-BAFF-B333F226315E}" srcOrd="2" destOrd="0" parTransId="{CE6132C7-912D-45E2-AA88-C8E58C701D74}" sibTransId="{386CB25E-C6F7-4459-BD5D-80028DE1B83D}"/>
    <dgm:cxn modelId="{F73413C9-29BC-4A14-AF4F-29B9F26313E8}" srcId="{915D127B-E94D-4158-9326-59DADFA9447B}" destId="{C0FFBD87-70B3-49F3-ADF6-7338CCF53E30}" srcOrd="0" destOrd="0" parTransId="{13A317B2-C5D8-4E51-9755-0EB33C50823E}" sibTransId="{7DBD9B25-A0D6-4050-A1E8-30FD480102AF}"/>
    <dgm:cxn modelId="{A575A9CE-AADD-44DA-A222-88D1EB11A0FE}" srcId="{2518567B-8714-4855-AABD-0CA93D886CB6}" destId="{FF3C79B6-21FA-4C95-B43B-A5E570A63BF5}" srcOrd="1" destOrd="0" parTransId="{90540C3C-0D5B-41B5-B65E-1E1BE64CF145}" sibTransId="{F2433923-7FF7-45F1-BAEF-006D5B3E9DDA}"/>
    <dgm:cxn modelId="{D8FBA6CF-E716-4F7B-A499-1099C3FEC06F}" type="presOf" srcId="{DBACF095-75EE-4055-B3A3-BF8C96448717}" destId="{315BBF88-3BB1-4EC8-A7E1-AD7415BE1914}" srcOrd="0" destOrd="0" presId="urn:microsoft.com/office/officeart/2005/8/layout/orgChart1"/>
    <dgm:cxn modelId="{21BD27D0-DC71-4363-A29A-1F1D83D44038}" type="presOf" srcId="{BB2908DC-3870-4194-894B-501B44146243}" destId="{58BC96EC-550A-43B1-8365-A7D91BFF13A0}" srcOrd="0" destOrd="0" presId="urn:microsoft.com/office/officeart/2005/8/layout/orgChart1"/>
    <dgm:cxn modelId="{5CC38FD0-52C5-41BD-BA1F-C58E08F96A34}" type="presOf" srcId="{E8750085-65C3-4BF1-9BFB-765869198381}" destId="{9454B682-8D59-47B5-BBF5-5C8F37FF6778}" srcOrd="1" destOrd="0" presId="urn:microsoft.com/office/officeart/2005/8/layout/orgChart1"/>
    <dgm:cxn modelId="{8514D3D0-B6FC-4F07-805B-B8837765F013}" srcId="{D7805B89-88DC-43FC-A26B-E2EC3A5F9090}" destId="{D0DC716D-6472-4616-A994-D8AA8FCB9454}" srcOrd="0" destOrd="0" parTransId="{5DC96601-680C-43D0-B8F7-2053176A6935}" sibTransId="{450C0C1C-3435-4CA8-BCCA-895D93384C4D}"/>
    <dgm:cxn modelId="{943029D3-AADF-4921-9A18-C60CC32E8621}" type="presOf" srcId="{9851F088-CB4B-45DE-A297-0CE1EBEE2595}" destId="{1A1B4EA5-BD2A-44A2-9E5F-6DCAD8E37D3C}" srcOrd="1" destOrd="0" presId="urn:microsoft.com/office/officeart/2005/8/layout/orgChart1"/>
    <dgm:cxn modelId="{5F66EFD6-058C-4C13-BCAC-3D7D688B5559}" type="presOf" srcId="{FE0234A3-E1E6-41FE-9BF1-20ADDA0C01E8}" destId="{71DE13A0-D15A-4B97-85DD-895484AFE042}" srcOrd="0" destOrd="0" presId="urn:microsoft.com/office/officeart/2005/8/layout/orgChart1"/>
    <dgm:cxn modelId="{C8DB3FD8-AE9F-4AA4-9985-9DC5A4705343}" type="presOf" srcId="{2518567B-8714-4855-AABD-0CA93D886CB6}" destId="{4DEF2D7B-E6D0-4980-A499-BF313DAA6E39}" srcOrd="1" destOrd="0" presId="urn:microsoft.com/office/officeart/2005/8/layout/orgChart1"/>
    <dgm:cxn modelId="{4CA27FD8-219A-47A3-8CE5-7A18C430207A}" type="presOf" srcId="{160FA2D5-DBC8-4B8A-9A2F-8E799F775D72}" destId="{4F7011F5-5F02-4E89-810C-579ED7259C3A}" srcOrd="1" destOrd="0" presId="urn:microsoft.com/office/officeart/2005/8/layout/orgChart1"/>
    <dgm:cxn modelId="{E3A083DE-D3FF-4793-81C7-3F15AB2D175B}" type="presOf" srcId="{13A317B2-C5D8-4E51-9755-0EB33C50823E}" destId="{F306FF09-BBD3-4713-9913-08520AED86CA}" srcOrd="0" destOrd="0" presId="urn:microsoft.com/office/officeart/2005/8/layout/orgChart1"/>
    <dgm:cxn modelId="{F688F5DE-666A-4943-BC4F-6E739CC9AB81}" type="presOf" srcId="{A3F47C18-DB30-4A12-BCDC-1D68630F2A3C}" destId="{F3F99D81-A76B-49C6-A38F-5FB08D3B6961}" srcOrd="1" destOrd="0" presId="urn:microsoft.com/office/officeart/2005/8/layout/orgChart1"/>
    <dgm:cxn modelId="{3616B7E0-29A2-4097-A857-428E51F1C517}" srcId="{FEC47642-D372-4C48-B76A-675D79526E66}" destId="{A3F47C18-DB30-4A12-BCDC-1D68630F2A3C}" srcOrd="0" destOrd="0" parTransId="{451A0564-68C6-4B4F-93E5-6D992FF0BE41}" sibTransId="{AE525E77-F18D-43DA-BDE0-6D83AEAF1674}"/>
    <dgm:cxn modelId="{5EC2DFE5-28F9-40FA-8B48-4F857A55CC6D}" type="presOf" srcId="{18CEFB00-1387-4279-9973-0459A3EC9AA9}" destId="{7122C813-9AB9-4CCF-A3D3-6DC3AC02CC53}" srcOrd="1" destOrd="0" presId="urn:microsoft.com/office/officeart/2005/8/layout/orgChart1"/>
    <dgm:cxn modelId="{BE6487E6-F54F-45B5-8176-7B596CE37310}" srcId="{D7805B89-88DC-43FC-A26B-E2EC3A5F9090}" destId="{EE6EE7DE-2D99-43A2-9D7B-25B46C544C5E}" srcOrd="1" destOrd="0" parTransId="{525D32B8-703E-48CF-8D2D-51B83F33DF96}" sibTransId="{7DB09968-3B92-4B28-9CC3-B20A7F5BF734}"/>
    <dgm:cxn modelId="{7F36BAE8-DFA5-4993-B78A-EA3919CC77AF}" type="presOf" srcId="{11B699F6-125B-4F54-8996-9C6E69C85E9D}" destId="{BE2C8D98-430F-477B-ABD7-ACEEC8167FD6}" srcOrd="0" destOrd="0" presId="urn:microsoft.com/office/officeart/2005/8/layout/orgChart1"/>
    <dgm:cxn modelId="{3096B3EC-B6EE-4A3E-A901-A85456FCB83A}" type="presOf" srcId="{C0FFBD87-70B3-49F3-ADF6-7338CCF53E30}" destId="{E4B1D0CE-DD98-45BD-A5EA-632D6903B979}" srcOrd="1" destOrd="0" presId="urn:microsoft.com/office/officeart/2005/8/layout/orgChart1"/>
    <dgm:cxn modelId="{0B54F7EF-1C8A-4E77-B528-08DA9C392743}" srcId="{160FA2D5-DBC8-4B8A-9A2F-8E799F775D72}" destId="{F5FBFD54-6365-4156-8425-C1020084BD52}" srcOrd="1" destOrd="0" parTransId="{59A2C14C-F9A6-4409-A787-DB274CCD3684}" sibTransId="{162ADFE0-2B6A-4A23-A5EC-B4616EDA9847}"/>
    <dgm:cxn modelId="{87BF93F2-9582-40FC-AE5C-3E98257D719E}" srcId="{90005CDD-6487-4412-B326-1ED28592AB61}" destId="{D7C8E444-78BA-4BA9-921C-B04A49BB2F3F}" srcOrd="0" destOrd="0" parTransId="{6905E868-1B5A-4382-86DB-1E547E14BB07}" sibTransId="{ADEB74BC-E151-44A3-9B48-034419FEC0EC}"/>
    <dgm:cxn modelId="{D5F012F3-1641-4B1B-82D3-E643E8214920}" type="presOf" srcId="{050F29FA-A631-42D7-A4F6-366B07A61D07}" destId="{7CB9C3C0-8D4F-4E04-AADE-A7E4C68A0042}" srcOrd="1" destOrd="0" presId="urn:microsoft.com/office/officeart/2005/8/layout/orgChart1"/>
    <dgm:cxn modelId="{8E4F38F5-D95F-4102-AFBB-34AA5F62D791}" type="presOf" srcId="{FEC47642-D372-4C48-B76A-675D79526E66}" destId="{2FFB31DB-0E72-477D-821F-58EF4F2066C8}" srcOrd="1" destOrd="0" presId="urn:microsoft.com/office/officeart/2005/8/layout/orgChart1"/>
    <dgm:cxn modelId="{9BB71FF6-6E32-4560-9B43-7F5CCAD31D57}" type="presOf" srcId="{379A775C-8800-406B-AC23-D78CA1781A9B}" destId="{97EC809B-E2A5-4D03-B190-9043435594ED}" srcOrd="0" destOrd="0" presId="urn:microsoft.com/office/officeart/2005/8/layout/orgChart1"/>
    <dgm:cxn modelId="{4C9242F7-CF6C-47E3-AF1F-4CD50EF3DE34}" srcId="{D7C8E444-78BA-4BA9-921C-B04A49BB2F3F}" destId="{5C7CBFBF-AED2-43B4-AB5A-3DA3B1E34149}" srcOrd="5" destOrd="0" parTransId="{1AEDA69A-810E-428C-A93A-412A213773F8}" sibTransId="{3A964F0A-CFB4-4501-B434-DAAD8B29100A}"/>
    <dgm:cxn modelId="{4816E7F8-2D2B-4BB0-AF2F-6B572957E32E}" type="presOf" srcId="{A15A9378-5F30-433E-95B3-1EB4D686F3ED}" destId="{CB452C22-A0C0-4299-8507-E39A2575CE96}" srcOrd="0" destOrd="0" presId="urn:microsoft.com/office/officeart/2005/8/layout/orgChart1"/>
    <dgm:cxn modelId="{7B2919F9-CC09-4FE1-8B24-309B1EFA29B9}" type="presOf" srcId="{D13387B9-A79F-43E5-B674-A57F9D649318}" destId="{81E1F9AB-491D-4FB4-8E26-155B940623BB}" srcOrd="0" destOrd="0" presId="urn:microsoft.com/office/officeart/2005/8/layout/orgChart1"/>
    <dgm:cxn modelId="{36345AFD-5D6C-4239-846F-A8E8FD86789B}" type="presOf" srcId="{9F820292-AA3B-477E-8A7F-738DB874B198}" destId="{46366E05-2E3D-43DC-A56E-CE1BC02997C4}" srcOrd="0" destOrd="0" presId="urn:microsoft.com/office/officeart/2005/8/layout/orgChart1"/>
    <dgm:cxn modelId="{5AF810FE-D4A2-4D35-B054-50315D4EB124}" srcId="{D7C8E444-78BA-4BA9-921C-B04A49BB2F3F}" destId="{73705800-D177-46F4-966A-AE037FC73324}" srcOrd="6" destOrd="0" parTransId="{E6A7EF44-9915-470B-9E67-DBC07EBB40B4}" sibTransId="{50244F02-1345-41E7-BB32-4AFE1A2FB351}"/>
    <dgm:cxn modelId="{56265BFF-83BA-43F0-AEFC-CCC024933405}" srcId="{11B699F6-125B-4F54-8996-9C6E69C85E9D}" destId="{FE0234A3-E1E6-41FE-9BF1-20ADDA0C01E8}" srcOrd="2" destOrd="0" parTransId="{863BB8E3-CFE2-4122-AAB4-513F01E42C89}" sibTransId="{24ACD179-9770-46E1-98CB-005586D7DA47}"/>
    <dgm:cxn modelId="{8D13F064-DB09-4DA5-B0FD-9D6EA93212CD}" type="presParOf" srcId="{532DE313-5028-48A1-A940-3F11F6F4A504}" destId="{CBD36208-002A-4F84-AB60-D69707265C49}" srcOrd="0" destOrd="0" presId="urn:microsoft.com/office/officeart/2005/8/layout/orgChart1"/>
    <dgm:cxn modelId="{C0EFF52D-2E08-4BB9-9B96-C105B8852559}" type="presParOf" srcId="{CBD36208-002A-4F84-AB60-D69707265C49}" destId="{2566FDE6-A671-4736-A1E6-946AC2059588}" srcOrd="0" destOrd="0" presId="urn:microsoft.com/office/officeart/2005/8/layout/orgChart1"/>
    <dgm:cxn modelId="{B5D17B2B-5BCA-4225-B270-0281C1ADADA8}" type="presParOf" srcId="{2566FDE6-A671-4736-A1E6-946AC2059588}" destId="{C275505C-0DB6-4FC5-A6CA-EEBE1A0BDD23}" srcOrd="0" destOrd="0" presId="urn:microsoft.com/office/officeart/2005/8/layout/orgChart1"/>
    <dgm:cxn modelId="{3CE4AD39-5AC1-4B37-98E8-19F4D2D3F9AE}" type="presParOf" srcId="{2566FDE6-A671-4736-A1E6-946AC2059588}" destId="{61617E54-5CE4-485A-B6FA-D4755644DA64}" srcOrd="1" destOrd="0" presId="urn:microsoft.com/office/officeart/2005/8/layout/orgChart1"/>
    <dgm:cxn modelId="{82F88A05-2651-4BE6-B4B7-9398FB3E8454}" type="presParOf" srcId="{CBD36208-002A-4F84-AB60-D69707265C49}" destId="{48F5A6AA-DF18-46AA-9DF4-DDB603A4D666}" srcOrd="1" destOrd="0" presId="urn:microsoft.com/office/officeart/2005/8/layout/orgChart1"/>
    <dgm:cxn modelId="{9F2E72C6-AD4B-4584-880A-2E39BF181A0B}" type="presParOf" srcId="{48F5A6AA-DF18-46AA-9DF4-DDB603A4D666}" destId="{2F2EC690-9F1D-4A48-8AC8-49272AD76241}" srcOrd="0" destOrd="0" presId="urn:microsoft.com/office/officeart/2005/8/layout/orgChart1"/>
    <dgm:cxn modelId="{8F82192B-D533-4046-BFD5-964859069DBF}" type="presParOf" srcId="{48F5A6AA-DF18-46AA-9DF4-DDB603A4D666}" destId="{74B53F2C-B153-441D-957D-FA1E7E5CE74B}" srcOrd="1" destOrd="0" presId="urn:microsoft.com/office/officeart/2005/8/layout/orgChart1"/>
    <dgm:cxn modelId="{F6A1ADB7-F02F-46B6-89AD-52142850D500}" type="presParOf" srcId="{74B53F2C-B153-441D-957D-FA1E7E5CE74B}" destId="{918498C6-2874-4288-AB90-E1BCF0D37170}" srcOrd="0" destOrd="0" presId="urn:microsoft.com/office/officeart/2005/8/layout/orgChart1"/>
    <dgm:cxn modelId="{A0C2CE48-A4C8-463C-8C72-BC8590211847}" type="presParOf" srcId="{918498C6-2874-4288-AB90-E1BCF0D37170}" destId="{4A658B85-D585-43AC-A6FC-1E4CDBC4E55A}" srcOrd="0" destOrd="0" presId="urn:microsoft.com/office/officeart/2005/8/layout/orgChart1"/>
    <dgm:cxn modelId="{50D35E41-ED19-4F37-8B48-E53316B21A55}" type="presParOf" srcId="{918498C6-2874-4288-AB90-E1BCF0D37170}" destId="{61FE8E93-1488-4BCB-A500-C4C88E86FB60}" srcOrd="1" destOrd="0" presId="urn:microsoft.com/office/officeart/2005/8/layout/orgChart1"/>
    <dgm:cxn modelId="{59DBF0AF-4B75-4CDE-B29B-7C76FF9C3B46}" type="presParOf" srcId="{74B53F2C-B153-441D-957D-FA1E7E5CE74B}" destId="{09587008-CCDB-4C98-B9E0-2DBA12CC3FE3}" srcOrd="1" destOrd="0" presId="urn:microsoft.com/office/officeart/2005/8/layout/orgChart1"/>
    <dgm:cxn modelId="{7E333461-F443-4986-820E-0429C31610CF}" type="presParOf" srcId="{09587008-CCDB-4C98-B9E0-2DBA12CC3FE3}" destId="{56CB532E-9FEE-4187-BAE9-1EEB5E4B3E19}" srcOrd="0" destOrd="0" presId="urn:microsoft.com/office/officeart/2005/8/layout/orgChart1"/>
    <dgm:cxn modelId="{698CBF42-9D71-417B-87D4-D414F965D499}" type="presParOf" srcId="{09587008-CCDB-4C98-B9E0-2DBA12CC3FE3}" destId="{EB64073F-E56B-4D7F-9CA3-94D37D00E05B}" srcOrd="1" destOrd="0" presId="urn:microsoft.com/office/officeart/2005/8/layout/orgChart1"/>
    <dgm:cxn modelId="{D725CD63-5A94-474A-A4F5-F3AA3A73F234}" type="presParOf" srcId="{EB64073F-E56B-4D7F-9CA3-94D37D00E05B}" destId="{AB3D7279-59A8-4A2B-9555-83206476E010}" srcOrd="0" destOrd="0" presId="urn:microsoft.com/office/officeart/2005/8/layout/orgChart1"/>
    <dgm:cxn modelId="{E9D8D4E2-096D-427F-93CC-A671EDD12961}" type="presParOf" srcId="{AB3D7279-59A8-4A2B-9555-83206476E010}" destId="{67252000-E226-44A7-9355-B2D1D0DE7422}" srcOrd="0" destOrd="0" presId="urn:microsoft.com/office/officeart/2005/8/layout/orgChart1"/>
    <dgm:cxn modelId="{2CF0F337-A1AB-45A3-972B-9D4D7F22F9D9}" type="presParOf" srcId="{AB3D7279-59A8-4A2B-9555-83206476E010}" destId="{50EBAA1B-E546-49A5-ACDC-92B8922B9157}" srcOrd="1" destOrd="0" presId="urn:microsoft.com/office/officeart/2005/8/layout/orgChart1"/>
    <dgm:cxn modelId="{3181FFA7-61AC-49B6-9145-51A6E9AB28EB}" type="presParOf" srcId="{EB64073F-E56B-4D7F-9CA3-94D37D00E05B}" destId="{FBDAE633-ECEE-412B-AF23-535C4C2B0341}" srcOrd="1" destOrd="0" presId="urn:microsoft.com/office/officeart/2005/8/layout/orgChart1"/>
    <dgm:cxn modelId="{9D01C571-6D7E-4CC7-A25C-AC9E7841B360}" type="presParOf" srcId="{EB64073F-E56B-4D7F-9CA3-94D37D00E05B}" destId="{85D0B0C8-C08C-4A86-A15A-CF72C73EEB6B}" srcOrd="2" destOrd="0" presId="urn:microsoft.com/office/officeart/2005/8/layout/orgChart1"/>
    <dgm:cxn modelId="{27E85651-2CFB-46AA-8A61-EAE085F2496D}" type="presParOf" srcId="{09587008-CCDB-4C98-B9E0-2DBA12CC3FE3}" destId="{220598D5-CEAF-4CCD-95D7-17E837A277A1}" srcOrd="2" destOrd="0" presId="urn:microsoft.com/office/officeart/2005/8/layout/orgChart1"/>
    <dgm:cxn modelId="{2751AF96-A227-4DB0-B064-F15EE58D3548}" type="presParOf" srcId="{09587008-CCDB-4C98-B9E0-2DBA12CC3FE3}" destId="{AE47C253-B2E3-4D10-B4D5-978A8230DEB8}" srcOrd="3" destOrd="0" presId="urn:microsoft.com/office/officeart/2005/8/layout/orgChart1"/>
    <dgm:cxn modelId="{0B7405F3-AC36-4B08-A65F-86E886494355}" type="presParOf" srcId="{AE47C253-B2E3-4D10-B4D5-978A8230DEB8}" destId="{5FD803F9-4849-494E-8789-0874D2C89F43}" srcOrd="0" destOrd="0" presId="urn:microsoft.com/office/officeart/2005/8/layout/orgChart1"/>
    <dgm:cxn modelId="{A2A4B514-2791-4F6C-8976-85211692DC26}" type="presParOf" srcId="{5FD803F9-4849-494E-8789-0874D2C89F43}" destId="{F209AF71-7B03-4ED0-AE59-2452C9F74CD5}" srcOrd="0" destOrd="0" presId="urn:microsoft.com/office/officeart/2005/8/layout/orgChart1"/>
    <dgm:cxn modelId="{A50111B9-819A-4AA7-A4AF-E73FDD4AFD52}" type="presParOf" srcId="{5FD803F9-4849-494E-8789-0874D2C89F43}" destId="{21AFBE8E-8518-43F3-9DC8-52A26F576D99}" srcOrd="1" destOrd="0" presId="urn:microsoft.com/office/officeart/2005/8/layout/orgChart1"/>
    <dgm:cxn modelId="{463400D1-38EA-4752-9261-36AB211F06E2}" type="presParOf" srcId="{AE47C253-B2E3-4D10-B4D5-978A8230DEB8}" destId="{20745B40-02A6-48C7-A0A6-A1D594F18D8A}" srcOrd="1" destOrd="0" presId="urn:microsoft.com/office/officeart/2005/8/layout/orgChart1"/>
    <dgm:cxn modelId="{71984802-FADD-427B-A761-8848AA0B480D}" type="presParOf" srcId="{AE47C253-B2E3-4D10-B4D5-978A8230DEB8}" destId="{45D2E3FE-C7B9-4B7D-8FB6-AC2CB85E9E70}" srcOrd="2" destOrd="0" presId="urn:microsoft.com/office/officeart/2005/8/layout/orgChart1"/>
    <dgm:cxn modelId="{163F52D3-428C-4ED0-BCAE-3958016CA013}" type="presParOf" srcId="{09587008-CCDB-4C98-B9E0-2DBA12CC3FE3}" destId="{20822F6B-A4CB-4F52-8281-BBA842028DD4}" srcOrd="4" destOrd="0" presId="urn:microsoft.com/office/officeart/2005/8/layout/orgChart1"/>
    <dgm:cxn modelId="{1181273E-EC8F-47C8-B65A-C0985E678464}" type="presParOf" srcId="{09587008-CCDB-4C98-B9E0-2DBA12CC3FE3}" destId="{6FA4DA7A-45BA-4229-B11D-40F87E6FB762}" srcOrd="5" destOrd="0" presId="urn:microsoft.com/office/officeart/2005/8/layout/orgChart1"/>
    <dgm:cxn modelId="{96916D35-2DD3-4621-91EA-BFF6CA0C69E0}" type="presParOf" srcId="{6FA4DA7A-45BA-4229-B11D-40F87E6FB762}" destId="{FAD5DED5-C814-4C18-A018-0D20D9140F9E}" srcOrd="0" destOrd="0" presId="urn:microsoft.com/office/officeart/2005/8/layout/orgChart1"/>
    <dgm:cxn modelId="{4E8F7364-91D8-454B-AD8B-382590532D51}" type="presParOf" srcId="{FAD5DED5-C814-4C18-A018-0D20D9140F9E}" destId="{81E1F9AB-491D-4FB4-8E26-155B940623BB}" srcOrd="0" destOrd="0" presId="urn:microsoft.com/office/officeart/2005/8/layout/orgChart1"/>
    <dgm:cxn modelId="{81D292C6-264B-41AF-A7FB-75E67F18BDF1}" type="presParOf" srcId="{FAD5DED5-C814-4C18-A018-0D20D9140F9E}" destId="{07CDB9B8-A0F0-4D1F-95E8-BCB0BC87236E}" srcOrd="1" destOrd="0" presId="urn:microsoft.com/office/officeart/2005/8/layout/orgChart1"/>
    <dgm:cxn modelId="{234F0DFB-A846-4411-93FD-D4E02E97183E}" type="presParOf" srcId="{6FA4DA7A-45BA-4229-B11D-40F87E6FB762}" destId="{DE967813-7068-4F48-B0F1-4B8ED6A32153}" srcOrd="1" destOrd="0" presId="urn:microsoft.com/office/officeart/2005/8/layout/orgChart1"/>
    <dgm:cxn modelId="{2314F0B0-B876-4EA1-8AC9-A13771C610EB}" type="presParOf" srcId="{6FA4DA7A-45BA-4229-B11D-40F87E6FB762}" destId="{E1CA1D1A-8A33-4B84-AFB3-E80373D76BB2}" srcOrd="2" destOrd="0" presId="urn:microsoft.com/office/officeart/2005/8/layout/orgChart1"/>
    <dgm:cxn modelId="{DB5E7091-FB23-43C1-B6DD-CD2499BEB34A}" type="presParOf" srcId="{09587008-CCDB-4C98-B9E0-2DBA12CC3FE3}" destId="{4EEF2D8B-CD20-413E-8457-AC5F83015F44}" srcOrd="6" destOrd="0" presId="urn:microsoft.com/office/officeart/2005/8/layout/orgChart1"/>
    <dgm:cxn modelId="{089C00C0-1553-496B-B478-E8FF2415523B}" type="presParOf" srcId="{09587008-CCDB-4C98-B9E0-2DBA12CC3FE3}" destId="{85B0CC87-A32D-40EC-8547-460A461C7481}" srcOrd="7" destOrd="0" presId="urn:microsoft.com/office/officeart/2005/8/layout/orgChart1"/>
    <dgm:cxn modelId="{EA573369-4360-4627-AB33-B68BD22B959C}" type="presParOf" srcId="{85B0CC87-A32D-40EC-8547-460A461C7481}" destId="{958377C8-223F-498B-9DEA-B05E6DE3ABC5}" srcOrd="0" destOrd="0" presId="urn:microsoft.com/office/officeart/2005/8/layout/orgChart1"/>
    <dgm:cxn modelId="{A5CDC56B-C74F-4B70-BE22-16E6512F31E4}" type="presParOf" srcId="{958377C8-223F-498B-9DEA-B05E6DE3ABC5}" destId="{43AB3D55-9E36-4A89-B977-8467145E10FA}" srcOrd="0" destOrd="0" presId="urn:microsoft.com/office/officeart/2005/8/layout/orgChart1"/>
    <dgm:cxn modelId="{5E5ED3F5-2DD5-4D17-B4B2-57B4A739C6C3}" type="presParOf" srcId="{958377C8-223F-498B-9DEA-B05E6DE3ABC5}" destId="{1A1B4EA5-BD2A-44A2-9E5F-6DCAD8E37D3C}" srcOrd="1" destOrd="0" presId="urn:microsoft.com/office/officeart/2005/8/layout/orgChart1"/>
    <dgm:cxn modelId="{16CEB04C-235D-4A60-9619-8E35671CAAAB}" type="presParOf" srcId="{85B0CC87-A32D-40EC-8547-460A461C7481}" destId="{8A189A95-FBD4-4CBB-A359-0D45E5012B76}" srcOrd="1" destOrd="0" presId="urn:microsoft.com/office/officeart/2005/8/layout/orgChart1"/>
    <dgm:cxn modelId="{16F6DCEC-26AC-4AA0-ABB7-01F0D9D44E76}" type="presParOf" srcId="{85B0CC87-A32D-40EC-8547-460A461C7481}" destId="{D728BBF5-0500-424A-9151-581B17B6EE05}" srcOrd="2" destOrd="0" presId="urn:microsoft.com/office/officeart/2005/8/layout/orgChart1"/>
    <dgm:cxn modelId="{765750A7-A532-465D-B38F-BC865E3366B9}" type="presParOf" srcId="{09587008-CCDB-4C98-B9E0-2DBA12CC3FE3}" destId="{3B3E4FFD-F00D-41DF-A4D8-A29F92CE475F}" srcOrd="8" destOrd="0" presId="urn:microsoft.com/office/officeart/2005/8/layout/orgChart1"/>
    <dgm:cxn modelId="{5B90A45D-84CA-4840-9FA5-84AFF5AD23DE}" type="presParOf" srcId="{09587008-CCDB-4C98-B9E0-2DBA12CC3FE3}" destId="{1FDBC541-81EC-419B-948D-FE4C39122293}" srcOrd="9" destOrd="0" presId="urn:microsoft.com/office/officeart/2005/8/layout/orgChart1"/>
    <dgm:cxn modelId="{A4A05145-FF0F-4EEA-B80A-EC6E1E62B7C8}" type="presParOf" srcId="{1FDBC541-81EC-419B-948D-FE4C39122293}" destId="{185712A7-6E82-4DD5-9118-F6E5C61AEB06}" srcOrd="0" destOrd="0" presId="urn:microsoft.com/office/officeart/2005/8/layout/orgChart1"/>
    <dgm:cxn modelId="{5D27D3DF-C4BA-403F-9D4D-A9E7D51839B9}" type="presParOf" srcId="{185712A7-6E82-4DD5-9118-F6E5C61AEB06}" destId="{8C938B5E-533A-413F-B22C-9EA25E99FDB3}" srcOrd="0" destOrd="0" presId="urn:microsoft.com/office/officeart/2005/8/layout/orgChart1"/>
    <dgm:cxn modelId="{2772F1BA-7D77-40B0-B80E-A511681D4CEA}" type="presParOf" srcId="{185712A7-6E82-4DD5-9118-F6E5C61AEB06}" destId="{4B641287-0E5C-4639-89A6-CB7A7427F8AB}" srcOrd="1" destOrd="0" presId="urn:microsoft.com/office/officeart/2005/8/layout/orgChart1"/>
    <dgm:cxn modelId="{FE4C6E6D-D424-42DC-8316-FD51AE7B9BBD}" type="presParOf" srcId="{1FDBC541-81EC-419B-948D-FE4C39122293}" destId="{17B25E40-E733-41E2-86D9-BF9920C2A396}" srcOrd="1" destOrd="0" presId="urn:microsoft.com/office/officeart/2005/8/layout/orgChart1"/>
    <dgm:cxn modelId="{C47AC599-1D92-4971-9C84-9AF86C3332F6}" type="presParOf" srcId="{1FDBC541-81EC-419B-948D-FE4C39122293}" destId="{52EF94CB-4282-4591-9E5D-8AEB62185A9A}" srcOrd="2" destOrd="0" presId="urn:microsoft.com/office/officeart/2005/8/layout/orgChart1"/>
    <dgm:cxn modelId="{58331A0E-EE93-417E-9466-CF7523A9F004}" type="presParOf" srcId="{74B53F2C-B153-441D-957D-FA1E7E5CE74B}" destId="{BEFAF998-D664-4436-81BA-EF46E003D266}" srcOrd="2" destOrd="0" presId="urn:microsoft.com/office/officeart/2005/8/layout/orgChart1"/>
    <dgm:cxn modelId="{F2F5EA72-9A78-4225-A39C-D48AF64ACE4A}" type="presParOf" srcId="{48F5A6AA-DF18-46AA-9DF4-DDB603A4D666}" destId="{434A7CB6-6C35-44AB-8F04-8C1EB1C32764}" srcOrd="2" destOrd="0" presId="urn:microsoft.com/office/officeart/2005/8/layout/orgChart1"/>
    <dgm:cxn modelId="{509F90B6-F14A-4DA7-B7FE-B2C23695288B}" type="presParOf" srcId="{48F5A6AA-DF18-46AA-9DF4-DDB603A4D666}" destId="{79E1B84A-2497-410B-973A-19967B914ADE}" srcOrd="3" destOrd="0" presId="urn:microsoft.com/office/officeart/2005/8/layout/orgChart1"/>
    <dgm:cxn modelId="{171C04B5-8221-487D-B5AA-C3674FECA7EA}" type="presParOf" srcId="{79E1B84A-2497-410B-973A-19967B914ADE}" destId="{7D1FD0DB-2CAD-4FF3-9303-614555029986}" srcOrd="0" destOrd="0" presId="urn:microsoft.com/office/officeart/2005/8/layout/orgChart1"/>
    <dgm:cxn modelId="{3716143B-FC06-4E18-8DBF-FA0A3E7E76BA}" type="presParOf" srcId="{7D1FD0DB-2CAD-4FF3-9303-614555029986}" destId="{33E78CA4-661F-4485-9195-9BED2F6E17EB}" srcOrd="0" destOrd="0" presId="urn:microsoft.com/office/officeart/2005/8/layout/orgChart1"/>
    <dgm:cxn modelId="{1D8F2916-7E3C-42F8-B0B3-A77936DFBC1A}" type="presParOf" srcId="{7D1FD0DB-2CAD-4FF3-9303-614555029986}" destId="{B3FB390F-AD6D-4468-A871-6E4BEAAF7D1C}" srcOrd="1" destOrd="0" presId="urn:microsoft.com/office/officeart/2005/8/layout/orgChart1"/>
    <dgm:cxn modelId="{0AFC9B2F-FBEF-4E8F-86D7-3C38FD09DE34}" type="presParOf" srcId="{79E1B84A-2497-410B-973A-19967B914ADE}" destId="{20A7BFB9-8FA5-4B36-AD28-248BB5447228}" srcOrd="1" destOrd="0" presId="urn:microsoft.com/office/officeart/2005/8/layout/orgChart1"/>
    <dgm:cxn modelId="{A4B09E30-A90C-4650-A8A1-5E14297D48E2}" type="presParOf" srcId="{20A7BFB9-8FA5-4B36-AD28-248BB5447228}" destId="{F306FF09-BBD3-4713-9913-08520AED86CA}" srcOrd="0" destOrd="0" presId="urn:microsoft.com/office/officeart/2005/8/layout/orgChart1"/>
    <dgm:cxn modelId="{B93B6B45-1128-4EFA-8790-9942242B2FCE}" type="presParOf" srcId="{20A7BFB9-8FA5-4B36-AD28-248BB5447228}" destId="{FBE23DEF-54D5-41BC-A03A-EC95F8743673}" srcOrd="1" destOrd="0" presId="urn:microsoft.com/office/officeart/2005/8/layout/orgChart1"/>
    <dgm:cxn modelId="{6E422797-2A73-4D86-943F-33D70A32DB24}" type="presParOf" srcId="{FBE23DEF-54D5-41BC-A03A-EC95F8743673}" destId="{81DF7C29-6DCC-4D96-90A7-CDA2D104CB84}" srcOrd="0" destOrd="0" presId="urn:microsoft.com/office/officeart/2005/8/layout/orgChart1"/>
    <dgm:cxn modelId="{56E5352A-13E8-496E-AD46-CB8318882ADB}" type="presParOf" srcId="{81DF7C29-6DCC-4D96-90A7-CDA2D104CB84}" destId="{E158AA55-3810-478E-A66A-18C7D43D905B}" srcOrd="0" destOrd="0" presId="urn:microsoft.com/office/officeart/2005/8/layout/orgChart1"/>
    <dgm:cxn modelId="{142EA1B1-0FE0-4CBE-A2AE-42DB1F38D7CF}" type="presParOf" srcId="{81DF7C29-6DCC-4D96-90A7-CDA2D104CB84}" destId="{E4B1D0CE-DD98-45BD-A5EA-632D6903B979}" srcOrd="1" destOrd="0" presId="urn:microsoft.com/office/officeart/2005/8/layout/orgChart1"/>
    <dgm:cxn modelId="{19A36383-FD6F-4D5B-BFC0-657DAF16EDFD}" type="presParOf" srcId="{FBE23DEF-54D5-41BC-A03A-EC95F8743673}" destId="{7324D14B-C437-473C-AEB0-76AF8FACE4BB}" srcOrd="1" destOrd="0" presId="urn:microsoft.com/office/officeart/2005/8/layout/orgChart1"/>
    <dgm:cxn modelId="{073ED4FB-A3F0-404C-8172-A668B9C831E4}" type="presParOf" srcId="{FBE23DEF-54D5-41BC-A03A-EC95F8743673}" destId="{8C54D117-0CA8-4D28-A34C-311447D3E4DB}" srcOrd="2" destOrd="0" presId="urn:microsoft.com/office/officeart/2005/8/layout/orgChart1"/>
    <dgm:cxn modelId="{30F65761-0D33-4E58-BEF9-744A3F72DB68}" type="presParOf" srcId="{20A7BFB9-8FA5-4B36-AD28-248BB5447228}" destId="{DFCE7ACE-ACAA-429B-A4D1-90CC98B91881}" srcOrd="2" destOrd="0" presId="urn:microsoft.com/office/officeart/2005/8/layout/orgChart1"/>
    <dgm:cxn modelId="{ABF2842D-F00E-42D8-B50C-EA192FC965D0}" type="presParOf" srcId="{20A7BFB9-8FA5-4B36-AD28-248BB5447228}" destId="{39F49A42-D2A9-4498-85D8-36A13F735B78}" srcOrd="3" destOrd="0" presId="urn:microsoft.com/office/officeart/2005/8/layout/orgChart1"/>
    <dgm:cxn modelId="{C7ECACD5-01C7-43E7-9034-A539B9A54B80}" type="presParOf" srcId="{39F49A42-D2A9-4498-85D8-36A13F735B78}" destId="{0617E13A-4B31-412E-B131-4EDFDEB47982}" srcOrd="0" destOrd="0" presId="urn:microsoft.com/office/officeart/2005/8/layout/orgChart1"/>
    <dgm:cxn modelId="{B891475F-FDA1-4972-9720-3453BB9AB7CB}" type="presParOf" srcId="{0617E13A-4B31-412E-B131-4EDFDEB47982}" destId="{7B344913-21A8-4BF9-A2AE-6ECE9AD9EC97}" srcOrd="0" destOrd="0" presId="urn:microsoft.com/office/officeart/2005/8/layout/orgChart1"/>
    <dgm:cxn modelId="{E5CC21E1-F202-4951-92F4-421399B6829D}" type="presParOf" srcId="{0617E13A-4B31-412E-B131-4EDFDEB47982}" destId="{E367618F-9B16-4711-AB24-FD56607AE0F7}" srcOrd="1" destOrd="0" presId="urn:microsoft.com/office/officeart/2005/8/layout/orgChart1"/>
    <dgm:cxn modelId="{1D6FEC27-0543-4A2B-BEFE-B3D49EE391D6}" type="presParOf" srcId="{39F49A42-D2A9-4498-85D8-36A13F735B78}" destId="{D5ED8B67-CB34-4E39-97C4-B685364FBAC3}" srcOrd="1" destOrd="0" presId="urn:microsoft.com/office/officeart/2005/8/layout/orgChart1"/>
    <dgm:cxn modelId="{23C21879-7CF5-42FF-BBA4-F3BDFEB482E5}" type="presParOf" srcId="{39F49A42-D2A9-4498-85D8-36A13F735B78}" destId="{2C97F094-0C48-4D73-A521-EF952F34C48E}" srcOrd="2" destOrd="0" presId="urn:microsoft.com/office/officeart/2005/8/layout/orgChart1"/>
    <dgm:cxn modelId="{6B17800F-B31F-457B-A5AD-C9176744EEB5}" type="presParOf" srcId="{20A7BFB9-8FA5-4B36-AD28-248BB5447228}" destId="{65CFA4B0-710F-425C-ABEF-1B43087EFC90}" srcOrd="4" destOrd="0" presId="urn:microsoft.com/office/officeart/2005/8/layout/orgChart1"/>
    <dgm:cxn modelId="{9CE31137-71DA-4604-9719-EBD011FE3ADD}" type="presParOf" srcId="{20A7BFB9-8FA5-4B36-AD28-248BB5447228}" destId="{C5F1DC73-2463-4B89-B9C3-FA2C192841A8}" srcOrd="5" destOrd="0" presId="urn:microsoft.com/office/officeart/2005/8/layout/orgChart1"/>
    <dgm:cxn modelId="{CEAA9210-4F84-4BBE-BD11-5D25934C25E2}" type="presParOf" srcId="{C5F1DC73-2463-4B89-B9C3-FA2C192841A8}" destId="{C86A66BA-2F57-4069-9A1B-FB671FBDF735}" srcOrd="0" destOrd="0" presId="urn:microsoft.com/office/officeart/2005/8/layout/orgChart1"/>
    <dgm:cxn modelId="{399B8396-3E63-4D36-BC90-AE54EA0AB4F4}" type="presParOf" srcId="{C86A66BA-2F57-4069-9A1B-FB671FBDF735}" destId="{E6DB00B9-BA9E-4EC4-A6E5-5A7AAC394917}" srcOrd="0" destOrd="0" presId="urn:microsoft.com/office/officeart/2005/8/layout/orgChart1"/>
    <dgm:cxn modelId="{4A08D4FF-5A17-42DF-A976-E276AF2834E5}" type="presParOf" srcId="{C86A66BA-2F57-4069-9A1B-FB671FBDF735}" destId="{E31DEB20-5B8A-4EF5-B478-A80C37BA11AD}" srcOrd="1" destOrd="0" presId="urn:microsoft.com/office/officeart/2005/8/layout/orgChart1"/>
    <dgm:cxn modelId="{7F80B9E9-4480-4655-B0AA-ADBAF568C7AD}" type="presParOf" srcId="{C5F1DC73-2463-4B89-B9C3-FA2C192841A8}" destId="{CD3B19A9-797B-4710-85F0-496AECBD65B6}" srcOrd="1" destOrd="0" presId="urn:microsoft.com/office/officeart/2005/8/layout/orgChart1"/>
    <dgm:cxn modelId="{4478B0B6-678F-4F2B-A3EE-A38C139B9940}" type="presParOf" srcId="{C5F1DC73-2463-4B89-B9C3-FA2C192841A8}" destId="{22F6F42B-D511-4864-94A9-ACC43D080281}" srcOrd="2" destOrd="0" presId="urn:microsoft.com/office/officeart/2005/8/layout/orgChart1"/>
    <dgm:cxn modelId="{D7843489-E83A-46BC-874D-A36393D382CB}" type="presParOf" srcId="{20A7BFB9-8FA5-4B36-AD28-248BB5447228}" destId="{46366E05-2E3D-43DC-A56E-CE1BC02997C4}" srcOrd="6" destOrd="0" presId="urn:microsoft.com/office/officeart/2005/8/layout/orgChart1"/>
    <dgm:cxn modelId="{42BE87E4-9FE9-4C07-91BD-3360ACBE8138}" type="presParOf" srcId="{20A7BFB9-8FA5-4B36-AD28-248BB5447228}" destId="{C7319792-9218-4CB4-8FCD-65F86F461FA3}" srcOrd="7" destOrd="0" presId="urn:microsoft.com/office/officeart/2005/8/layout/orgChart1"/>
    <dgm:cxn modelId="{2B369FCA-350D-4961-A63C-23D2E580838A}" type="presParOf" srcId="{C7319792-9218-4CB4-8FCD-65F86F461FA3}" destId="{9110600D-1F9F-4905-BE58-F3B3404609CA}" srcOrd="0" destOrd="0" presId="urn:microsoft.com/office/officeart/2005/8/layout/orgChart1"/>
    <dgm:cxn modelId="{8F4B5492-7217-4099-BEB1-04277DEB9CE9}" type="presParOf" srcId="{9110600D-1F9F-4905-BE58-F3B3404609CA}" destId="{25331897-5F62-4307-B399-D3202594BF1F}" srcOrd="0" destOrd="0" presId="urn:microsoft.com/office/officeart/2005/8/layout/orgChart1"/>
    <dgm:cxn modelId="{CD660D5B-AB08-483D-A361-B3B773FF0A1A}" type="presParOf" srcId="{9110600D-1F9F-4905-BE58-F3B3404609CA}" destId="{7CB9C3C0-8D4F-4E04-AADE-A7E4C68A0042}" srcOrd="1" destOrd="0" presId="urn:microsoft.com/office/officeart/2005/8/layout/orgChart1"/>
    <dgm:cxn modelId="{9318CE01-8770-4E82-8182-3C7B70015AB6}" type="presParOf" srcId="{C7319792-9218-4CB4-8FCD-65F86F461FA3}" destId="{E389F71A-3488-49C0-82E4-67D395799574}" srcOrd="1" destOrd="0" presId="urn:microsoft.com/office/officeart/2005/8/layout/orgChart1"/>
    <dgm:cxn modelId="{55EE526F-CDB4-4670-B19F-3908EA479247}" type="presParOf" srcId="{C7319792-9218-4CB4-8FCD-65F86F461FA3}" destId="{B9018FC8-C45C-448C-B016-EF56D6279641}" srcOrd="2" destOrd="0" presId="urn:microsoft.com/office/officeart/2005/8/layout/orgChart1"/>
    <dgm:cxn modelId="{B0CA1F26-3FA3-4B19-82CC-9F65039E8EBB}" type="presParOf" srcId="{79E1B84A-2497-410B-973A-19967B914ADE}" destId="{A7924CBF-873C-4588-BB29-D08D7B62EDBF}" srcOrd="2" destOrd="0" presId="urn:microsoft.com/office/officeart/2005/8/layout/orgChart1"/>
    <dgm:cxn modelId="{EA508B8F-1C21-4643-96F8-94C7C30BB5D2}" type="presParOf" srcId="{48F5A6AA-DF18-46AA-9DF4-DDB603A4D666}" destId="{A15C6688-F2E7-412D-A990-228D77852F03}" srcOrd="4" destOrd="0" presId="urn:microsoft.com/office/officeart/2005/8/layout/orgChart1"/>
    <dgm:cxn modelId="{D9478A6E-5F5C-4E78-895A-2E23ECAF90A0}" type="presParOf" srcId="{48F5A6AA-DF18-46AA-9DF4-DDB603A4D666}" destId="{FEE5436B-AF7D-4EA4-9E22-C88883AD79FE}" srcOrd="5" destOrd="0" presId="urn:microsoft.com/office/officeart/2005/8/layout/orgChart1"/>
    <dgm:cxn modelId="{B01C0185-A72D-4CA3-AE5A-EC8C7E8643E3}" type="presParOf" srcId="{FEE5436B-AF7D-4EA4-9E22-C88883AD79FE}" destId="{B3834E21-1CE7-41F0-9658-AE559E7600A3}" srcOrd="0" destOrd="0" presId="urn:microsoft.com/office/officeart/2005/8/layout/orgChart1"/>
    <dgm:cxn modelId="{02BC8A17-C703-4362-A7C6-FF3A87898AD3}" type="presParOf" srcId="{B3834E21-1CE7-41F0-9658-AE559E7600A3}" destId="{1F335680-D07C-4090-8AD0-36F6ADA4C93A}" srcOrd="0" destOrd="0" presId="urn:microsoft.com/office/officeart/2005/8/layout/orgChart1"/>
    <dgm:cxn modelId="{AD9F0AD2-B556-479D-B72C-0E98A999C3CB}" type="presParOf" srcId="{B3834E21-1CE7-41F0-9658-AE559E7600A3}" destId="{4DEF2D7B-E6D0-4980-A499-BF313DAA6E39}" srcOrd="1" destOrd="0" presId="urn:microsoft.com/office/officeart/2005/8/layout/orgChart1"/>
    <dgm:cxn modelId="{10E2A990-DE24-4603-8ED0-EB07BE887D96}" type="presParOf" srcId="{FEE5436B-AF7D-4EA4-9E22-C88883AD79FE}" destId="{4663D300-C8EE-4BE4-8777-D4F6C759F77A}" srcOrd="1" destOrd="0" presId="urn:microsoft.com/office/officeart/2005/8/layout/orgChart1"/>
    <dgm:cxn modelId="{0F2306CA-8145-4BCC-800C-259E53C48442}" type="presParOf" srcId="{4663D300-C8EE-4BE4-8777-D4F6C759F77A}" destId="{15C027A5-D3E9-4719-9335-289EAE01239D}" srcOrd="0" destOrd="0" presId="urn:microsoft.com/office/officeart/2005/8/layout/orgChart1"/>
    <dgm:cxn modelId="{43D5C094-A17D-423B-9F40-82CD28100F5B}" type="presParOf" srcId="{4663D300-C8EE-4BE4-8777-D4F6C759F77A}" destId="{C5FC7C41-CB0D-4DC0-AE4C-027DBCBCEF65}" srcOrd="1" destOrd="0" presId="urn:microsoft.com/office/officeart/2005/8/layout/orgChart1"/>
    <dgm:cxn modelId="{F16D8D99-965C-437F-8B54-AB8A896C1D75}" type="presParOf" srcId="{C5FC7C41-CB0D-4DC0-AE4C-027DBCBCEF65}" destId="{28A85723-4FBB-44B7-B103-C9B4E2F29F51}" srcOrd="0" destOrd="0" presId="urn:microsoft.com/office/officeart/2005/8/layout/orgChart1"/>
    <dgm:cxn modelId="{74059183-03B8-4CAF-B114-DE88D94B003B}" type="presParOf" srcId="{28A85723-4FBB-44B7-B103-C9B4E2F29F51}" destId="{1C21773F-A301-446D-9C45-CCEC44E087F8}" srcOrd="0" destOrd="0" presId="urn:microsoft.com/office/officeart/2005/8/layout/orgChart1"/>
    <dgm:cxn modelId="{D53FFBCD-5F0C-4D13-9391-4E3A2B52000F}" type="presParOf" srcId="{28A85723-4FBB-44B7-B103-C9B4E2F29F51}" destId="{9454B682-8D59-47B5-BBF5-5C8F37FF6778}" srcOrd="1" destOrd="0" presId="urn:microsoft.com/office/officeart/2005/8/layout/orgChart1"/>
    <dgm:cxn modelId="{57F9F578-7B1A-41F1-81B6-3C0275701B64}" type="presParOf" srcId="{C5FC7C41-CB0D-4DC0-AE4C-027DBCBCEF65}" destId="{8BF48367-6486-45BD-B3B7-50A14BEF9672}" srcOrd="1" destOrd="0" presId="urn:microsoft.com/office/officeart/2005/8/layout/orgChart1"/>
    <dgm:cxn modelId="{BC164699-E29B-4BC4-A050-3DF0B1D21929}" type="presParOf" srcId="{C5FC7C41-CB0D-4DC0-AE4C-027DBCBCEF65}" destId="{8A85FED1-A10F-4F64-BB89-120B8ED9B45D}" srcOrd="2" destOrd="0" presId="urn:microsoft.com/office/officeart/2005/8/layout/orgChart1"/>
    <dgm:cxn modelId="{10E12D93-054B-4BBE-9CA3-84DA716D37EC}" type="presParOf" srcId="{4663D300-C8EE-4BE4-8777-D4F6C759F77A}" destId="{61CEB8B3-41D8-4AA2-8D62-49989D6871B9}" srcOrd="2" destOrd="0" presId="urn:microsoft.com/office/officeart/2005/8/layout/orgChart1"/>
    <dgm:cxn modelId="{AC60C2CE-7394-467C-B481-082DE0A4B4DA}" type="presParOf" srcId="{4663D300-C8EE-4BE4-8777-D4F6C759F77A}" destId="{D75BED1E-A777-4E46-AECE-11D685D365FD}" srcOrd="3" destOrd="0" presId="urn:microsoft.com/office/officeart/2005/8/layout/orgChart1"/>
    <dgm:cxn modelId="{00BD5B41-A73B-44E1-9DB1-E56B7CCFC360}" type="presParOf" srcId="{D75BED1E-A777-4E46-AECE-11D685D365FD}" destId="{0A38F2D1-6305-4689-8AD9-1FEDD9855364}" srcOrd="0" destOrd="0" presId="urn:microsoft.com/office/officeart/2005/8/layout/orgChart1"/>
    <dgm:cxn modelId="{B03BB781-D201-4336-91C6-817A10B52BD7}" type="presParOf" srcId="{0A38F2D1-6305-4689-8AD9-1FEDD9855364}" destId="{B466566A-9834-4552-8BC6-5CFE33125A52}" srcOrd="0" destOrd="0" presId="urn:microsoft.com/office/officeart/2005/8/layout/orgChart1"/>
    <dgm:cxn modelId="{F9DF6BAE-122A-44CC-936C-F037AD9D526C}" type="presParOf" srcId="{0A38F2D1-6305-4689-8AD9-1FEDD9855364}" destId="{39835C2D-18FD-46A3-923F-6D5F013E1239}" srcOrd="1" destOrd="0" presId="urn:microsoft.com/office/officeart/2005/8/layout/orgChart1"/>
    <dgm:cxn modelId="{A239823C-4393-46C3-967C-AD6E3F39FC47}" type="presParOf" srcId="{D75BED1E-A777-4E46-AECE-11D685D365FD}" destId="{F974BF78-E4FA-4080-AD8B-72BD2113A9C6}" srcOrd="1" destOrd="0" presId="urn:microsoft.com/office/officeart/2005/8/layout/orgChart1"/>
    <dgm:cxn modelId="{24BDE9DF-9DFE-4D1C-ACF5-28CB88CD64FD}" type="presParOf" srcId="{D75BED1E-A777-4E46-AECE-11D685D365FD}" destId="{BA39750F-232D-4343-9A33-51E4259D91FF}" srcOrd="2" destOrd="0" presId="urn:microsoft.com/office/officeart/2005/8/layout/orgChart1"/>
    <dgm:cxn modelId="{9A1F350A-2F83-44CF-8945-B62DC22EF7C2}" type="presParOf" srcId="{4663D300-C8EE-4BE4-8777-D4F6C759F77A}" destId="{DD1BCDD5-4754-4A40-96FE-12F3DEEC2ABA}" srcOrd="4" destOrd="0" presId="urn:microsoft.com/office/officeart/2005/8/layout/orgChart1"/>
    <dgm:cxn modelId="{F17BA08A-6D9A-4841-AFC4-25D9D7F16B55}" type="presParOf" srcId="{4663D300-C8EE-4BE4-8777-D4F6C759F77A}" destId="{0D061F42-35E6-4FB6-A9FB-4DA77FD2FAA9}" srcOrd="5" destOrd="0" presId="urn:microsoft.com/office/officeart/2005/8/layout/orgChart1"/>
    <dgm:cxn modelId="{8FB363FC-331F-4AB3-B78A-653E4FDF3F63}" type="presParOf" srcId="{0D061F42-35E6-4FB6-A9FB-4DA77FD2FAA9}" destId="{345E194C-361B-4641-BC66-6A07A5CC3145}" srcOrd="0" destOrd="0" presId="urn:microsoft.com/office/officeart/2005/8/layout/orgChart1"/>
    <dgm:cxn modelId="{DB0D690B-B28A-409A-A9E3-E26288D8BBA1}" type="presParOf" srcId="{345E194C-361B-4641-BC66-6A07A5CC3145}" destId="{BC0B278C-820F-44B5-BB72-C086D0D6DBAD}" srcOrd="0" destOrd="0" presId="urn:microsoft.com/office/officeart/2005/8/layout/orgChart1"/>
    <dgm:cxn modelId="{FA4F307C-A2AC-48C5-BACC-C65F84DB8278}" type="presParOf" srcId="{345E194C-361B-4641-BC66-6A07A5CC3145}" destId="{878F643C-3B15-42FF-9688-6A9FCF265D1A}" srcOrd="1" destOrd="0" presId="urn:microsoft.com/office/officeart/2005/8/layout/orgChart1"/>
    <dgm:cxn modelId="{B4679B2C-0A30-47E3-818F-319B024AD82B}" type="presParOf" srcId="{0D061F42-35E6-4FB6-A9FB-4DA77FD2FAA9}" destId="{5819CCF6-F656-4644-9394-1F00B10ABB19}" srcOrd="1" destOrd="0" presId="urn:microsoft.com/office/officeart/2005/8/layout/orgChart1"/>
    <dgm:cxn modelId="{BF466B92-CF0F-4A47-8D05-BF35DC13AD49}" type="presParOf" srcId="{0D061F42-35E6-4FB6-A9FB-4DA77FD2FAA9}" destId="{8A8788D0-E925-48C6-A54D-B2AFCC6FC5CB}" srcOrd="2" destOrd="0" presId="urn:microsoft.com/office/officeart/2005/8/layout/orgChart1"/>
    <dgm:cxn modelId="{2547911E-E3CA-48A9-BAC5-F2D62618B64B}" type="presParOf" srcId="{FEE5436B-AF7D-4EA4-9E22-C88883AD79FE}" destId="{9DA8C17E-6935-4574-BA46-F487EF43A1EE}" srcOrd="2" destOrd="0" presId="urn:microsoft.com/office/officeart/2005/8/layout/orgChart1"/>
    <dgm:cxn modelId="{AD09E00B-DF6F-42AD-9981-07131FEC3372}" type="presParOf" srcId="{48F5A6AA-DF18-46AA-9DF4-DDB603A4D666}" destId="{0DA43774-30BC-4495-B591-71E168C19C99}" srcOrd="6" destOrd="0" presId="urn:microsoft.com/office/officeart/2005/8/layout/orgChart1"/>
    <dgm:cxn modelId="{0817B1DC-372C-4E09-88D4-96574644A3AB}" type="presParOf" srcId="{48F5A6AA-DF18-46AA-9DF4-DDB603A4D666}" destId="{53D44472-B4D8-48EF-BC01-05F0EF5F623F}" srcOrd="7" destOrd="0" presId="urn:microsoft.com/office/officeart/2005/8/layout/orgChart1"/>
    <dgm:cxn modelId="{DB1F64B3-F544-4B75-A897-B023D3BBBAB6}" type="presParOf" srcId="{53D44472-B4D8-48EF-BC01-05F0EF5F623F}" destId="{3DA84000-DB83-4139-82D2-60B41BEF37D0}" srcOrd="0" destOrd="0" presId="urn:microsoft.com/office/officeart/2005/8/layout/orgChart1"/>
    <dgm:cxn modelId="{539C4204-B247-40F4-9080-7993245CC149}" type="presParOf" srcId="{3DA84000-DB83-4139-82D2-60B41BEF37D0}" destId="{BE2C8D98-430F-477B-ABD7-ACEEC8167FD6}" srcOrd="0" destOrd="0" presId="urn:microsoft.com/office/officeart/2005/8/layout/orgChart1"/>
    <dgm:cxn modelId="{AB19DCF2-9830-44BE-B868-21AA0681699C}" type="presParOf" srcId="{3DA84000-DB83-4139-82D2-60B41BEF37D0}" destId="{E57EDAE8-5EE6-4957-9DB5-776E62AB6DB4}" srcOrd="1" destOrd="0" presId="urn:microsoft.com/office/officeart/2005/8/layout/orgChart1"/>
    <dgm:cxn modelId="{E0F0DAB4-5D5E-4462-B95A-8B37ED08513E}" type="presParOf" srcId="{53D44472-B4D8-48EF-BC01-05F0EF5F623F}" destId="{40C540CE-D3D6-4CF9-AC8E-DFC7174E0793}" srcOrd="1" destOrd="0" presId="urn:microsoft.com/office/officeart/2005/8/layout/orgChart1"/>
    <dgm:cxn modelId="{73CB8AB6-7EFC-4B9D-86D4-1F1337AC147E}" type="presParOf" srcId="{40C540CE-D3D6-4CF9-AC8E-DFC7174E0793}" destId="{63ACE5BB-E455-40DF-9B99-48D2FB63A2B6}" srcOrd="0" destOrd="0" presId="urn:microsoft.com/office/officeart/2005/8/layout/orgChart1"/>
    <dgm:cxn modelId="{B02F812E-927E-49D6-8425-967C93BB3215}" type="presParOf" srcId="{40C540CE-D3D6-4CF9-AC8E-DFC7174E0793}" destId="{737E3084-C36C-408E-8550-B88B23C64801}" srcOrd="1" destOrd="0" presId="urn:microsoft.com/office/officeart/2005/8/layout/orgChart1"/>
    <dgm:cxn modelId="{63A9F048-5247-42B6-8A05-CF9E677EE099}" type="presParOf" srcId="{737E3084-C36C-408E-8550-B88B23C64801}" destId="{9323B0F5-2DC2-4B5D-92D1-BBEE32E12F44}" srcOrd="0" destOrd="0" presId="urn:microsoft.com/office/officeart/2005/8/layout/orgChart1"/>
    <dgm:cxn modelId="{7632805C-D4C4-476A-B573-8AC1653AF486}" type="presParOf" srcId="{9323B0F5-2DC2-4B5D-92D1-BBEE32E12F44}" destId="{82ACCAF2-E772-46A7-9B87-2EE5B3B650B7}" srcOrd="0" destOrd="0" presId="urn:microsoft.com/office/officeart/2005/8/layout/orgChart1"/>
    <dgm:cxn modelId="{B23C3DF9-6FCB-4AAE-A382-CB3FAF26C157}" type="presParOf" srcId="{9323B0F5-2DC2-4B5D-92D1-BBEE32E12F44}" destId="{68CB71B6-0EDD-4688-96C8-C74C57C360B7}" srcOrd="1" destOrd="0" presId="urn:microsoft.com/office/officeart/2005/8/layout/orgChart1"/>
    <dgm:cxn modelId="{FE5FF5F9-84D6-4247-B277-6D985DD1F2BA}" type="presParOf" srcId="{737E3084-C36C-408E-8550-B88B23C64801}" destId="{2797E234-E52F-48F5-971F-4CDFE9891CBC}" srcOrd="1" destOrd="0" presId="urn:microsoft.com/office/officeart/2005/8/layout/orgChart1"/>
    <dgm:cxn modelId="{34C8377E-2281-4AE0-BEE3-A9569B27F661}" type="presParOf" srcId="{737E3084-C36C-408E-8550-B88B23C64801}" destId="{4A1E7B75-2ACE-4278-A6EA-8C85AD1F5807}" srcOrd="2" destOrd="0" presId="urn:microsoft.com/office/officeart/2005/8/layout/orgChart1"/>
    <dgm:cxn modelId="{AE05330B-99D8-4115-BFB4-9BA02B11DAA4}" type="presParOf" srcId="{40C540CE-D3D6-4CF9-AC8E-DFC7174E0793}" destId="{43F281C4-BF97-42FA-B7C6-8605407F0918}" srcOrd="2" destOrd="0" presId="urn:microsoft.com/office/officeart/2005/8/layout/orgChart1"/>
    <dgm:cxn modelId="{D0ECB0DC-E282-4FB6-908F-856848700F8E}" type="presParOf" srcId="{40C540CE-D3D6-4CF9-AC8E-DFC7174E0793}" destId="{DA408085-CBB1-48F7-A07E-EA4C7DDB931E}" srcOrd="3" destOrd="0" presId="urn:microsoft.com/office/officeart/2005/8/layout/orgChart1"/>
    <dgm:cxn modelId="{BD75845F-06B6-4D2E-A54B-967513A1073A}" type="presParOf" srcId="{DA408085-CBB1-48F7-A07E-EA4C7DDB931E}" destId="{3319FBCD-21BD-48A6-8642-B34CC5CDD53B}" srcOrd="0" destOrd="0" presId="urn:microsoft.com/office/officeart/2005/8/layout/orgChart1"/>
    <dgm:cxn modelId="{95A2883B-B124-481E-ACE3-04E7221DA12C}" type="presParOf" srcId="{3319FBCD-21BD-48A6-8642-B34CC5CDD53B}" destId="{315BBF88-3BB1-4EC8-A7E1-AD7415BE1914}" srcOrd="0" destOrd="0" presId="urn:microsoft.com/office/officeart/2005/8/layout/orgChart1"/>
    <dgm:cxn modelId="{325602B9-03D1-45BE-BDD5-6BF9F3AC5E24}" type="presParOf" srcId="{3319FBCD-21BD-48A6-8642-B34CC5CDD53B}" destId="{B9D973C6-DC6B-489A-9674-95D7A4D467AE}" srcOrd="1" destOrd="0" presId="urn:microsoft.com/office/officeart/2005/8/layout/orgChart1"/>
    <dgm:cxn modelId="{0FE1F339-384D-414C-93D1-75B630C1CA6B}" type="presParOf" srcId="{DA408085-CBB1-48F7-A07E-EA4C7DDB931E}" destId="{954EC7DA-E4BD-4192-B3CB-98670563B392}" srcOrd="1" destOrd="0" presId="urn:microsoft.com/office/officeart/2005/8/layout/orgChart1"/>
    <dgm:cxn modelId="{1C5E7ABA-9AC7-4C00-BD72-DCE7F8FF19D3}" type="presParOf" srcId="{DA408085-CBB1-48F7-A07E-EA4C7DDB931E}" destId="{566A0A5F-4D7C-4EAC-AC60-8EEA8F66292C}" srcOrd="2" destOrd="0" presId="urn:microsoft.com/office/officeart/2005/8/layout/orgChart1"/>
    <dgm:cxn modelId="{4925EFE9-319C-45C9-82BA-E306CCEAAC7A}" type="presParOf" srcId="{40C540CE-D3D6-4CF9-AC8E-DFC7174E0793}" destId="{4F568C17-C229-4DAA-AEBC-62A819BFC1F4}" srcOrd="4" destOrd="0" presId="urn:microsoft.com/office/officeart/2005/8/layout/orgChart1"/>
    <dgm:cxn modelId="{133CBAB3-5415-4A7B-A909-9ADD0ED04658}" type="presParOf" srcId="{40C540CE-D3D6-4CF9-AC8E-DFC7174E0793}" destId="{978685BC-289C-4146-B060-DE1202D4D7BA}" srcOrd="5" destOrd="0" presId="urn:microsoft.com/office/officeart/2005/8/layout/orgChart1"/>
    <dgm:cxn modelId="{D552C27C-F8DB-4AF0-B6DE-1068CBC65050}" type="presParOf" srcId="{978685BC-289C-4146-B060-DE1202D4D7BA}" destId="{025CC7A6-1D87-498A-9131-494A167EC74F}" srcOrd="0" destOrd="0" presId="urn:microsoft.com/office/officeart/2005/8/layout/orgChart1"/>
    <dgm:cxn modelId="{80BFC816-D33C-4F82-BD41-CDC0384F044E}" type="presParOf" srcId="{025CC7A6-1D87-498A-9131-494A167EC74F}" destId="{71DE13A0-D15A-4B97-85DD-895484AFE042}" srcOrd="0" destOrd="0" presId="urn:microsoft.com/office/officeart/2005/8/layout/orgChart1"/>
    <dgm:cxn modelId="{D35F0E96-A355-4647-956B-42B29B675F1B}" type="presParOf" srcId="{025CC7A6-1D87-498A-9131-494A167EC74F}" destId="{8F1CCAC1-27DD-4FBE-9431-BE7E04478D75}" srcOrd="1" destOrd="0" presId="urn:microsoft.com/office/officeart/2005/8/layout/orgChart1"/>
    <dgm:cxn modelId="{17509F88-A701-4210-AEE0-161CB73F241B}" type="presParOf" srcId="{978685BC-289C-4146-B060-DE1202D4D7BA}" destId="{8194A066-B080-49EA-A868-5B14A2BBFCAC}" srcOrd="1" destOrd="0" presId="urn:microsoft.com/office/officeart/2005/8/layout/orgChart1"/>
    <dgm:cxn modelId="{517221B5-12F3-4295-975C-65DEF066A394}" type="presParOf" srcId="{978685BC-289C-4146-B060-DE1202D4D7BA}" destId="{59400EC8-E088-42B8-823B-55DABB3D0D0D}" srcOrd="2" destOrd="0" presId="urn:microsoft.com/office/officeart/2005/8/layout/orgChart1"/>
    <dgm:cxn modelId="{22420133-80A8-4B68-9DDC-6541A45437F4}" type="presParOf" srcId="{40C540CE-D3D6-4CF9-AC8E-DFC7174E0793}" destId="{2C081D12-244B-42BF-AE95-E0387A67332B}" srcOrd="6" destOrd="0" presId="urn:microsoft.com/office/officeart/2005/8/layout/orgChart1"/>
    <dgm:cxn modelId="{FEAE3760-D729-432D-A781-49D169E9DDD7}" type="presParOf" srcId="{40C540CE-D3D6-4CF9-AC8E-DFC7174E0793}" destId="{2E135D63-3C13-488F-9B46-8C25DCAB8D00}" srcOrd="7" destOrd="0" presId="urn:microsoft.com/office/officeart/2005/8/layout/orgChart1"/>
    <dgm:cxn modelId="{A4B06CC3-2FCE-4EA6-8A8E-B23DEBB7ECB7}" type="presParOf" srcId="{2E135D63-3C13-488F-9B46-8C25DCAB8D00}" destId="{71D00BC1-9C6B-40F7-9D7E-4A64434F1416}" srcOrd="0" destOrd="0" presId="urn:microsoft.com/office/officeart/2005/8/layout/orgChart1"/>
    <dgm:cxn modelId="{EB08346E-8299-4A9E-9D0D-DA2C39A87EE4}" type="presParOf" srcId="{71D00BC1-9C6B-40F7-9D7E-4A64434F1416}" destId="{8D2C34DB-5165-4FA8-9E48-289CA8103AF4}" srcOrd="0" destOrd="0" presId="urn:microsoft.com/office/officeart/2005/8/layout/orgChart1"/>
    <dgm:cxn modelId="{06BB99F3-A222-460C-86A7-1797AAED755C}" type="presParOf" srcId="{71D00BC1-9C6B-40F7-9D7E-4A64434F1416}" destId="{BB619EAF-5F65-4C95-81F0-3DF772003E98}" srcOrd="1" destOrd="0" presId="urn:microsoft.com/office/officeart/2005/8/layout/orgChart1"/>
    <dgm:cxn modelId="{AE3BEAFF-513B-4EE3-9FAD-CC7893D0C90B}" type="presParOf" srcId="{2E135D63-3C13-488F-9B46-8C25DCAB8D00}" destId="{3D6F0B6D-DFDE-469E-9900-B381DF9AA3FE}" srcOrd="1" destOrd="0" presId="urn:microsoft.com/office/officeart/2005/8/layout/orgChart1"/>
    <dgm:cxn modelId="{66D812B0-6DAC-4A75-BE10-5B0C9A8A9F1C}" type="presParOf" srcId="{2E135D63-3C13-488F-9B46-8C25DCAB8D00}" destId="{B9FD086C-D18C-4314-A80C-E519A9517E3B}" srcOrd="2" destOrd="0" presId="urn:microsoft.com/office/officeart/2005/8/layout/orgChart1"/>
    <dgm:cxn modelId="{9781198B-D6B1-42A5-903A-F3BB515D7010}" type="presParOf" srcId="{53D44472-B4D8-48EF-BC01-05F0EF5F623F}" destId="{95DC19AD-BE5A-40EA-AFD3-2348E83ED76C}" srcOrd="2" destOrd="0" presId="urn:microsoft.com/office/officeart/2005/8/layout/orgChart1"/>
    <dgm:cxn modelId="{B4869965-B0E7-4EB5-9712-28E76B9AE9DF}" type="presParOf" srcId="{48F5A6AA-DF18-46AA-9DF4-DDB603A4D666}" destId="{C97A036A-D30E-4695-97E0-4EB65A8EFF84}" srcOrd="8" destOrd="0" presId="urn:microsoft.com/office/officeart/2005/8/layout/orgChart1"/>
    <dgm:cxn modelId="{A8F6914B-720A-4E42-AB34-ED2241272DD6}" type="presParOf" srcId="{48F5A6AA-DF18-46AA-9DF4-DDB603A4D666}" destId="{202A53F3-C3B9-4940-937A-352EC58FE61D}" srcOrd="9" destOrd="0" presId="urn:microsoft.com/office/officeart/2005/8/layout/orgChart1"/>
    <dgm:cxn modelId="{07861EF5-EE49-4F5F-B575-E009CE3827EE}" type="presParOf" srcId="{202A53F3-C3B9-4940-937A-352EC58FE61D}" destId="{A51CD15C-3806-42A4-BBBA-9B4990FECD11}" srcOrd="0" destOrd="0" presId="urn:microsoft.com/office/officeart/2005/8/layout/orgChart1"/>
    <dgm:cxn modelId="{32CA484D-5574-4312-8B2C-C38C39C07293}" type="presParOf" srcId="{A51CD15C-3806-42A4-BBBA-9B4990FECD11}" destId="{CB90E960-9445-4EFF-B57E-3419909CD574}" srcOrd="0" destOrd="0" presId="urn:microsoft.com/office/officeart/2005/8/layout/orgChart1"/>
    <dgm:cxn modelId="{6295DACD-826A-41D1-B851-838EB9395A5E}" type="presParOf" srcId="{A51CD15C-3806-42A4-BBBA-9B4990FECD11}" destId="{2FFB31DB-0E72-477D-821F-58EF4F2066C8}" srcOrd="1" destOrd="0" presId="urn:microsoft.com/office/officeart/2005/8/layout/orgChart1"/>
    <dgm:cxn modelId="{1190CF8D-4C42-495F-A5CC-06D9D87E6E18}" type="presParOf" srcId="{202A53F3-C3B9-4940-937A-352EC58FE61D}" destId="{A7964D8C-153A-435E-9262-BF487194A011}" srcOrd="1" destOrd="0" presId="urn:microsoft.com/office/officeart/2005/8/layout/orgChart1"/>
    <dgm:cxn modelId="{9500973E-7E9F-451E-AA7D-C5AE9A3A9622}" type="presParOf" srcId="{A7964D8C-153A-435E-9262-BF487194A011}" destId="{C887FB8F-3B04-4C2D-90FA-1562D527766A}" srcOrd="0" destOrd="0" presId="urn:microsoft.com/office/officeart/2005/8/layout/orgChart1"/>
    <dgm:cxn modelId="{BA1BC182-5830-493D-A895-0F2732107585}" type="presParOf" srcId="{A7964D8C-153A-435E-9262-BF487194A011}" destId="{BFE6DEDE-9D2B-4422-9FCA-1F9B1D03D269}" srcOrd="1" destOrd="0" presId="urn:microsoft.com/office/officeart/2005/8/layout/orgChart1"/>
    <dgm:cxn modelId="{C0A724D0-DD9A-418F-8775-6DC6558F3CC7}" type="presParOf" srcId="{BFE6DEDE-9D2B-4422-9FCA-1F9B1D03D269}" destId="{034AA01E-F159-4634-A0C9-A586B7EE1AE3}" srcOrd="0" destOrd="0" presId="urn:microsoft.com/office/officeart/2005/8/layout/orgChart1"/>
    <dgm:cxn modelId="{0978BEBF-6B5A-40DA-8A32-C68EFD151226}" type="presParOf" srcId="{034AA01E-F159-4634-A0C9-A586B7EE1AE3}" destId="{C7046CB1-1557-4AC0-A3C7-7DA04DFD3256}" srcOrd="0" destOrd="0" presId="urn:microsoft.com/office/officeart/2005/8/layout/orgChart1"/>
    <dgm:cxn modelId="{CECBCF9D-FE1E-47D1-A472-AE4DD92EE287}" type="presParOf" srcId="{034AA01E-F159-4634-A0C9-A586B7EE1AE3}" destId="{F3F99D81-A76B-49C6-A38F-5FB08D3B6961}" srcOrd="1" destOrd="0" presId="urn:microsoft.com/office/officeart/2005/8/layout/orgChart1"/>
    <dgm:cxn modelId="{CEF85537-DF69-41CC-9A73-6B2511A50E6C}" type="presParOf" srcId="{BFE6DEDE-9D2B-4422-9FCA-1F9B1D03D269}" destId="{083601A8-E978-4994-A91E-46959541B10A}" srcOrd="1" destOrd="0" presId="urn:microsoft.com/office/officeart/2005/8/layout/orgChart1"/>
    <dgm:cxn modelId="{21879327-99F8-41BF-9C17-EF4E43981ABF}" type="presParOf" srcId="{BFE6DEDE-9D2B-4422-9FCA-1F9B1D03D269}" destId="{C2027A66-4073-4808-A2E9-E9E954CC0A85}" srcOrd="2" destOrd="0" presId="urn:microsoft.com/office/officeart/2005/8/layout/orgChart1"/>
    <dgm:cxn modelId="{28724147-0333-48DE-961B-61EBBA001E82}" type="presParOf" srcId="{202A53F3-C3B9-4940-937A-352EC58FE61D}" destId="{8DDD23C4-D6DD-4F34-9237-5EEE9347CE83}" srcOrd="2" destOrd="0" presId="urn:microsoft.com/office/officeart/2005/8/layout/orgChart1"/>
    <dgm:cxn modelId="{461C773D-8B53-43B5-84AF-5C899CE4661F}" type="presParOf" srcId="{48F5A6AA-DF18-46AA-9DF4-DDB603A4D666}" destId="{D8B63D8F-7751-4176-B93C-64F3A30303EE}" srcOrd="10" destOrd="0" presId="urn:microsoft.com/office/officeart/2005/8/layout/orgChart1"/>
    <dgm:cxn modelId="{357175D3-4DAA-4E66-91FD-2CFCA299142B}" type="presParOf" srcId="{48F5A6AA-DF18-46AA-9DF4-DDB603A4D666}" destId="{63A11624-FB32-4B4C-A4FA-18E57050886C}" srcOrd="11" destOrd="0" presId="urn:microsoft.com/office/officeart/2005/8/layout/orgChart1"/>
    <dgm:cxn modelId="{44A13967-8328-46D6-97BD-BCF065CCF37A}" type="presParOf" srcId="{63A11624-FB32-4B4C-A4FA-18E57050886C}" destId="{AAB673D4-B038-45E5-B84F-04360A51AE11}" srcOrd="0" destOrd="0" presId="urn:microsoft.com/office/officeart/2005/8/layout/orgChart1"/>
    <dgm:cxn modelId="{2F594FF8-4DDC-48EA-83ED-4E4E3E1984D9}" type="presParOf" srcId="{AAB673D4-B038-45E5-B84F-04360A51AE11}" destId="{E66C74E4-B614-4031-8908-372C3007578B}" srcOrd="0" destOrd="0" presId="urn:microsoft.com/office/officeart/2005/8/layout/orgChart1"/>
    <dgm:cxn modelId="{5DC3172E-E942-45D4-A95C-6579508E05A8}" type="presParOf" srcId="{AAB673D4-B038-45E5-B84F-04360A51AE11}" destId="{C147A3B7-03D6-4A47-8C64-78882EACD98E}" srcOrd="1" destOrd="0" presId="urn:microsoft.com/office/officeart/2005/8/layout/orgChart1"/>
    <dgm:cxn modelId="{6063F2B6-5C79-4EE1-A6D3-8CA3499BC96E}" type="presParOf" srcId="{63A11624-FB32-4B4C-A4FA-18E57050886C}" destId="{94742201-2E4F-44F7-BC06-A2351CE7657D}" srcOrd="1" destOrd="0" presId="urn:microsoft.com/office/officeart/2005/8/layout/orgChart1"/>
    <dgm:cxn modelId="{FB3E1E59-BC29-4719-B670-6C2288C0F4A6}" type="presParOf" srcId="{94742201-2E4F-44F7-BC06-A2351CE7657D}" destId="{97EC809B-E2A5-4D03-B190-9043435594ED}" srcOrd="0" destOrd="0" presId="urn:microsoft.com/office/officeart/2005/8/layout/orgChart1"/>
    <dgm:cxn modelId="{C49A2AF7-635B-4BA1-BFD1-87B81EB71525}" type="presParOf" srcId="{94742201-2E4F-44F7-BC06-A2351CE7657D}" destId="{A8457A1B-ADCF-4DF0-8433-EFFE89C09091}" srcOrd="1" destOrd="0" presId="urn:microsoft.com/office/officeart/2005/8/layout/orgChart1"/>
    <dgm:cxn modelId="{BA81794A-9819-40E2-A049-6A5DEBC7CF0A}" type="presParOf" srcId="{A8457A1B-ADCF-4DF0-8433-EFFE89C09091}" destId="{1C582334-9AD8-48CC-8689-8C5ADDF476EC}" srcOrd="0" destOrd="0" presId="urn:microsoft.com/office/officeart/2005/8/layout/orgChart1"/>
    <dgm:cxn modelId="{498ABD77-21B6-41DD-959E-665B346FE0E0}" type="presParOf" srcId="{1C582334-9AD8-48CC-8689-8C5ADDF476EC}" destId="{2F7F66FA-5987-445C-9C4A-FA1A7F75FB10}" srcOrd="0" destOrd="0" presId="urn:microsoft.com/office/officeart/2005/8/layout/orgChart1"/>
    <dgm:cxn modelId="{1263EC2F-AEFB-4B11-9179-34DBE1DF62BE}" type="presParOf" srcId="{1C582334-9AD8-48CC-8689-8C5ADDF476EC}" destId="{8B65CC33-1571-4408-8AE5-20926AE084A6}" srcOrd="1" destOrd="0" presId="urn:microsoft.com/office/officeart/2005/8/layout/orgChart1"/>
    <dgm:cxn modelId="{9885AB0C-566F-4CBE-8116-261186EF8542}" type="presParOf" srcId="{A8457A1B-ADCF-4DF0-8433-EFFE89C09091}" destId="{A164912C-3C94-4253-AB27-F55D343A4344}" srcOrd="1" destOrd="0" presId="urn:microsoft.com/office/officeart/2005/8/layout/orgChart1"/>
    <dgm:cxn modelId="{69B29B34-E1DC-4A5D-A5AE-974123D7DA96}" type="presParOf" srcId="{A8457A1B-ADCF-4DF0-8433-EFFE89C09091}" destId="{BE6A87E9-7BDC-47E3-9D05-677A002C94D3}" srcOrd="2" destOrd="0" presId="urn:microsoft.com/office/officeart/2005/8/layout/orgChart1"/>
    <dgm:cxn modelId="{0BDA7BBA-5A41-4C54-8FF9-687DFF6A0E3D}" type="presParOf" srcId="{63A11624-FB32-4B4C-A4FA-18E57050886C}" destId="{109097C9-1F0D-46A9-AA2B-BB05CA78C4CE}" srcOrd="2" destOrd="0" presId="urn:microsoft.com/office/officeart/2005/8/layout/orgChart1"/>
    <dgm:cxn modelId="{77FD6708-B207-4E0D-A40B-443EB68C80FD}" type="presParOf" srcId="{48F5A6AA-DF18-46AA-9DF4-DDB603A4D666}" destId="{0406187F-240F-4F15-BB82-62F77B8C43B4}" srcOrd="12" destOrd="0" presId="urn:microsoft.com/office/officeart/2005/8/layout/orgChart1"/>
    <dgm:cxn modelId="{4922E8E1-B96E-426D-973C-206D8F730BCD}" type="presParOf" srcId="{48F5A6AA-DF18-46AA-9DF4-DDB603A4D666}" destId="{2A57E46C-3970-4E21-8F03-6C0B9EE2BB92}" srcOrd="13" destOrd="0" presId="urn:microsoft.com/office/officeart/2005/8/layout/orgChart1"/>
    <dgm:cxn modelId="{C179503F-EBF3-4625-AD8F-EAD822E6A83C}" type="presParOf" srcId="{2A57E46C-3970-4E21-8F03-6C0B9EE2BB92}" destId="{D10F10EE-F81E-496C-99B4-D7EBFD50E7E8}" srcOrd="0" destOrd="0" presId="urn:microsoft.com/office/officeart/2005/8/layout/orgChart1"/>
    <dgm:cxn modelId="{E0942B6B-ED47-4FFB-AA27-3C8432F7C362}" type="presParOf" srcId="{D10F10EE-F81E-496C-99B4-D7EBFD50E7E8}" destId="{5925BFA9-A3F2-4A85-9D4F-BAD3C61FA054}" srcOrd="0" destOrd="0" presId="urn:microsoft.com/office/officeart/2005/8/layout/orgChart1"/>
    <dgm:cxn modelId="{AFE3A91A-3717-4F64-A148-813885B54A2B}" type="presParOf" srcId="{D10F10EE-F81E-496C-99B4-D7EBFD50E7E8}" destId="{E3DB1698-BD34-4CAC-98D9-772859EBF090}" srcOrd="1" destOrd="0" presId="urn:microsoft.com/office/officeart/2005/8/layout/orgChart1"/>
    <dgm:cxn modelId="{C6F70BD1-EFB4-485F-A2EE-663A0290806C}" type="presParOf" srcId="{2A57E46C-3970-4E21-8F03-6C0B9EE2BB92}" destId="{E7C9805B-9932-4309-BB98-7C3CF7E23CB5}" srcOrd="1" destOrd="0" presId="urn:microsoft.com/office/officeart/2005/8/layout/orgChart1"/>
    <dgm:cxn modelId="{01282200-5A2D-4A98-99DB-BFA018C3E65A}" type="presParOf" srcId="{E7C9805B-9932-4309-BB98-7C3CF7E23CB5}" destId="{EDA5607F-CE5E-4DD3-A3BA-40CEDCC8BAC7}" srcOrd="0" destOrd="0" presId="urn:microsoft.com/office/officeart/2005/8/layout/orgChart1"/>
    <dgm:cxn modelId="{8D8A040F-0F98-40BD-B0D5-CEEB5A71471D}" type="presParOf" srcId="{E7C9805B-9932-4309-BB98-7C3CF7E23CB5}" destId="{CB03AC5C-2A92-4ACA-A56A-63151B6A26CC}" srcOrd="1" destOrd="0" presId="urn:microsoft.com/office/officeart/2005/8/layout/orgChart1"/>
    <dgm:cxn modelId="{CCAF48EB-C28F-46E4-B247-FA34449D96F3}" type="presParOf" srcId="{CB03AC5C-2A92-4ACA-A56A-63151B6A26CC}" destId="{F68DDFB6-D0B3-41D8-AD4D-EAB7338C3758}" srcOrd="0" destOrd="0" presId="urn:microsoft.com/office/officeart/2005/8/layout/orgChart1"/>
    <dgm:cxn modelId="{BEE5110A-78F2-4109-9B4E-3F3DB6A4184F}" type="presParOf" srcId="{F68DDFB6-D0B3-41D8-AD4D-EAB7338C3758}" destId="{8F8678A3-1651-4781-9140-E3C7818B5DBE}" srcOrd="0" destOrd="0" presId="urn:microsoft.com/office/officeart/2005/8/layout/orgChart1"/>
    <dgm:cxn modelId="{7FF5C799-C19E-428F-9265-DB87BA82BDC4}" type="presParOf" srcId="{F68DDFB6-D0B3-41D8-AD4D-EAB7338C3758}" destId="{7122C813-9AB9-4CCF-A3D3-6DC3AC02CC53}" srcOrd="1" destOrd="0" presId="urn:microsoft.com/office/officeart/2005/8/layout/orgChart1"/>
    <dgm:cxn modelId="{6998C552-6B42-46B8-839A-B8340AA647FC}" type="presParOf" srcId="{CB03AC5C-2A92-4ACA-A56A-63151B6A26CC}" destId="{26330015-9A58-4246-98EB-5B9DCB02C2DB}" srcOrd="1" destOrd="0" presId="urn:microsoft.com/office/officeart/2005/8/layout/orgChart1"/>
    <dgm:cxn modelId="{DA266EC7-83BD-44AD-B99D-51421D5D87E1}" type="presParOf" srcId="{CB03AC5C-2A92-4ACA-A56A-63151B6A26CC}" destId="{65F36923-4AB1-4EA9-BFA6-1A3083D5072C}" srcOrd="2" destOrd="0" presId="urn:microsoft.com/office/officeart/2005/8/layout/orgChart1"/>
    <dgm:cxn modelId="{21ACF1C6-A55E-40EA-A6FA-3D6B1E2FEAFF}" type="presParOf" srcId="{2A57E46C-3970-4E21-8F03-6C0B9EE2BB92}" destId="{283C0B72-5DFA-4AA4-9809-B94C36F93C92}" srcOrd="2" destOrd="0" presId="urn:microsoft.com/office/officeart/2005/8/layout/orgChart1"/>
    <dgm:cxn modelId="{768141FF-98FB-49B8-8F4C-911A98540D97}" type="presParOf" srcId="{48F5A6AA-DF18-46AA-9DF4-DDB603A4D666}" destId="{58BC96EC-550A-43B1-8365-A7D91BFF13A0}" srcOrd="14" destOrd="0" presId="urn:microsoft.com/office/officeart/2005/8/layout/orgChart1"/>
    <dgm:cxn modelId="{122DE070-2D95-49CA-BA78-5E99A6D357B8}" type="presParOf" srcId="{48F5A6AA-DF18-46AA-9DF4-DDB603A4D666}" destId="{3F24BC6D-48FA-4AA9-9A9A-F7A40C0F73AF}" srcOrd="15" destOrd="0" presId="urn:microsoft.com/office/officeart/2005/8/layout/orgChart1"/>
    <dgm:cxn modelId="{A8EC9B32-5789-4793-A5D1-FBD6504643FF}" type="presParOf" srcId="{3F24BC6D-48FA-4AA9-9A9A-F7A40C0F73AF}" destId="{A57365F0-FED9-41A8-BB41-92E70CE710EA}" srcOrd="0" destOrd="0" presId="urn:microsoft.com/office/officeart/2005/8/layout/orgChart1"/>
    <dgm:cxn modelId="{F557EEA9-C36A-4512-9935-C5DADAACA8D3}" type="presParOf" srcId="{A57365F0-FED9-41A8-BB41-92E70CE710EA}" destId="{15833AEE-8F36-4F13-BFE8-E5692DACB5E5}" srcOrd="0" destOrd="0" presId="urn:microsoft.com/office/officeart/2005/8/layout/orgChart1"/>
    <dgm:cxn modelId="{E989A916-FB18-4E44-8DCC-76E8416F7CAA}" type="presParOf" srcId="{A57365F0-FED9-41A8-BB41-92E70CE710EA}" destId="{4F7011F5-5F02-4E89-810C-579ED7259C3A}" srcOrd="1" destOrd="0" presId="urn:microsoft.com/office/officeart/2005/8/layout/orgChart1"/>
    <dgm:cxn modelId="{D38F6D7F-45DE-44BC-98AD-965FAE6A3521}" type="presParOf" srcId="{3F24BC6D-48FA-4AA9-9A9A-F7A40C0F73AF}" destId="{344626BD-98F6-42D1-95BB-B792C816B327}" srcOrd="1" destOrd="0" presId="urn:microsoft.com/office/officeart/2005/8/layout/orgChart1"/>
    <dgm:cxn modelId="{248EC023-BB24-4518-A021-6B07D18F3CA6}" type="presParOf" srcId="{344626BD-98F6-42D1-95BB-B792C816B327}" destId="{781DAB39-1714-46F1-8027-5825797E1CDD}" srcOrd="0" destOrd="0" presId="urn:microsoft.com/office/officeart/2005/8/layout/orgChart1"/>
    <dgm:cxn modelId="{BF47FA06-3C3B-4C26-8E55-5177A996543F}" type="presParOf" srcId="{344626BD-98F6-42D1-95BB-B792C816B327}" destId="{88DB62D2-563B-483C-8106-AA1F99CEB7CB}" srcOrd="1" destOrd="0" presId="urn:microsoft.com/office/officeart/2005/8/layout/orgChart1"/>
    <dgm:cxn modelId="{996717A4-4EDF-446A-BC86-CC6953B8A852}" type="presParOf" srcId="{88DB62D2-563B-483C-8106-AA1F99CEB7CB}" destId="{3F98521F-8726-479B-B033-58555839CF99}" srcOrd="0" destOrd="0" presId="urn:microsoft.com/office/officeart/2005/8/layout/orgChart1"/>
    <dgm:cxn modelId="{387BDDA8-26F4-41E3-8E25-986EE1BC4503}" type="presParOf" srcId="{3F98521F-8726-479B-B033-58555839CF99}" destId="{CB452C22-A0C0-4299-8507-E39A2575CE96}" srcOrd="0" destOrd="0" presId="urn:microsoft.com/office/officeart/2005/8/layout/orgChart1"/>
    <dgm:cxn modelId="{8B23D2FE-6EB8-4724-9097-A3B7ED0CBB60}" type="presParOf" srcId="{3F98521F-8726-479B-B033-58555839CF99}" destId="{5A2A52F3-5D2D-4C92-9EE1-881D1F2CEB99}" srcOrd="1" destOrd="0" presId="urn:microsoft.com/office/officeart/2005/8/layout/orgChart1"/>
    <dgm:cxn modelId="{D3BCFC23-CA5C-4DB6-B6BF-2D3EC430BAA0}" type="presParOf" srcId="{88DB62D2-563B-483C-8106-AA1F99CEB7CB}" destId="{FE2FDD99-C746-4B44-8583-C717BBF7F61E}" srcOrd="1" destOrd="0" presId="urn:microsoft.com/office/officeart/2005/8/layout/orgChart1"/>
    <dgm:cxn modelId="{D43DB34E-9721-4257-B828-BCE4EF839988}" type="presParOf" srcId="{88DB62D2-563B-483C-8106-AA1F99CEB7CB}" destId="{61946F17-7B2C-4F93-A46A-16F27EBA8ABE}" srcOrd="2" destOrd="0" presId="urn:microsoft.com/office/officeart/2005/8/layout/orgChart1"/>
    <dgm:cxn modelId="{5378D53D-232A-4FAB-A74C-03DD70453E05}" type="presParOf" srcId="{344626BD-98F6-42D1-95BB-B792C816B327}" destId="{37BB2243-C069-4043-AF44-19D7568646DD}" srcOrd="2" destOrd="0" presId="urn:microsoft.com/office/officeart/2005/8/layout/orgChart1"/>
    <dgm:cxn modelId="{CF1B650A-32EC-44D3-A90D-12B63D69389E}" type="presParOf" srcId="{344626BD-98F6-42D1-95BB-B792C816B327}" destId="{4A911CE6-D54E-43BA-9555-6401965F4C2D}" srcOrd="3" destOrd="0" presId="urn:microsoft.com/office/officeart/2005/8/layout/orgChart1"/>
    <dgm:cxn modelId="{E950E8B5-C6F6-45E5-9DB9-B8372FD6C27D}" type="presParOf" srcId="{4A911CE6-D54E-43BA-9555-6401965F4C2D}" destId="{901B2C69-6D2E-4763-B253-865C10EB5C9C}" srcOrd="0" destOrd="0" presId="urn:microsoft.com/office/officeart/2005/8/layout/orgChart1"/>
    <dgm:cxn modelId="{E701E347-4398-43CC-B56A-F1E2EB38FE0D}" type="presParOf" srcId="{901B2C69-6D2E-4763-B253-865C10EB5C9C}" destId="{6FD73132-91D6-4230-950C-128E09DE5BA0}" srcOrd="0" destOrd="0" presId="urn:microsoft.com/office/officeart/2005/8/layout/orgChart1"/>
    <dgm:cxn modelId="{59AE30A0-2AA4-4EF4-9037-2E712C580936}" type="presParOf" srcId="{901B2C69-6D2E-4763-B253-865C10EB5C9C}" destId="{FE88BA2B-C49F-4B5C-98E5-B02CAFD3C93D}" srcOrd="1" destOrd="0" presId="urn:microsoft.com/office/officeart/2005/8/layout/orgChart1"/>
    <dgm:cxn modelId="{9385CE3D-AC8A-423C-986A-66408D37DA7B}" type="presParOf" srcId="{4A911CE6-D54E-43BA-9555-6401965F4C2D}" destId="{AB6FC837-ECBE-40E9-A268-0D12C69CBB8C}" srcOrd="1" destOrd="0" presId="urn:microsoft.com/office/officeart/2005/8/layout/orgChart1"/>
    <dgm:cxn modelId="{3C084317-A57D-4A21-A644-8D4D520BE662}" type="presParOf" srcId="{4A911CE6-D54E-43BA-9555-6401965F4C2D}" destId="{D5B84C42-8FC0-4C75-97E1-84DF0F1B7D91}" srcOrd="2" destOrd="0" presId="urn:microsoft.com/office/officeart/2005/8/layout/orgChart1"/>
    <dgm:cxn modelId="{2BD6E81A-EBCD-4839-A0EA-DC1C88AA2E2F}" type="presParOf" srcId="{344626BD-98F6-42D1-95BB-B792C816B327}" destId="{EEEE3FB3-075F-4E34-BA6F-DD81AE050EFA}" srcOrd="4" destOrd="0" presId="urn:microsoft.com/office/officeart/2005/8/layout/orgChart1"/>
    <dgm:cxn modelId="{2B310E2B-A65C-4DE0-AB8F-BDA23D351A7C}" type="presParOf" srcId="{344626BD-98F6-42D1-95BB-B792C816B327}" destId="{264D58A1-B61D-4833-B00E-FB0600973610}" srcOrd="5" destOrd="0" presId="urn:microsoft.com/office/officeart/2005/8/layout/orgChart1"/>
    <dgm:cxn modelId="{2192960A-AA30-44BE-AA82-578371FDA92B}" type="presParOf" srcId="{264D58A1-B61D-4833-B00E-FB0600973610}" destId="{0699FA00-E66B-4656-845C-739709A96605}" srcOrd="0" destOrd="0" presId="urn:microsoft.com/office/officeart/2005/8/layout/orgChart1"/>
    <dgm:cxn modelId="{0D70EF50-DDF3-4DDE-ACC0-7E4DF35EE787}" type="presParOf" srcId="{0699FA00-E66B-4656-845C-739709A96605}" destId="{060C95E0-9162-465B-9F22-489FB81B2953}" srcOrd="0" destOrd="0" presId="urn:microsoft.com/office/officeart/2005/8/layout/orgChart1"/>
    <dgm:cxn modelId="{D4AC9551-0796-4EEB-A41E-C4A73ADDBFFB}" type="presParOf" srcId="{0699FA00-E66B-4656-845C-739709A96605}" destId="{F4033186-B8FB-47D7-AFDC-4D3B6FEC4605}" srcOrd="1" destOrd="0" presId="urn:microsoft.com/office/officeart/2005/8/layout/orgChart1"/>
    <dgm:cxn modelId="{E15063A6-F4B4-4C9F-8554-7886774DD35B}" type="presParOf" srcId="{264D58A1-B61D-4833-B00E-FB0600973610}" destId="{28AFCA5E-92C8-43EB-B2B1-ED64B08F0375}" srcOrd="1" destOrd="0" presId="urn:microsoft.com/office/officeart/2005/8/layout/orgChart1"/>
    <dgm:cxn modelId="{606507A5-BA02-4344-9DE7-B291CE37F0E7}" type="presParOf" srcId="{264D58A1-B61D-4833-B00E-FB0600973610}" destId="{D111ED42-1FD5-4DAB-84FB-98C10B7C29A6}" srcOrd="2" destOrd="0" presId="urn:microsoft.com/office/officeart/2005/8/layout/orgChart1"/>
    <dgm:cxn modelId="{5EF1D441-F020-45F2-9A06-EABE34160C2C}" type="presParOf" srcId="{3F24BC6D-48FA-4AA9-9A9A-F7A40C0F73AF}" destId="{3F84FAF9-EEB9-4776-ADE8-0CA1D47FE038}" srcOrd="2" destOrd="0" presId="urn:microsoft.com/office/officeart/2005/8/layout/orgChart1"/>
    <dgm:cxn modelId="{1BFF2F5C-EE24-4CF8-946A-C5123471A5B3}" type="presParOf" srcId="{CBD36208-002A-4F84-AB60-D69707265C49}" destId="{F45CF591-2A53-4573-94E1-B12A6663F6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E3FB3-075F-4E34-BA6F-DD81AE050EFA}">
      <dsp:nvSpPr>
        <dsp:cNvPr id="0" name=""/>
        <dsp:cNvSpPr/>
      </dsp:nvSpPr>
      <dsp:spPr>
        <a:xfrm>
          <a:off x="9034939" y="1667135"/>
          <a:ext cx="158106" cy="1981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595"/>
              </a:lnTo>
              <a:lnTo>
                <a:pt x="158106" y="1981595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B2243-C069-4043-AF44-19D7568646DD}">
      <dsp:nvSpPr>
        <dsp:cNvPr id="0" name=""/>
        <dsp:cNvSpPr/>
      </dsp:nvSpPr>
      <dsp:spPr>
        <a:xfrm>
          <a:off x="9034939" y="1667135"/>
          <a:ext cx="158106" cy="123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227"/>
              </a:lnTo>
              <a:lnTo>
                <a:pt x="158106" y="1233227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DAB39-1714-46F1-8027-5825797E1CDD}">
      <dsp:nvSpPr>
        <dsp:cNvPr id="0" name=""/>
        <dsp:cNvSpPr/>
      </dsp:nvSpPr>
      <dsp:spPr>
        <a:xfrm>
          <a:off x="9034939" y="1667135"/>
          <a:ext cx="158106" cy="48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858"/>
              </a:lnTo>
              <a:lnTo>
                <a:pt x="158106" y="484858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C96EC-550A-43B1-8365-A7D91BFF13A0}">
      <dsp:nvSpPr>
        <dsp:cNvPr id="0" name=""/>
        <dsp:cNvSpPr/>
      </dsp:nvSpPr>
      <dsp:spPr>
        <a:xfrm>
          <a:off x="4992694" y="527020"/>
          <a:ext cx="4463860" cy="61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420"/>
              </a:lnTo>
              <a:lnTo>
                <a:pt x="4463860" y="502420"/>
              </a:lnTo>
              <a:lnTo>
                <a:pt x="4463860" y="613095"/>
              </a:lnTo>
            </a:path>
          </a:pathLst>
        </a:custGeom>
        <a:noFill/>
        <a:ln w="34925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607F-CE5E-4DD3-A3BA-40CEDCC8BAC7}">
      <dsp:nvSpPr>
        <dsp:cNvPr id="0" name=""/>
        <dsp:cNvSpPr/>
      </dsp:nvSpPr>
      <dsp:spPr>
        <a:xfrm>
          <a:off x="7759550" y="1667135"/>
          <a:ext cx="158106" cy="48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858"/>
              </a:lnTo>
              <a:lnTo>
                <a:pt x="158106" y="484858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6187F-240F-4F15-BB82-62F77B8C43B4}">
      <dsp:nvSpPr>
        <dsp:cNvPr id="0" name=""/>
        <dsp:cNvSpPr/>
      </dsp:nvSpPr>
      <dsp:spPr>
        <a:xfrm>
          <a:off x="4992694" y="527020"/>
          <a:ext cx="3188471" cy="61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420"/>
              </a:lnTo>
              <a:lnTo>
                <a:pt x="3188471" y="502420"/>
              </a:lnTo>
              <a:lnTo>
                <a:pt x="3188471" y="613095"/>
              </a:lnTo>
            </a:path>
          </a:pathLst>
        </a:custGeom>
        <a:noFill/>
        <a:ln w="34925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C809B-E2A5-4D03-B190-9043435594ED}">
      <dsp:nvSpPr>
        <dsp:cNvPr id="0" name=""/>
        <dsp:cNvSpPr/>
      </dsp:nvSpPr>
      <dsp:spPr>
        <a:xfrm>
          <a:off x="6484162" y="1667135"/>
          <a:ext cx="158106" cy="48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858"/>
              </a:lnTo>
              <a:lnTo>
                <a:pt x="158106" y="484858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63D8F-7751-4176-B93C-64F3A30303EE}">
      <dsp:nvSpPr>
        <dsp:cNvPr id="0" name=""/>
        <dsp:cNvSpPr/>
      </dsp:nvSpPr>
      <dsp:spPr>
        <a:xfrm>
          <a:off x="4992694" y="527020"/>
          <a:ext cx="1913083" cy="61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420"/>
              </a:lnTo>
              <a:lnTo>
                <a:pt x="1913083" y="502420"/>
              </a:lnTo>
              <a:lnTo>
                <a:pt x="1913083" y="613095"/>
              </a:lnTo>
            </a:path>
          </a:pathLst>
        </a:custGeom>
        <a:noFill/>
        <a:ln w="34925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7FB8F-3B04-4C2D-90FA-1562D527766A}">
      <dsp:nvSpPr>
        <dsp:cNvPr id="0" name=""/>
        <dsp:cNvSpPr/>
      </dsp:nvSpPr>
      <dsp:spPr>
        <a:xfrm>
          <a:off x="5208773" y="1667135"/>
          <a:ext cx="158106" cy="48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858"/>
              </a:lnTo>
              <a:lnTo>
                <a:pt x="158106" y="484858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A036A-D30E-4695-97E0-4EB65A8EFF84}">
      <dsp:nvSpPr>
        <dsp:cNvPr id="0" name=""/>
        <dsp:cNvSpPr/>
      </dsp:nvSpPr>
      <dsp:spPr>
        <a:xfrm>
          <a:off x="4992694" y="527020"/>
          <a:ext cx="637694" cy="61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420"/>
              </a:lnTo>
              <a:lnTo>
                <a:pt x="637694" y="502420"/>
              </a:lnTo>
              <a:lnTo>
                <a:pt x="637694" y="613095"/>
              </a:lnTo>
            </a:path>
          </a:pathLst>
        </a:custGeom>
        <a:noFill/>
        <a:ln w="34925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81D12-244B-42BF-AE95-E0387A67332B}">
      <dsp:nvSpPr>
        <dsp:cNvPr id="0" name=""/>
        <dsp:cNvSpPr/>
      </dsp:nvSpPr>
      <dsp:spPr>
        <a:xfrm>
          <a:off x="3933384" y="1667135"/>
          <a:ext cx="158106" cy="2729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964"/>
              </a:lnTo>
              <a:lnTo>
                <a:pt x="158106" y="2729964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68C17-C229-4DAA-AEBC-62A819BFC1F4}">
      <dsp:nvSpPr>
        <dsp:cNvPr id="0" name=""/>
        <dsp:cNvSpPr/>
      </dsp:nvSpPr>
      <dsp:spPr>
        <a:xfrm>
          <a:off x="3933384" y="1667135"/>
          <a:ext cx="158106" cy="1981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595"/>
              </a:lnTo>
              <a:lnTo>
                <a:pt x="158106" y="1981595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281C4-BF97-42FA-B7C6-8605407F0918}">
      <dsp:nvSpPr>
        <dsp:cNvPr id="0" name=""/>
        <dsp:cNvSpPr/>
      </dsp:nvSpPr>
      <dsp:spPr>
        <a:xfrm>
          <a:off x="3933384" y="1667135"/>
          <a:ext cx="158106" cy="123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227"/>
              </a:lnTo>
              <a:lnTo>
                <a:pt x="158106" y="1233227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CE5BB-E455-40DF-9B99-48D2FB63A2B6}">
      <dsp:nvSpPr>
        <dsp:cNvPr id="0" name=""/>
        <dsp:cNvSpPr/>
      </dsp:nvSpPr>
      <dsp:spPr>
        <a:xfrm>
          <a:off x="3933384" y="1667135"/>
          <a:ext cx="158106" cy="48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858"/>
              </a:lnTo>
              <a:lnTo>
                <a:pt x="158106" y="484858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43774-30BC-4495-B591-71E168C19C99}">
      <dsp:nvSpPr>
        <dsp:cNvPr id="0" name=""/>
        <dsp:cNvSpPr/>
      </dsp:nvSpPr>
      <dsp:spPr>
        <a:xfrm>
          <a:off x="4355000" y="527020"/>
          <a:ext cx="637694" cy="613095"/>
        </a:xfrm>
        <a:custGeom>
          <a:avLst/>
          <a:gdLst/>
          <a:ahLst/>
          <a:cxnLst/>
          <a:rect l="0" t="0" r="0" b="0"/>
          <a:pathLst>
            <a:path>
              <a:moveTo>
                <a:pt x="637694" y="0"/>
              </a:moveTo>
              <a:lnTo>
                <a:pt x="637694" y="502420"/>
              </a:lnTo>
              <a:lnTo>
                <a:pt x="0" y="502420"/>
              </a:lnTo>
              <a:lnTo>
                <a:pt x="0" y="613095"/>
              </a:lnTo>
            </a:path>
          </a:pathLst>
        </a:custGeom>
        <a:noFill/>
        <a:ln w="34925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BCDD5-4754-4A40-96FE-12F3DEEC2ABA}">
      <dsp:nvSpPr>
        <dsp:cNvPr id="0" name=""/>
        <dsp:cNvSpPr/>
      </dsp:nvSpPr>
      <dsp:spPr>
        <a:xfrm>
          <a:off x="2657995" y="1667135"/>
          <a:ext cx="158106" cy="1981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595"/>
              </a:lnTo>
              <a:lnTo>
                <a:pt x="158106" y="1981595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EB8B3-41D8-4AA2-8D62-49989D6871B9}">
      <dsp:nvSpPr>
        <dsp:cNvPr id="0" name=""/>
        <dsp:cNvSpPr/>
      </dsp:nvSpPr>
      <dsp:spPr>
        <a:xfrm>
          <a:off x="2657995" y="1667135"/>
          <a:ext cx="158106" cy="123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227"/>
              </a:lnTo>
              <a:lnTo>
                <a:pt x="158106" y="1233227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027A5-D3E9-4719-9335-289EAE01239D}">
      <dsp:nvSpPr>
        <dsp:cNvPr id="0" name=""/>
        <dsp:cNvSpPr/>
      </dsp:nvSpPr>
      <dsp:spPr>
        <a:xfrm>
          <a:off x="2657995" y="1667135"/>
          <a:ext cx="158106" cy="48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858"/>
              </a:lnTo>
              <a:lnTo>
                <a:pt x="158106" y="484858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C6688-F2E7-412D-A990-228D77852F03}">
      <dsp:nvSpPr>
        <dsp:cNvPr id="0" name=""/>
        <dsp:cNvSpPr/>
      </dsp:nvSpPr>
      <dsp:spPr>
        <a:xfrm>
          <a:off x="3079611" y="527020"/>
          <a:ext cx="1913083" cy="613095"/>
        </a:xfrm>
        <a:custGeom>
          <a:avLst/>
          <a:gdLst/>
          <a:ahLst/>
          <a:cxnLst/>
          <a:rect l="0" t="0" r="0" b="0"/>
          <a:pathLst>
            <a:path>
              <a:moveTo>
                <a:pt x="1913083" y="0"/>
              </a:moveTo>
              <a:lnTo>
                <a:pt x="1913083" y="502420"/>
              </a:lnTo>
              <a:lnTo>
                <a:pt x="0" y="502420"/>
              </a:lnTo>
              <a:lnTo>
                <a:pt x="0" y="613095"/>
              </a:lnTo>
            </a:path>
          </a:pathLst>
        </a:custGeom>
        <a:noFill/>
        <a:ln w="34925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66E05-2E3D-43DC-A56E-CE1BC02997C4}">
      <dsp:nvSpPr>
        <dsp:cNvPr id="0" name=""/>
        <dsp:cNvSpPr/>
      </dsp:nvSpPr>
      <dsp:spPr>
        <a:xfrm>
          <a:off x="1382606" y="1667135"/>
          <a:ext cx="158106" cy="2729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964"/>
              </a:lnTo>
              <a:lnTo>
                <a:pt x="158106" y="2729964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FA4B0-710F-425C-ABEF-1B43087EFC90}">
      <dsp:nvSpPr>
        <dsp:cNvPr id="0" name=""/>
        <dsp:cNvSpPr/>
      </dsp:nvSpPr>
      <dsp:spPr>
        <a:xfrm>
          <a:off x="1382606" y="1667135"/>
          <a:ext cx="158106" cy="1981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595"/>
              </a:lnTo>
              <a:lnTo>
                <a:pt x="158106" y="1981595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7ACE-ACAA-429B-A4D1-90CC98B91881}">
      <dsp:nvSpPr>
        <dsp:cNvPr id="0" name=""/>
        <dsp:cNvSpPr/>
      </dsp:nvSpPr>
      <dsp:spPr>
        <a:xfrm>
          <a:off x="1382606" y="1667135"/>
          <a:ext cx="158106" cy="123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227"/>
              </a:lnTo>
              <a:lnTo>
                <a:pt x="158106" y="1233227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6FF09-BBD3-4713-9913-08520AED86CA}">
      <dsp:nvSpPr>
        <dsp:cNvPr id="0" name=""/>
        <dsp:cNvSpPr/>
      </dsp:nvSpPr>
      <dsp:spPr>
        <a:xfrm>
          <a:off x="1382606" y="1667135"/>
          <a:ext cx="158106" cy="48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858"/>
              </a:lnTo>
              <a:lnTo>
                <a:pt x="158106" y="484858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A7CB6-6C35-44AB-8F04-8C1EB1C32764}">
      <dsp:nvSpPr>
        <dsp:cNvPr id="0" name=""/>
        <dsp:cNvSpPr/>
      </dsp:nvSpPr>
      <dsp:spPr>
        <a:xfrm>
          <a:off x="1804223" y="527020"/>
          <a:ext cx="3188471" cy="613095"/>
        </a:xfrm>
        <a:custGeom>
          <a:avLst/>
          <a:gdLst/>
          <a:ahLst/>
          <a:cxnLst/>
          <a:rect l="0" t="0" r="0" b="0"/>
          <a:pathLst>
            <a:path>
              <a:moveTo>
                <a:pt x="3188471" y="0"/>
              </a:moveTo>
              <a:lnTo>
                <a:pt x="3188471" y="502420"/>
              </a:lnTo>
              <a:lnTo>
                <a:pt x="0" y="502420"/>
              </a:lnTo>
              <a:lnTo>
                <a:pt x="0" y="613095"/>
              </a:lnTo>
            </a:path>
          </a:pathLst>
        </a:custGeom>
        <a:noFill/>
        <a:ln w="34925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E4FFD-F00D-41DF-A4D8-A29F92CE475F}">
      <dsp:nvSpPr>
        <dsp:cNvPr id="0" name=""/>
        <dsp:cNvSpPr/>
      </dsp:nvSpPr>
      <dsp:spPr>
        <a:xfrm>
          <a:off x="105404" y="1657338"/>
          <a:ext cx="159920" cy="348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8130"/>
              </a:lnTo>
              <a:lnTo>
                <a:pt x="159920" y="3488130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2D8B-CD20-413E-8457-AC5F83015F44}">
      <dsp:nvSpPr>
        <dsp:cNvPr id="0" name=""/>
        <dsp:cNvSpPr/>
      </dsp:nvSpPr>
      <dsp:spPr>
        <a:xfrm>
          <a:off x="105404" y="1657338"/>
          <a:ext cx="159920" cy="2739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9761"/>
              </a:lnTo>
              <a:lnTo>
                <a:pt x="159920" y="2739761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2F6B-A4CB-4F52-8281-BBA842028DD4}">
      <dsp:nvSpPr>
        <dsp:cNvPr id="0" name=""/>
        <dsp:cNvSpPr/>
      </dsp:nvSpPr>
      <dsp:spPr>
        <a:xfrm>
          <a:off x="105404" y="1657338"/>
          <a:ext cx="159920" cy="1991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393"/>
              </a:lnTo>
              <a:lnTo>
                <a:pt x="159920" y="1991393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598D5-CEAF-4CCD-95D7-17E837A277A1}">
      <dsp:nvSpPr>
        <dsp:cNvPr id="0" name=""/>
        <dsp:cNvSpPr/>
      </dsp:nvSpPr>
      <dsp:spPr>
        <a:xfrm>
          <a:off x="105404" y="1657338"/>
          <a:ext cx="159920" cy="1243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024"/>
              </a:lnTo>
              <a:lnTo>
                <a:pt x="159920" y="1243024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B532E-9FEE-4187-BAE9-1EEB5E4B3E19}">
      <dsp:nvSpPr>
        <dsp:cNvPr id="0" name=""/>
        <dsp:cNvSpPr/>
      </dsp:nvSpPr>
      <dsp:spPr>
        <a:xfrm>
          <a:off x="105404" y="1657338"/>
          <a:ext cx="159920" cy="49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55"/>
              </a:lnTo>
              <a:lnTo>
                <a:pt x="159920" y="494655"/>
              </a:lnTo>
            </a:path>
          </a:pathLst>
        </a:custGeom>
        <a:noFill/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EC690-9F1D-4A48-8AC8-49272AD76241}">
      <dsp:nvSpPr>
        <dsp:cNvPr id="0" name=""/>
        <dsp:cNvSpPr/>
      </dsp:nvSpPr>
      <dsp:spPr>
        <a:xfrm>
          <a:off x="527020" y="527020"/>
          <a:ext cx="4465674" cy="603297"/>
        </a:xfrm>
        <a:custGeom>
          <a:avLst/>
          <a:gdLst/>
          <a:ahLst/>
          <a:cxnLst/>
          <a:rect l="0" t="0" r="0" b="0"/>
          <a:pathLst>
            <a:path>
              <a:moveTo>
                <a:pt x="4465674" y="0"/>
              </a:moveTo>
              <a:lnTo>
                <a:pt x="4465674" y="492623"/>
              </a:lnTo>
              <a:lnTo>
                <a:pt x="0" y="492623"/>
              </a:lnTo>
              <a:lnTo>
                <a:pt x="0" y="603297"/>
              </a:lnTo>
            </a:path>
          </a:pathLst>
        </a:custGeom>
        <a:noFill/>
        <a:ln w="34925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5505C-0DB6-4FC5-A6CA-EEBE1A0BDD23}">
      <dsp:nvSpPr>
        <dsp:cNvPr id="0" name=""/>
        <dsp:cNvSpPr/>
      </dsp:nvSpPr>
      <dsp:spPr>
        <a:xfrm>
          <a:off x="3315790" y="0"/>
          <a:ext cx="3353808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배틀그라운드</a:t>
          </a: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홈페이지</a:t>
          </a:r>
        </a:p>
      </dsp:txBody>
      <dsp:txXfrm>
        <a:off x="3315790" y="0"/>
        <a:ext cx="3353808" cy="527020"/>
      </dsp:txXfrm>
    </dsp:sp>
    <dsp:sp modelId="{4A658B85-D585-43AC-A6FC-1E4CDBC4E55A}">
      <dsp:nvSpPr>
        <dsp:cNvPr id="0" name=""/>
        <dsp:cNvSpPr/>
      </dsp:nvSpPr>
      <dsp:spPr>
        <a:xfrm>
          <a:off x="0" y="1130317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새소식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1130317"/>
        <a:ext cx="1054040" cy="527020"/>
      </dsp:txXfrm>
    </dsp:sp>
    <dsp:sp modelId="{67252000-E226-44A7-9355-B2D1D0DE7422}">
      <dsp:nvSpPr>
        <dsp:cNvPr id="0" name=""/>
        <dsp:cNvSpPr/>
      </dsp:nvSpPr>
      <dsp:spPr>
        <a:xfrm>
          <a:off x="265324" y="1888483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공지사항</a:t>
          </a:r>
        </a:p>
      </dsp:txBody>
      <dsp:txXfrm>
        <a:off x="265324" y="1888483"/>
        <a:ext cx="1054040" cy="527020"/>
      </dsp:txXfrm>
    </dsp:sp>
    <dsp:sp modelId="{F209AF71-7B03-4ED0-AE59-2452C9F74CD5}">
      <dsp:nvSpPr>
        <dsp:cNvPr id="0" name=""/>
        <dsp:cNvSpPr/>
      </dsp:nvSpPr>
      <dsp:spPr>
        <a:xfrm>
          <a:off x="265324" y="2636852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GM</a:t>
          </a:r>
          <a:r>
            <a:rPr lang="ko-KR" altLang="en-US" sz="1500" kern="1200" dirty="0"/>
            <a:t>소식</a:t>
          </a:r>
        </a:p>
      </dsp:txBody>
      <dsp:txXfrm>
        <a:off x="265324" y="2636852"/>
        <a:ext cx="1054040" cy="527020"/>
      </dsp:txXfrm>
    </dsp:sp>
    <dsp:sp modelId="{81E1F9AB-491D-4FB4-8E26-155B940623BB}">
      <dsp:nvSpPr>
        <dsp:cNvPr id="0" name=""/>
        <dsp:cNvSpPr/>
      </dsp:nvSpPr>
      <dsp:spPr>
        <a:xfrm>
          <a:off x="265324" y="3385221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이벤트</a:t>
          </a:r>
        </a:p>
      </dsp:txBody>
      <dsp:txXfrm>
        <a:off x="265324" y="3385221"/>
        <a:ext cx="1054040" cy="527020"/>
      </dsp:txXfrm>
    </dsp:sp>
    <dsp:sp modelId="{43AB3D55-9E36-4A89-B977-8467145E10FA}">
      <dsp:nvSpPr>
        <dsp:cNvPr id="0" name=""/>
        <dsp:cNvSpPr/>
      </dsp:nvSpPr>
      <dsp:spPr>
        <a:xfrm>
          <a:off x="265324" y="4133589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업데이트</a:t>
          </a:r>
        </a:p>
      </dsp:txBody>
      <dsp:txXfrm>
        <a:off x="265324" y="4133589"/>
        <a:ext cx="1054040" cy="527020"/>
      </dsp:txXfrm>
    </dsp:sp>
    <dsp:sp modelId="{8C938B5E-533A-413F-B22C-9EA25E99FDB3}">
      <dsp:nvSpPr>
        <dsp:cNvPr id="0" name=""/>
        <dsp:cNvSpPr/>
      </dsp:nvSpPr>
      <dsp:spPr>
        <a:xfrm>
          <a:off x="265324" y="4881958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대회소식</a:t>
          </a:r>
        </a:p>
      </dsp:txBody>
      <dsp:txXfrm>
        <a:off x="265324" y="4881958"/>
        <a:ext cx="1054040" cy="527020"/>
      </dsp:txXfrm>
    </dsp:sp>
    <dsp:sp modelId="{33E78CA4-661F-4485-9195-9BED2F6E17EB}">
      <dsp:nvSpPr>
        <dsp:cNvPr id="0" name=""/>
        <dsp:cNvSpPr/>
      </dsp:nvSpPr>
      <dsp:spPr>
        <a:xfrm>
          <a:off x="1277202" y="1140115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가이드</a:t>
          </a:r>
        </a:p>
      </dsp:txBody>
      <dsp:txXfrm>
        <a:off x="1277202" y="1140115"/>
        <a:ext cx="1054040" cy="527020"/>
      </dsp:txXfrm>
    </dsp:sp>
    <dsp:sp modelId="{E158AA55-3810-478E-A66A-18C7D43D905B}">
      <dsp:nvSpPr>
        <dsp:cNvPr id="0" name=""/>
        <dsp:cNvSpPr/>
      </dsp:nvSpPr>
      <dsp:spPr>
        <a:xfrm>
          <a:off x="1540712" y="1888483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게임 가이드</a:t>
          </a:r>
        </a:p>
      </dsp:txBody>
      <dsp:txXfrm>
        <a:off x="1540712" y="1888483"/>
        <a:ext cx="1054040" cy="527020"/>
      </dsp:txXfrm>
    </dsp:sp>
    <dsp:sp modelId="{7B344913-21A8-4BF9-A2AE-6ECE9AD9EC97}">
      <dsp:nvSpPr>
        <dsp:cNvPr id="0" name=""/>
        <dsp:cNvSpPr/>
      </dsp:nvSpPr>
      <dsp:spPr>
        <a:xfrm>
          <a:off x="1540712" y="2636852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지도 정보</a:t>
          </a:r>
          <a:r>
            <a:rPr lang="en-US" altLang="ko-KR" sz="1500" kern="1200" dirty="0"/>
            <a:t>/</a:t>
          </a:r>
          <a:r>
            <a:rPr lang="ko-KR" altLang="en-US" sz="1500" kern="1200" dirty="0"/>
            <a:t>공략</a:t>
          </a:r>
        </a:p>
      </dsp:txBody>
      <dsp:txXfrm>
        <a:off x="1540712" y="2636852"/>
        <a:ext cx="1054040" cy="527020"/>
      </dsp:txXfrm>
    </dsp:sp>
    <dsp:sp modelId="{E6DB00B9-BA9E-4EC4-A6E5-5A7AAC394917}">
      <dsp:nvSpPr>
        <dsp:cNvPr id="0" name=""/>
        <dsp:cNvSpPr/>
      </dsp:nvSpPr>
      <dsp:spPr>
        <a:xfrm>
          <a:off x="1540712" y="3385221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아이템 </a:t>
          </a:r>
          <a:r>
            <a:rPr lang="en-US" altLang="ko-KR" sz="1500" kern="1200" dirty="0"/>
            <a:t>DB</a:t>
          </a:r>
          <a:endParaRPr lang="ko-KR" altLang="en-US" sz="1500" kern="1200" dirty="0"/>
        </a:p>
      </dsp:txBody>
      <dsp:txXfrm>
        <a:off x="1540712" y="3385221"/>
        <a:ext cx="1054040" cy="527020"/>
      </dsp:txXfrm>
    </dsp:sp>
    <dsp:sp modelId="{25331897-5F62-4307-B399-D3202594BF1F}">
      <dsp:nvSpPr>
        <dsp:cNvPr id="0" name=""/>
        <dsp:cNvSpPr/>
      </dsp:nvSpPr>
      <dsp:spPr>
        <a:xfrm>
          <a:off x="1540712" y="4133589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의상 스킨</a:t>
          </a:r>
        </a:p>
      </dsp:txBody>
      <dsp:txXfrm>
        <a:off x="1540712" y="4133589"/>
        <a:ext cx="1054040" cy="527020"/>
      </dsp:txXfrm>
    </dsp:sp>
    <dsp:sp modelId="{1F335680-D07C-4090-8AD0-36F6ADA4C93A}">
      <dsp:nvSpPr>
        <dsp:cNvPr id="0" name=""/>
        <dsp:cNvSpPr/>
      </dsp:nvSpPr>
      <dsp:spPr>
        <a:xfrm>
          <a:off x="2552591" y="1140115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커뮤니티</a:t>
          </a:r>
        </a:p>
      </dsp:txBody>
      <dsp:txXfrm>
        <a:off x="2552591" y="1140115"/>
        <a:ext cx="1054040" cy="527020"/>
      </dsp:txXfrm>
    </dsp:sp>
    <dsp:sp modelId="{1C21773F-A301-446D-9C45-CCEC44E087F8}">
      <dsp:nvSpPr>
        <dsp:cNvPr id="0" name=""/>
        <dsp:cNvSpPr/>
      </dsp:nvSpPr>
      <dsp:spPr>
        <a:xfrm>
          <a:off x="2816101" y="1888483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플레이어 게시판</a:t>
          </a:r>
        </a:p>
      </dsp:txBody>
      <dsp:txXfrm>
        <a:off x="2816101" y="1888483"/>
        <a:ext cx="1054040" cy="527020"/>
      </dsp:txXfrm>
    </dsp:sp>
    <dsp:sp modelId="{B466566A-9834-4552-8BC6-5CFE33125A52}">
      <dsp:nvSpPr>
        <dsp:cNvPr id="0" name=""/>
        <dsp:cNvSpPr/>
      </dsp:nvSpPr>
      <dsp:spPr>
        <a:xfrm>
          <a:off x="2816101" y="2636852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미디어 게시판</a:t>
          </a:r>
        </a:p>
      </dsp:txBody>
      <dsp:txXfrm>
        <a:off x="2816101" y="2636852"/>
        <a:ext cx="1054040" cy="527020"/>
      </dsp:txXfrm>
    </dsp:sp>
    <dsp:sp modelId="{BC0B278C-820F-44B5-BB72-C086D0D6DBAD}">
      <dsp:nvSpPr>
        <dsp:cNvPr id="0" name=""/>
        <dsp:cNvSpPr/>
      </dsp:nvSpPr>
      <dsp:spPr>
        <a:xfrm>
          <a:off x="2816101" y="3385221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DUO/SQUAD </a:t>
          </a:r>
          <a:r>
            <a:rPr lang="ko-KR" altLang="en-US" sz="1500" kern="1200" dirty="0"/>
            <a:t>모집</a:t>
          </a:r>
        </a:p>
      </dsp:txBody>
      <dsp:txXfrm>
        <a:off x="2816101" y="3385221"/>
        <a:ext cx="1054040" cy="527020"/>
      </dsp:txXfrm>
    </dsp:sp>
    <dsp:sp modelId="{BE2C8D98-430F-477B-ABD7-ACEEC8167FD6}">
      <dsp:nvSpPr>
        <dsp:cNvPr id="0" name=""/>
        <dsp:cNvSpPr/>
      </dsp:nvSpPr>
      <dsp:spPr>
        <a:xfrm>
          <a:off x="3827980" y="1140115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SNS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827980" y="1140115"/>
        <a:ext cx="1054040" cy="527020"/>
      </dsp:txXfrm>
    </dsp:sp>
    <dsp:sp modelId="{82ACCAF2-E772-46A7-9B87-2EE5B3B650B7}">
      <dsp:nvSpPr>
        <dsp:cNvPr id="0" name=""/>
        <dsp:cNvSpPr/>
      </dsp:nvSpPr>
      <dsp:spPr>
        <a:xfrm>
          <a:off x="4091490" y="1888483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디스코드</a:t>
          </a:r>
          <a:endParaRPr lang="ko-KR" altLang="en-US" sz="1500" kern="1200" dirty="0"/>
        </a:p>
      </dsp:txBody>
      <dsp:txXfrm>
        <a:off x="4091490" y="1888483"/>
        <a:ext cx="1054040" cy="527020"/>
      </dsp:txXfrm>
    </dsp:sp>
    <dsp:sp modelId="{315BBF88-3BB1-4EC8-A7E1-AD7415BE1914}">
      <dsp:nvSpPr>
        <dsp:cNvPr id="0" name=""/>
        <dsp:cNvSpPr/>
      </dsp:nvSpPr>
      <dsp:spPr>
        <a:xfrm>
          <a:off x="4091490" y="2636852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페이스북</a:t>
          </a:r>
        </a:p>
      </dsp:txBody>
      <dsp:txXfrm>
        <a:off x="4091490" y="2636852"/>
        <a:ext cx="1054040" cy="527020"/>
      </dsp:txXfrm>
    </dsp:sp>
    <dsp:sp modelId="{71DE13A0-D15A-4B97-85DD-895484AFE042}">
      <dsp:nvSpPr>
        <dsp:cNvPr id="0" name=""/>
        <dsp:cNvSpPr/>
      </dsp:nvSpPr>
      <dsp:spPr>
        <a:xfrm>
          <a:off x="4091490" y="3385221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유튜브</a:t>
          </a:r>
        </a:p>
      </dsp:txBody>
      <dsp:txXfrm>
        <a:off x="4091490" y="3385221"/>
        <a:ext cx="1054040" cy="527020"/>
      </dsp:txXfrm>
    </dsp:sp>
    <dsp:sp modelId="{8D2C34DB-5165-4FA8-9E48-289CA8103AF4}">
      <dsp:nvSpPr>
        <dsp:cNvPr id="0" name=""/>
        <dsp:cNvSpPr/>
      </dsp:nvSpPr>
      <dsp:spPr>
        <a:xfrm>
          <a:off x="4091490" y="4133589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톡채널</a:t>
          </a:r>
          <a:endParaRPr lang="ko-KR" altLang="en-US" sz="1500" kern="1200" dirty="0"/>
        </a:p>
      </dsp:txBody>
      <dsp:txXfrm>
        <a:off x="4091490" y="4133589"/>
        <a:ext cx="1054040" cy="527020"/>
      </dsp:txXfrm>
    </dsp:sp>
    <dsp:sp modelId="{CB90E960-9445-4EFF-B57E-3419909CD574}">
      <dsp:nvSpPr>
        <dsp:cNvPr id="0" name=""/>
        <dsp:cNvSpPr/>
      </dsp:nvSpPr>
      <dsp:spPr>
        <a:xfrm>
          <a:off x="5103369" y="1140115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랭킹</a:t>
          </a:r>
        </a:p>
      </dsp:txBody>
      <dsp:txXfrm>
        <a:off x="5103369" y="1140115"/>
        <a:ext cx="1054040" cy="527020"/>
      </dsp:txXfrm>
    </dsp:sp>
    <dsp:sp modelId="{C7046CB1-1557-4AC0-A3C7-7DA04DFD3256}">
      <dsp:nvSpPr>
        <dsp:cNvPr id="0" name=""/>
        <dsp:cNvSpPr/>
      </dsp:nvSpPr>
      <dsp:spPr>
        <a:xfrm>
          <a:off x="5366879" y="1888483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랭킹</a:t>
          </a:r>
        </a:p>
      </dsp:txBody>
      <dsp:txXfrm>
        <a:off x="5366879" y="1888483"/>
        <a:ext cx="1054040" cy="527020"/>
      </dsp:txXfrm>
    </dsp:sp>
    <dsp:sp modelId="{E66C74E4-B614-4031-8908-372C3007578B}">
      <dsp:nvSpPr>
        <dsp:cNvPr id="0" name=""/>
        <dsp:cNvSpPr/>
      </dsp:nvSpPr>
      <dsp:spPr>
        <a:xfrm>
          <a:off x="6378757" y="1140115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상점</a:t>
          </a:r>
        </a:p>
      </dsp:txBody>
      <dsp:txXfrm>
        <a:off x="6378757" y="1140115"/>
        <a:ext cx="1054040" cy="527020"/>
      </dsp:txXfrm>
    </dsp:sp>
    <dsp:sp modelId="{2F7F66FA-5987-445C-9C4A-FA1A7F75FB10}">
      <dsp:nvSpPr>
        <dsp:cNvPr id="0" name=""/>
        <dsp:cNvSpPr/>
      </dsp:nvSpPr>
      <dsp:spPr>
        <a:xfrm>
          <a:off x="6642268" y="1888483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게임구매</a:t>
          </a:r>
          <a:endParaRPr lang="en-US" altLang="ko-KR" sz="1500" kern="1200" dirty="0"/>
        </a:p>
      </dsp:txBody>
      <dsp:txXfrm>
        <a:off x="6642268" y="1888483"/>
        <a:ext cx="1054040" cy="527020"/>
      </dsp:txXfrm>
    </dsp:sp>
    <dsp:sp modelId="{5925BFA9-A3F2-4A85-9D4F-BAD3C61FA054}">
      <dsp:nvSpPr>
        <dsp:cNvPr id="0" name=""/>
        <dsp:cNvSpPr/>
      </dsp:nvSpPr>
      <dsp:spPr>
        <a:xfrm>
          <a:off x="7654146" y="1140115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자료실</a:t>
          </a:r>
        </a:p>
      </dsp:txBody>
      <dsp:txXfrm>
        <a:off x="7654146" y="1140115"/>
        <a:ext cx="1054040" cy="527020"/>
      </dsp:txXfrm>
    </dsp:sp>
    <dsp:sp modelId="{8F8678A3-1651-4781-9140-E3C7818B5DBE}">
      <dsp:nvSpPr>
        <dsp:cNvPr id="0" name=""/>
        <dsp:cNvSpPr/>
      </dsp:nvSpPr>
      <dsp:spPr>
        <a:xfrm>
          <a:off x="7917656" y="1888483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다운로드</a:t>
          </a:r>
        </a:p>
      </dsp:txBody>
      <dsp:txXfrm>
        <a:off x="7917656" y="1888483"/>
        <a:ext cx="1054040" cy="527020"/>
      </dsp:txXfrm>
    </dsp:sp>
    <dsp:sp modelId="{15833AEE-8F36-4F13-BFE8-E5692DACB5E5}">
      <dsp:nvSpPr>
        <dsp:cNvPr id="0" name=""/>
        <dsp:cNvSpPr/>
      </dsp:nvSpPr>
      <dsp:spPr>
        <a:xfrm>
          <a:off x="8929535" y="1140115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고객센터</a:t>
          </a:r>
        </a:p>
      </dsp:txBody>
      <dsp:txXfrm>
        <a:off x="8929535" y="1140115"/>
        <a:ext cx="1054040" cy="527020"/>
      </dsp:txXfrm>
    </dsp:sp>
    <dsp:sp modelId="{CB452C22-A0C0-4299-8507-E39A2575CE96}">
      <dsp:nvSpPr>
        <dsp:cNvPr id="0" name=""/>
        <dsp:cNvSpPr/>
      </dsp:nvSpPr>
      <dsp:spPr>
        <a:xfrm>
          <a:off x="9193045" y="1888483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고객센터</a:t>
          </a:r>
        </a:p>
      </dsp:txBody>
      <dsp:txXfrm>
        <a:off x="9193045" y="1888483"/>
        <a:ext cx="1054040" cy="527020"/>
      </dsp:txXfrm>
    </dsp:sp>
    <dsp:sp modelId="{6FD73132-91D6-4230-950C-128E09DE5BA0}">
      <dsp:nvSpPr>
        <dsp:cNvPr id="0" name=""/>
        <dsp:cNvSpPr/>
      </dsp:nvSpPr>
      <dsp:spPr>
        <a:xfrm>
          <a:off x="9193045" y="2636852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이용제한 이의신청</a:t>
          </a:r>
        </a:p>
      </dsp:txBody>
      <dsp:txXfrm>
        <a:off x="9193045" y="2636852"/>
        <a:ext cx="1054040" cy="527020"/>
      </dsp:txXfrm>
    </dsp:sp>
    <dsp:sp modelId="{060C95E0-9162-465B-9F22-489FB81B2953}">
      <dsp:nvSpPr>
        <dsp:cNvPr id="0" name=""/>
        <dsp:cNvSpPr/>
      </dsp:nvSpPr>
      <dsp:spPr>
        <a:xfrm>
          <a:off x="9193045" y="3385221"/>
          <a:ext cx="1054040" cy="5270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보안센터</a:t>
          </a:r>
        </a:p>
      </dsp:txBody>
      <dsp:txXfrm>
        <a:off x="9193045" y="3385221"/>
        <a:ext cx="1054040" cy="527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C37BB-C985-4A18-99CA-3EBACA7A3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261175"/>
            <a:ext cx="8361229" cy="1640546"/>
          </a:xfrm>
        </p:spPr>
        <p:txBody>
          <a:bodyPr/>
          <a:lstStyle/>
          <a:p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게임서비스관리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b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콘텐츠 테스트 보고서</a:t>
            </a:r>
          </a:p>
        </p:txBody>
      </p:sp>
    </p:spTree>
    <p:extLst>
      <p:ext uri="{BB962C8B-B14F-4D97-AF65-F5344CB8AC3E}">
        <p14:creationId xmlns:p14="http://schemas.microsoft.com/office/powerpoint/2010/main" val="55370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779F46-BA7C-43DE-9BEC-D7D53175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구조도</a:t>
            </a:r>
          </a:p>
        </p:txBody>
      </p:sp>
    </p:spTree>
    <p:extLst>
      <p:ext uri="{BB962C8B-B14F-4D97-AF65-F5344CB8AC3E}">
        <p14:creationId xmlns:p14="http://schemas.microsoft.com/office/powerpoint/2010/main" val="337743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E3C2D01F-60C7-4A6C-AB3D-7862C905C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371372"/>
              </p:ext>
            </p:extLst>
          </p:nvPr>
        </p:nvGraphicFramePr>
        <p:xfrm>
          <a:off x="1295400" y="523875"/>
          <a:ext cx="10248900" cy="580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91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4DB29-C355-434B-9118-D64F22A0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배틀그라운드의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11319-09C0-4259-AB80-28CE3068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현실적인 총기 조작과 다양한 무기 및 부속장치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모션캡쳐에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기반한 캐릭터 애니메이션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오토바이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보트 등 다양한 탈 것과 현실적인 차량 운전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시스템과 매 경기마다 위치가 다른 세션 기반 게임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최신식의 캐릭터 커스터마이징 시스템</a:t>
            </a:r>
          </a:p>
        </p:txBody>
      </p:sp>
    </p:spTree>
    <p:extLst>
      <p:ext uri="{BB962C8B-B14F-4D97-AF65-F5344CB8AC3E}">
        <p14:creationId xmlns:p14="http://schemas.microsoft.com/office/powerpoint/2010/main" val="42312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C7DD6-9F80-492C-91B4-CFE46609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배틀그라운드의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문제점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A862D3D-D075-4481-915D-A9FC5BE3C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1183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17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C7DD6-9F80-492C-91B4-CFE46609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브레인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스토밍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88B09-D52A-4CDD-BD28-7E44CDC8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012233"/>
            <a:ext cx="9601199" cy="41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8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C7DD6-9F80-492C-91B4-CFE46609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배틀그라운드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문제해결방안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34EE0-B46B-4AF8-A96A-94E02103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회 이상 불법 프로그램 사용 적발 시 해당 유저는 영구정지 조치되며 새로운 아이디로 회원가입 시도 시 유저의 전화번호 기록을 남겨 가입할 수 없게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회사 자체적으로 불법 프로그램 방지 프로그램을 개발하여 운영진들의 업무량도 감소시키면서 빠른 대응을 할 수 있게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불법 프로그램을 사용하는 유저 발견 시 </a:t>
            </a:r>
            <a:r>
              <a:rPr lang="en-US" altLang="ko-KR" dirty="0"/>
              <a:t>‘</a:t>
            </a:r>
            <a:r>
              <a:rPr lang="ko-KR" altLang="en-US" dirty="0"/>
              <a:t>신고 기능</a:t>
            </a:r>
            <a:r>
              <a:rPr lang="en-US" altLang="ko-KR" dirty="0"/>
              <a:t>’</a:t>
            </a:r>
            <a:r>
              <a:rPr lang="ko-KR" altLang="en-US" dirty="0"/>
              <a:t>을 만들어 유저를 신고하면 </a:t>
            </a:r>
            <a:r>
              <a:rPr lang="en-US" altLang="ko-KR" dirty="0"/>
              <a:t>30,000</a:t>
            </a:r>
            <a:r>
              <a:rPr lang="ko-KR" altLang="en-US" dirty="0" err="1"/>
              <a:t>루찌를</a:t>
            </a:r>
            <a:r>
              <a:rPr lang="ko-KR" altLang="en-US" dirty="0"/>
              <a:t> 신고자에게 보상으로 지급한다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불법 프로그램 사용 유저들을 경찰에 수사 의뢰 및 고발 조치하여 법의 심판을 받게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회사 내 </a:t>
            </a:r>
            <a:r>
              <a:rPr lang="en-US" altLang="ko-KR" dirty="0"/>
              <a:t>‘</a:t>
            </a:r>
            <a:r>
              <a:rPr lang="ko-KR" altLang="en-US" dirty="0"/>
              <a:t>불법  프로그램 단속 </a:t>
            </a:r>
            <a:r>
              <a:rPr lang="ko-KR" altLang="en-US" dirty="0" err="1"/>
              <a:t>대응팀</a:t>
            </a:r>
            <a:r>
              <a:rPr lang="en-US" altLang="ko-KR" dirty="0"/>
              <a:t>’</a:t>
            </a:r>
            <a:r>
              <a:rPr lang="ko-KR" altLang="en-US" dirty="0"/>
              <a:t>을 구성하여 실시간 모니터링을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2832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141</TotalTime>
  <Words>206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Franklin Gothic Book</vt:lpstr>
      <vt:lpstr>자르기</vt:lpstr>
      <vt:lpstr>[게임서비스관리] 게임 콘텐츠 테스트 보고서</vt:lpstr>
      <vt:lpstr>홈페이지 구조도</vt:lpstr>
      <vt:lpstr>PowerPoint 프레젠테이션</vt:lpstr>
      <vt:lpstr>배틀그라운드의 특징</vt:lpstr>
      <vt:lpstr>배틀그라운드의 문제점</vt:lpstr>
      <vt:lpstr>브레인 스토밍</vt:lpstr>
      <vt:lpstr>배틀그라운드 문제해결방안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[게임서비스관리] 게임 콘텐츠 테스트 보고서</dc:title>
  <dc:creator>sung252418@gmail.com</dc:creator>
  <cp:lastModifiedBy>sung252418@gmail.com</cp:lastModifiedBy>
  <cp:revision>17</cp:revision>
  <dcterms:created xsi:type="dcterms:W3CDTF">2021-03-25T13:19:50Z</dcterms:created>
  <dcterms:modified xsi:type="dcterms:W3CDTF">2021-06-08T23:46:39Z</dcterms:modified>
</cp:coreProperties>
</file>