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6858000" cy="9144000" type="screen4x3"/>
  <p:notesSz cx="6858000" cy="9144000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1680" y="-10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FB39FBD-E6ED-4306-8C50-9DEE17924D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355ED3E-48F7-457D-874A-842C6D9EEE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73C87AC-25A8-4088-8A48-8B79E0A4E36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8A2CF0A-5307-4850-85B3-5E9B064F6B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625787F-DEAC-407E-8C0A-5D6284763C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8685D65-E777-49CA-8EC2-F6DA32C44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DAB9249A-EBB4-4EF5-98B2-54908E0EC08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7A16BD6-81DB-427A-BBF2-D8CAC80FD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EC36076-6717-4FDD-A0A1-3A84B4E92A44}" type="slidenum">
              <a:rPr lang="en-US" altLang="ko-KR" sz="1200"/>
              <a:pPr eaLnBrk="1" hangingPunct="1"/>
              <a:t>1</a:t>
            </a:fld>
            <a:endParaRPr lang="en-US" altLang="ko-KR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F98145F-EB67-49EE-A3B2-166E0F7DC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564995A-71C5-4331-B71F-ADECE542E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58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7A16BD6-81DB-427A-BBF2-D8CAC80FD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EC36076-6717-4FDD-A0A1-3A84B4E92A44}" type="slidenum">
              <a:rPr lang="en-US" altLang="ko-KR" sz="1200"/>
              <a:pPr eaLnBrk="1" hangingPunct="1"/>
              <a:t>2</a:t>
            </a:fld>
            <a:endParaRPr lang="en-US" altLang="ko-KR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F98145F-EB67-49EE-A3B2-166E0F7DC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564995A-71C5-4331-B71F-ADECE542E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88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E86D7F-7173-442A-8E47-ADB5A5252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DE5695-C4EA-4E29-8A60-1D3018C09B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5D7C30-3C5E-494F-8345-233A1AA8E3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FF760-C7C7-467D-BF7F-5A0969333B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372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E6D423-2384-4398-BFB1-0E7EB8C5E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CA9553-444F-41B4-8FE3-2496142DF8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D2DBB0-6C21-4D02-B704-8554EE0965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03272-EE5E-464F-BF28-73DF4ABB44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98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DB2F-DA5F-463F-8876-28C041337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9FB646-E400-4657-8C73-A05B3BA0B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92450B-F36E-4218-B60F-64084FD683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94D91-85C2-4D89-84FD-B8B53DE9D6C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32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F3367E-A17B-4A9D-A0A1-148C74268D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4648C3-9D45-466A-8D58-5808DDD817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82CB04-1150-4554-9696-CFD93759BE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C80755-A020-4278-9B71-AA3E0783E9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77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0C6176-9018-4F6E-A9AF-BCE6072AC8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8D73A6-3BC2-49AF-ABC5-38E0DFF71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5FE79C-49F4-49C0-BEA9-96BDD065E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6D9D4-1851-4B33-B4A7-DF126F768F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655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9A344-359C-48BB-8254-7149ACC02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51997C-D844-4EB3-BE43-D0C0166DE5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86673-54B8-46B3-A301-137163EEBC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81E4C-CB51-476B-A62F-AC8FE5963B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88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C3AE52-6C98-47A9-B5AB-9939246CAD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24DE241-0A9B-428E-966B-50334D8803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09868E-80E2-47A1-BDA4-C38513FDF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96705-14F3-4FF7-A018-F7738D97E2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62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B5AB829-5D21-4614-A59D-D3465DF77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AC369C-ACB7-400B-A6E1-D9004AF309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78BFD8D-969A-494B-81B2-5178AA9E82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2CBE8-D06B-4ADF-B7A1-74C01CAB58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7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9FEF4F-A0BE-4302-BC9B-F559962529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E841F8B-9535-40B7-81D7-DA039C93E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833277-29AA-4662-96FA-CCCA35FFED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077F7-EFDD-462C-82E8-17AA79FCF2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1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76F00-2694-4C4B-96C7-53976888AC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190200-67A7-4456-8108-6A56D6A530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1742E4-6BF8-4CCE-8060-8EE632D2D7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474D9-6A6F-4B12-949B-261BE384D9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600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310EB-CDC1-4D6F-A713-4062B000B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4798A-8A4B-47A5-A9C5-0F7E81D06C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2637A-C0CA-4EF1-B488-4BC9E90252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B51E0-AB68-4F2A-8C36-49A0F0D3ADB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24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AA9DEFB-63E4-4084-BDEC-F2B8967D1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0138DE8-AF99-4803-A97E-DD89108EC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1D81EF-36B4-4759-ACEA-219437404A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FAF677E-5DF2-41C0-A076-5EFC9D6ED6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B46BA9C-0B1D-4CB3-98A9-99B6A3D248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10E132EB-4A28-4D62-9DB6-A24A79DD38F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7E432FD-9B34-457A-A7CF-2F7D1EACE5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4350" y="647700"/>
            <a:ext cx="5829300" cy="1081087"/>
          </a:xfrm>
          <a:noFill/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EnemyKing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 ‘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신축년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005C52C4-A754-4A89-9145-214192BD2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727200"/>
            <a:ext cx="5829300" cy="10810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1300" b="1" dirty="0">
                <a:solidFill>
                  <a:schemeClr val="tx2"/>
                </a:solidFill>
              </a:rPr>
              <a:t>   </a:t>
            </a: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하얀 소의 해</a:t>
            </a: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맞아</a:t>
            </a: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3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EnemyKing</a:t>
            </a:r>
            <a:r>
              <a:rPr lang="ko-KR" altLang="en-US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푸짐한 혜택을 준비했습니다</a:t>
            </a: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두근두근 새해</a:t>
            </a: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en-US" altLang="ko-KR" sz="13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EnemyKing</a:t>
            </a:r>
            <a:r>
              <a:rPr lang="ko-KR" altLang="en-US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함께 힘차게 시작해봐요</a:t>
            </a: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1BE7B334-CC74-40E3-9FC0-7BF9436E2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647700"/>
            <a:ext cx="5829300" cy="784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1300">
              <a:solidFill>
                <a:schemeClr val="tx2"/>
              </a:solidFill>
            </a:endParaRP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249FD9BD-A601-40B5-A071-DDD500FA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" y="3704431"/>
            <a:ext cx="540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소돌이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인형을 모아 보아요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6" name="Text Box 10">
            <a:extLst>
              <a:ext uri="{FF2B5EF4-FFF2-40B4-BE49-F238E27FC236}">
                <a16:creationId xmlns:a16="http://schemas.microsoft.com/office/drawing/2014/main" id="{DC7AFD98-229B-487B-8535-3852E491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" y="4376008"/>
            <a:ext cx="5400675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인형 수집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중심마을의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이유님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찾아가면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신축년 행사의 소품인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소돌이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훔쳐간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말랑말랑카우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사냥하고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소돌이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수거해달라는 부탁을 받습니다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인형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수거해가시면 특별한 보상을 드립니다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eaLnBrk="1" hangingPunct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퀘스트 내용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소돌이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인형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수집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말랑말랑카우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(HP/MP 100%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회복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참가자격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LV.10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이상인 모든 캐릭터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몬스터 출몰 지역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LV.10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전 지역 던전</a:t>
            </a:r>
          </a:p>
        </p:txBody>
      </p:sp>
      <p:sp>
        <p:nvSpPr>
          <p:cNvPr id="2058" name="Text Box 12">
            <a:extLst>
              <a:ext uri="{FF2B5EF4-FFF2-40B4-BE49-F238E27FC236}">
                <a16:creationId xmlns:a16="http://schemas.microsoft.com/office/drawing/2014/main" id="{7168FB53-D03E-4426-B82B-A5539657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" y="7220030"/>
            <a:ext cx="5327650" cy="112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기간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2021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  <a:p>
            <a:pPr eaLnBrk="1" hangingPunct="1">
              <a:buFontTx/>
              <a:buChar char="-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소돌이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인형을 모아 보아요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이벤트는 중심마을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NPC ‘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이유님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부여 받을 수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소돌이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인형을 모아 보아요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LV.10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이상인 캐릭터부터 참여 가능합니다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소돌이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인형을 모아 보아요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이벤트는 각 캐릭터마다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번씩 수행 가능합니다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015E2A-71DD-4626-BEFF-1EC4753D5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03" y="5103687"/>
            <a:ext cx="541899" cy="5418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185B9D-1CD3-422C-BA5B-0055152C2F0F}"/>
              </a:ext>
            </a:extLst>
          </p:cNvPr>
          <p:cNvSpPr/>
          <p:nvPr/>
        </p:nvSpPr>
        <p:spPr bwMode="auto">
          <a:xfrm>
            <a:off x="801687" y="3261054"/>
            <a:ext cx="86476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6F91F1-1090-4B92-A33E-3875A0973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45" y="5741073"/>
            <a:ext cx="719069" cy="5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252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7E432FD-9B34-457A-A7CF-2F7D1EACE5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4350" y="647700"/>
            <a:ext cx="5829300" cy="1081087"/>
          </a:xfrm>
          <a:noFill/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ko-KR" sz="1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EnemyKing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 ‘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신축년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005C52C4-A754-4A89-9145-214192BD2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727200"/>
            <a:ext cx="5829300" cy="10810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1300" b="1" dirty="0">
                <a:solidFill>
                  <a:schemeClr val="tx2"/>
                </a:solidFill>
              </a:rPr>
              <a:t>   </a:t>
            </a: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하얀 소의 해</a:t>
            </a: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맞아</a:t>
            </a: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3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EnemyKing</a:t>
            </a:r>
            <a:r>
              <a:rPr lang="ko-KR" altLang="en-US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푸짐한 혜택을 준비했습니다</a:t>
            </a: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두근두근 새해</a:t>
            </a: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en-US" altLang="ko-KR" sz="13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EnemyKing</a:t>
            </a:r>
            <a:r>
              <a:rPr lang="ko-KR" altLang="en-US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함께 힘차게 시작해봐요</a:t>
            </a:r>
            <a:r>
              <a:rPr lang="en-US" altLang="ko-KR" sz="13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1BE7B334-CC74-40E3-9FC0-7BF9436E2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647700"/>
            <a:ext cx="5829300" cy="784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1300">
              <a:solidFill>
                <a:schemeClr val="tx2"/>
              </a:solidFill>
            </a:endParaRP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249FD9BD-A601-40B5-A071-DDD500FA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" y="3704431"/>
            <a:ext cx="540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말랑말랑카우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햄버거를 만들자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6" name="Text Box 10">
            <a:extLst>
              <a:ext uri="{FF2B5EF4-FFF2-40B4-BE49-F238E27FC236}">
                <a16:creationId xmlns:a16="http://schemas.microsoft.com/office/drawing/2014/main" id="{DC7AFD98-229B-487B-8535-3852E491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" y="4283968"/>
            <a:ext cx="5400675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햄버거 만들기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중심마을의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현웅’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찾아가면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말랑말랑카우의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고기로 만든 햄버거가 아주 맛있다며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말랑말랑카우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햄버거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만들어 달라는 부탁을 받습니다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햄버거를 만드시면 특별한 선물을 드립니다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eaLnBrk="1" hangingPunct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퀘스트 내용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말랑말랑카우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햄버거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제작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말랑말랑카우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펫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참가자격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LV.10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이상인 모든 캐릭터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몬스터 출몰 지역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LV.10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전 지역 던전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8" name="Text Box 12">
            <a:extLst>
              <a:ext uri="{FF2B5EF4-FFF2-40B4-BE49-F238E27FC236}">
                <a16:creationId xmlns:a16="http://schemas.microsoft.com/office/drawing/2014/main" id="{7168FB53-D03E-4426-B82B-A5539657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7174964"/>
            <a:ext cx="5327650" cy="112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기간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2021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  <a:p>
            <a:pPr eaLnBrk="1" hangingPunct="1">
              <a:buFontTx/>
              <a:buChar char="-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말랑말랑카우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햄버거를 만들자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!‘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이벤트는 중심마을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NPC 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현웅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부여 받을 수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말랑말랑카우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햄버거를 만들자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!‘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LV.10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이상인 캐릭터부터 참여 가능합니다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buFontTx/>
              <a:buChar char="-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말랑말랑카우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햄버거를 만들자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!‘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이벤트는 계정당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번만 수행 가능합니다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015E2A-71DD-4626-BEFF-1EC4753D5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36" y="5475689"/>
            <a:ext cx="541899" cy="5418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185B9D-1CD3-422C-BA5B-0055152C2F0F}"/>
              </a:ext>
            </a:extLst>
          </p:cNvPr>
          <p:cNvSpPr/>
          <p:nvPr/>
        </p:nvSpPr>
        <p:spPr bwMode="auto">
          <a:xfrm>
            <a:off x="801687" y="3261054"/>
            <a:ext cx="86476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416771-5EEB-4590-902E-7923079DC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52" y="4878847"/>
            <a:ext cx="719069" cy="6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089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370</Words>
  <Application>Microsoft Office PowerPoint</Application>
  <PresentationFormat>화면 슬라이드 쇼(4:3)</PresentationFormat>
  <Paragraphs>34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굴림</vt:lpstr>
      <vt:lpstr>맑은 고딕</vt:lpstr>
      <vt:lpstr>기본 디자인</vt:lpstr>
      <vt:lpstr>EnemyKing             2021 ‘신축년’ 이벤트!!</vt:lpstr>
      <vt:lpstr>EnemyKing             2021 ‘신축년’ 이벤트!!</vt:lpstr>
    </vt:vector>
  </TitlesOfParts>
  <Company>nexon.corp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메이플스토리                한가위 맞이 대축제!!</dc:title>
  <dc:creator>krazysj</dc:creator>
  <cp:lastModifiedBy>sung252418@gmail.com</cp:lastModifiedBy>
  <cp:revision>111</cp:revision>
  <dcterms:created xsi:type="dcterms:W3CDTF">2005-08-30T06:44:58Z</dcterms:created>
  <dcterms:modified xsi:type="dcterms:W3CDTF">2021-05-26T06:46:15Z</dcterms:modified>
</cp:coreProperties>
</file>