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FEE"/>
    <a:srgbClr val="654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7" d="100"/>
          <a:sy n="157" d="100"/>
        </p:scale>
        <p:origin x="-342" y="-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29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96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5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15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7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73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60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75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48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05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86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0A8E6-C7AC-4844-B57F-D6366ED18EE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ylove7278@nave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545C4"/>
            </a:gs>
            <a:gs pos="100000">
              <a:srgbClr val="1B7FEE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611560" y="2355726"/>
            <a:ext cx="6084168" cy="2037129"/>
            <a:chOff x="611560" y="2355726"/>
            <a:chExt cx="6084168" cy="2037129"/>
          </a:xfrm>
        </p:grpSpPr>
        <p:pic>
          <p:nvPicPr>
            <p:cNvPr id="1026" name="Picture 2" descr="H:\블로그\이미지\Boy_reading_a_book_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15" y="2355726"/>
              <a:ext cx="463925" cy="463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11560" y="3003798"/>
              <a:ext cx="6084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42925" algn="l"/>
                </a:tabLst>
              </a:pPr>
              <a:r>
                <a:rPr lang="en-US" altLang="ko-KR" sz="36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JAVA</a:t>
              </a:r>
              <a:r>
                <a:rPr lang="ko-KR" altLang="en-US" sz="36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프로그래밍</a:t>
              </a:r>
              <a:endParaRPr lang="ko-KR" altLang="en-US" sz="3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7815" y="3792691"/>
              <a:ext cx="37701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>
                  <a:solidFill>
                    <a:schemeClr val="bg1"/>
                  </a:solidFill>
                  <a:latin typeface="+mn-ea"/>
                </a:rPr>
                <a:t>유한대학교</a:t>
              </a:r>
              <a:r>
                <a:rPr lang="en-US" altLang="ko-KR" sz="1050" b="1" dirty="0" smtClean="0"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1050" b="1" dirty="0" err="1" smtClean="0">
                  <a:solidFill>
                    <a:schemeClr val="bg1"/>
                  </a:solidFill>
                  <a:latin typeface="+mn-ea"/>
                </a:rPr>
                <a:t>스마트앱콘텐츠학과</a:t>
              </a:r>
              <a:r>
                <a:rPr lang="en-US" altLang="ko-KR" sz="1050" b="1" dirty="0" smtClean="0">
                  <a:solidFill>
                    <a:schemeClr val="bg1"/>
                  </a:solidFill>
                  <a:latin typeface="+mn-ea"/>
                </a:rPr>
                <a:t>/201827007 </a:t>
              </a:r>
              <a:r>
                <a:rPr lang="ko-KR" altLang="en-US" sz="1050" b="1" dirty="0" smtClean="0">
                  <a:solidFill>
                    <a:schemeClr val="bg1"/>
                  </a:solidFill>
                  <a:latin typeface="+mn-ea"/>
                </a:rPr>
                <a:t>형성원</a:t>
              </a:r>
              <a:endParaRPr lang="ko-KR" altLang="en-US" sz="105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7815" y="4054301"/>
              <a:ext cx="377016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 smtClean="0"/>
                <a:t>E-mail: </a:t>
              </a:r>
              <a:r>
                <a:rPr lang="en-US" altLang="ko-KR" sz="800" b="1" dirty="0" smtClean="0">
                  <a:hlinkClick r:id="rId3"/>
                </a:rPr>
                <a:t>mylove7278@naver.com</a:t>
              </a:r>
              <a:endParaRPr lang="en-US" altLang="ko-KR" sz="800" b="1" dirty="0" smtClean="0"/>
            </a:p>
            <a:p>
              <a:r>
                <a:rPr lang="en-US" altLang="ko-KR" sz="800" b="1" dirty="0" smtClean="0"/>
                <a:t>Phone: 010-2994-1849</a:t>
              </a:r>
              <a:endParaRPr lang="ko-KR" altLang="en-US" sz="800" b="1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738951" y="3648237"/>
              <a:ext cx="3545017" cy="189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22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</Words>
  <Application>Microsoft Office PowerPoint</Application>
  <PresentationFormat>화면 슬라이드 쇼(16:9)</PresentationFormat>
  <Paragraphs>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seok0621</dc:creator>
  <cp:lastModifiedBy>USER</cp:lastModifiedBy>
  <cp:revision>3</cp:revision>
  <dcterms:created xsi:type="dcterms:W3CDTF">2015-06-08T13:24:13Z</dcterms:created>
  <dcterms:modified xsi:type="dcterms:W3CDTF">2018-10-23T06:08:37Z</dcterms:modified>
</cp:coreProperties>
</file>