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6" r:id="rId6"/>
    <p:sldId id="257" r:id="rId7"/>
    <p:sldId id="259" r:id="rId8"/>
    <p:sldId id="258" r:id="rId9"/>
    <p:sldId id="260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0FF"/>
    <a:srgbClr val="6699FF"/>
    <a:srgbClr val="FF5050"/>
    <a:srgbClr val="C55E5B"/>
    <a:srgbClr val="FDDFFD"/>
    <a:srgbClr val="FCC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5" autoAdjust="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n184\Desktop\JAVA\사용된_이미지\보자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8556" y="4030000"/>
            <a:ext cx="1600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184\Desktop\JAVA\사용된_이미지\주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2081">
            <a:off x="5735063" y="1255212"/>
            <a:ext cx="1409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184\Desktop\JAVA\사용된_이미지\가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696">
            <a:off x="1866957" y="1089955"/>
            <a:ext cx="13620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479850" y="1694163"/>
            <a:ext cx="207760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24437" y="3191191"/>
            <a:ext cx="1012678" cy="12751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590068" y="3191191"/>
            <a:ext cx="1045508" cy="12751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63888" y="312122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스마트앱콘텐츠학과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189334" y="2646776"/>
            <a:ext cx="268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JAVA PORJECT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41490" y="3481263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최정안 형성원 유현주 권창호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34607" y="2647338"/>
            <a:ext cx="35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Rock-Paper-Scissors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57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473388" y="2230264"/>
            <a:ext cx="2592288" cy="26642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3608" y="2204864"/>
            <a:ext cx="2592288" cy="26642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81410" y="3056783"/>
            <a:ext cx="990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VS</a:t>
            </a:r>
            <a:endParaRPr lang="ko-KR" altLang="en-US" sz="5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305226"/>
            <a:ext cx="9148802" cy="6164296"/>
            <a:chOff x="0" y="305226"/>
            <a:chExt cx="9148802" cy="6164296"/>
          </a:xfrm>
        </p:grpSpPr>
        <p:sp>
          <p:nvSpPr>
            <p:cNvPr id="16" name="직사각형 15"/>
            <p:cNvSpPr/>
            <p:nvPr/>
          </p:nvSpPr>
          <p:spPr>
            <a:xfrm>
              <a:off x="0" y="305226"/>
              <a:ext cx="9144000" cy="76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02" y="5704818"/>
              <a:ext cx="9144000" cy="76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n184\Desktop\JAVA\사용된_이미지\보자기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19" y="366414"/>
              <a:ext cx="659085" cy="699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n184\Desktop\JAVA\사용된_이미지\주먹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19" y="326456"/>
              <a:ext cx="622966" cy="75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n184\Desktop\JAVA\사용된_이미지\가위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540" y="355484"/>
              <a:ext cx="684735" cy="69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n184\Desktop\JAVA\사용된_이미지\보자기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063" y="5742500"/>
              <a:ext cx="659085" cy="699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n184\Desktop\JAVA\사용된_이미지\주먹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272" y="5702542"/>
              <a:ext cx="622966" cy="75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n184\Desktop\JAVA\사용된_이미지\가위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62" y="5731570"/>
              <a:ext cx="684735" cy="69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/>
          <p:cNvCxnSpPr/>
          <p:nvPr/>
        </p:nvCxnSpPr>
        <p:spPr>
          <a:xfrm>
            <a:off x="0" y="5702542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02" y="6469522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02" y="1090129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6899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C:\Users\n184\Desktop\JAVA\사용된_이미지\사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23" y="2514119"/>
            <a:ext cx="2008657" cy="200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184\Desktop\JAVA\사용된_이미지\컴퓨터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77" y="2758750"/>
            <a:ext cx="1761307" cy="171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n184\Desktop\JAVA\사용된_이미지\보자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8556" y="4030000"/>
            <a:ext cx="1600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n184\Desktop\JAVA\사용된_이미지\주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2081">
            <a:off x="5735063" y="1255212"/>
            <a:ext cx="1409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n184\Desktop\JAVA\사용된_이미지\가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696">
            <a:off x="1866957" y="1089955"/>
            <a:ext cx="13620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479850" y="1694163"/>
            <a:ext cx="2077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24437" y="3191191"/>
            <a:ext cx="101267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590068" y="3191191"/>
            <a:ext cx="104550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74441" y="2536438"/>
            <a:ext cx="268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JAVA PORJECT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51219" y="2972574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QnA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18582" y="3591391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궁금한 점 있나요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73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n184\Desktop\JAVA\사용된_이미지\보자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8556" y="4030000"/>
            <a:ext cx="1600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n184\Desktop\JAVA\사용된_이미지\주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2081">
            <a:off x="5735063" y="1255212"/>
            <a:ext cx="1409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n184\Desktop\JAVA\사용된_이미지\가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696">
            <a:off x="1866957" y="1089955"/>
            <a:ext cx="13620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479850" y="1694163"/>
            <a:ext cx="2077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24437" y="3191191"/>
            <a:ext cx="101267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590068" y="3191191"/>
            <a:ext cx="104550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312122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스마트앱콘텐츠학과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33049" y="2418667"/>
            <a:ext cx="2143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THANKS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341490" y="3481263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최정안 형성원 유현주 권창호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2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6770" y="620688"/>
            <a:ext cx="708399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무엇을 만들 것이냐라는 주제였기 때문에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정말 간단하게 가위바위보 프로그램을 만들겠다는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느낌의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PPT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를 작성했습니다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색상은 세가지로 뽑아봤고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원하시는 색상을 말씀해주시거나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보기 중에 골라주시면 됩니다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추가 사항 역시 말씀해주시면 됩니다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성의없는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PPT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죄송합니다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아이디어가 없어서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725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473388" y="2230264"/>
            <a:ext cx="2592288" cy="2664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3608" y="2204864"/>
            <a:ext cx="2592288" cy="2664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81410" y="3056783"/>
            <a:ext cx="990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VS</a:t>
            </a:r>
            <a:endParaRPr lang="ko-KR" altLang="en-US" sz="5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305226"/>
            <a:ext cx="9148802" cy="6164296"/>
            <a:chOff x="0" y="305226"/>
            <a:chExt cx="9148802" cy="6164296"/>
          </a:xfrm>
        </p:grpSpPr>
        <p:sp>
          <p:nvSpPr>
            <p:cNvPr id="16" name="직사각형 15"/>
            <p:cNvSpPr/>
            <p:nvPr/>
          </p:nvSpPr>
          <p:spPr>
            <a:xfrm>
              <a:off x="0" y="305226"/>
              <a:ext cx="9144000" cy="76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02" y="5704818"/>
              <a:ext cx="9144000" cy="76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n184\Desktop\JAVA\사용된_이미지\보자기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19" y="366414"/>
              <a:ext cx="659085" cy="699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n184\Desktop\JAVA\사용된_이미지\주먹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19" y="326456"/>
              <a:ext cx="622966" cy="75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n184\Desktop\JAVA\사용된_이미지\가위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540" y="355484"/>
              <a:ext cx="684735" cy="69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n184\Desktop\JAVA\사용된_이미지\보자기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063" y="5742500"/>
              <a:ext cx="659085" cy="699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n184\Desktop\JAVA\사용된_이미지\주먹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272" y="5702542"/>
              <a:ext cx="622966" cy="75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n184\Desktop\JAVA\사용된_이미지\가위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62" y="5731570"/>
              <a:ext cx="684735" cy="69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/>
          <p:cNvCxnSpPr/>
          <p:nvPr/>
        </p:nvCxnSpPr>
        <p:spPr>
          <a:xfrm>
            <a:off x="0" y="5702542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02" y="6469522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02" y="1090129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6899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7" name="Picture 5" descr="C:\Users\n184\Desktop\JAVA\사용된_이미지\사람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21" y="2547417"/>
            <a:ext cx="1942062" cy="194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n184\Desktop\JAVA\사용된_이미지\컴퓨터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38" y="2759533"/>
            <a:ext cx="1682416" cy="17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6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n184\Desktop\JAVA\사용된_이미지\보자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8556" y="4030000"/>
            <a:ext cx="1600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n184\Desktop\JAVA\사용된_이미지\주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2081">
            <a:off x="5735063" y="1255212"/>
            <a:ext cx="1409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n184\Desktop\JAVA\사용된_이미지\가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696">
            <a:off x="1866957" y="1089955"/>
            <a:ext cx="13620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479850" y="1694163"/>
            <a:ext cx="2077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24437" y="3191191"/>
            <a:ext cx="101267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590068" y="3191191"/>
            <a:ext cx="104550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74441" y="2536438"/>
            <a:ext cx="268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JAVA PORJECT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51219" y="2972574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QnA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18582" y="3591391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궁금한 점 있나요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573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n184\Desktop\JAVA\사용된_이미지\보자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8556" y="4030000"/>
            <a:ext cx="1600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n184\Desktop\JAVA\사용된_이미지\주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2081">
            <a:off x="5735063" y="1255212"/>
            <a:ext cx="1409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n184\Desktop\JAVA\사용된_이미지\가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696">
            <a:off x="1866957" y="1089955"/>
            <a:ext cx="13620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479850" y="1694163"/>
            <a:ext cx="2077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24437" y="3191191"/>
            <a:ext cx="101267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590068" y="3191191"/>
            <a:ext cx="104550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312122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스마트앱콘텐츠학과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33049" y="2418667"/>
            <a:ext cx="2143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THANKS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341490" y="3481263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최정안 형성원 유현주 권창호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61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n184\Desktop\JAVA\사용된_이미지\보자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8556" y="4030000"/>
            <a:ext cx="1600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184\Desktop\JAVA\사용된_이미지\주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2081">
            <a:off x="5735063" y="1255212"/>
            <a:ext cx="1409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184\Desktop\JAVA\사용된_이미지\가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696">
            <a:off x="1866957" y="1089955"/>
            <a:ext cx="13620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479850" y="1694163"/>
            <a:ext cx="2077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24437" y="3191191"/>
            <a:ext cx="101267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590068" y="3191191"/>
            <a:ext cx="104550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63888" y="312122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스마트앱콘텐츠학과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189334" y="2646776"/>
            <a:ext cx="268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JAVA PORJECT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41490" y="3481263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최정안 형성원 유현주 권창호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34607" y="2647338"/>
            <a:ext cx="35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Rock-Paper-Scissors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386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73388" y="2230264"/>
            <a:ext cx="2592288" cy="2664296"/>
            <a:chOff x="5473388" y="2230264"/>
            <a:chExt cx="2592288" cy="2664296"/>
          </a:xfrm>
        </p:grpSpPr>
        <p:sp>
          <p:nvSpPr>
            <p:cNvPr id="3" name="타원 2"/>
            <p:cNvSpPr/>
            <p:nvPr/>
          </p:nvSpPr>
          <p:spPr>
            <a:xfrm>
              <a:off x="5473388" y="2230264"/>
              <a:ext cx="2592288" cy="2664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4" name="Picture 6" descr="C:\Users\n184\Desktop\JAVA\사용된_이미지\컴퓨터-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307" y="2787625"/>
              <a:ext cx="1764506" cy="1715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1043608" y="2204864"/>
            <a:ext cx="2592288" cy="2664296"/>
            <a:chOff x="1043608" y="2204864"/>
            <a:chExt cx="2592288" cy="2664296"/>
          </a:xfrm>
        </p:grpSpPr>
        <p:sp>
          <p:nvSpPr>
            <p:cNvPr id="10" name="타원 9"/>
            <p:cNvSpPr/>
            <p:nvPr/>
          </p:nvSpPr>
          <p:spPr>
            <a:xfrm>
              <a:off x="1043608" y="2204864"/>
              <a:ext cx="2592288" cy="2664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5" name="Picture 7" descr="C:\Users\n184\Desktop\JAVA\사용된_이미지\사람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309" y="2496649"/>
              <a:ext cx="2043599" cy="2043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4081410" y="3056783"/>
            <a:ext cx="990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VS</a:t>
            </a:r>
            <a:endParaRPr lang="ko-KR" altLang="en-US" sz="5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305226"/>
            <a:ext cx="9148802" cy="6164296"/>
            <a:chOff x="0" y="305226"/>
            <a:chExt cx="9148802" cy="6164296"/>
          </a:xfrm>
        </p:grpSpPr>
        <p:sp>
          <p:nvSpPr>
            <p:cNvPr id="16" name="직사각형 15"/>
            <p:cNvSpPr/>
            <p:nvPr/>
          </p:nvSpPr>
          <p:spPr>
            <a:xfrm>
              <a:off x="0" y="305226"/>
              <a:ext cx="9144000" cy="76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02" y="5704818"/>
              <a:ext cx="9144000" cy="76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n184\Desktop\JAVA\사용된_이미지\보자기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19" y="366414"/>
              <a:ext cx="659085" cy="699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n184\Desktop\JAVA\사용된_이미지\주먹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19" y="326456"/>
              <a:ext cx="622966" cy="75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n184\Desktop\JAVA\사용된_이미지\가위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540" y="355484"/>
              <a:ext cx="684735" cy="69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n184\Desktop\JAVA\사용된_이미지\보자기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063" y="5742500"/>
              <a:ext cx="659085" cy="699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n184\Desktop\JAVA\사용된_이미지\주먹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272" y="5702542"/>
              <a:ext cx="622966" cy="75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n184\Desktop\JAVA\사용된_이미지\가위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62" y="5731570"/>
              <a:ext cx="684735" cy="69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/>
          <p:cNvCxnSpPr/>
          <p:nvPr/>
        </p:nvCxnSpPr>
        <p:spPr>
          <a:xfrm>
            <a:off x="0" y="5702542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02" y="6469522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02" y="1090129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6899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n184\Desktop\JAVA\사용된_이미지\보자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8556" y="4030000"/>
            <a:ext cx="1600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n184\Desktop\JAVA\사용된_이미지\주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2081">
            <a:off x="5735063" y="1255212"/>
            <a:ext cx="1409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n184\Desktop\JAVA\사용된_이미지\가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696">
            <a:off x="1866957" y="1089955"/>
            <a:ext cx="13620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479850" y="1694163"/>
            <a:ext cx="2077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24437" y="3191191"/>
            <a:ext cx="101267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590068" y="3191191"/>
            <a:ext cx="104550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74441" y="2536438"/>
            <a:ext cx="268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JAVA PORJECT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51219" y="2972574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QnA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18582" y="3591391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궁금한 점 있나요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90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n184\Desktop\JAVA\사용된_이미지\보자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8556" y="4030000"/>
            <a:ext cx="1600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n184\Desktop\JAVA\사용된_이미지\주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2081">
            <a:off x="5735063" y="1255212"/>
            <a:ext cx="1409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n184\Desktop\JAVA\사용된_이미지\가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696">
            <a:off x="1866957" y="1089955"/>
            <a:ext cx="13620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479850" y="1694163"/>
            <a:ext cx="2077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24437" y="3191191"/>
            <a:ext cx="101267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590068" y="3191191"/>
            <a:ext cx="104550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312122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스마트앱콘텐츠학과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33049" y="2418667"/>
            <a:ext cx="2143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THANKS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341490" y="3481263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최정안 형성원 유현주 권창호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50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n184\Desktop\JAVA\사용된_이미지\보자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8556" y="4030000"/>
            <a:ext cx="1600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184\Desktop\JAVA\사용된_이미지\주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2081">
            <a:off x="5735063" y="1255212"/>
            <a:ext cx="1409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184\Desktop\JAVA\사용된_이미지\가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2696">
            <a:off x="1866957" y="1089955"/>
            <a:ext cx="13620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479850" y="1694163"/>
            <a:ext cx="20776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24437" y="3191191"/>
            <a:ext cx="101267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590068" y="3191191"/>
            <a:ext cx="1045508" cy="1275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63888" y="312122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스마트앱콘텐츠학과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189334" y="2646776"/>
            <a:ext cx="268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JAVA PORJECT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41490" y="3481263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최정안 형성원 유현주 권창호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34607" y="2647338"/>
            <a:ext cx="35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Rock-Paper-Scissors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822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106</Words>
  <Application>Microsoft Office PowerPoint</Application>
  <PresentationFormat>화면 슬라이드 쇼(4:3)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10</cp:revision>
  <dcterms:created xsi:type="dcterms:W3CDTF">2006-10-05T04:04:58Z</dcterms:created>
  <dcterms:modified xsi:type="dcterms:W3CDTF">2018-10-26T17:49:21Z</dcterms:modified>
</cp:coreProperties>
</file>