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43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0885" y="2075369"/>
            <a:ext cx="2592705" cy="446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latin typeface="Noto Sans CJK SC Thin"/>
                <a:ea typeface="Noto Sans CJK SC Thin"/>
              </a:rPr>
              <a:t>형성원</a:t>
            </a:r>
            <a:r>
              <a:rPr lang="en-US" altLang="ko-KR" sz="2400">
                <a:latin typeface="Noto Sans CJK SC Thin"/>
                <a:ea typeface="Noto Sans CJK SC Thin"/>
              </a:rPr>
              <a:t>,</a:t>
            </a:r>
            <a:r>
              <a:rPr lang="ko-KR" altLang="en-US" sz="2400">
                <a:latin typeface="Noto Sans CJK SC Thin"/>
                <a:ea typeface="Noto Sans CJK SC Thin"/>
              </a:rPr>
              <a:t> 최정안</a:t>
            </a:r>
            <a:r>
              <a:rPr lang="en-US" altLang="ko-KR" sz="2400">
                <a:latin typeface="Noto Sans CJK SC Thin"/>
                <a:ea typeface="Noto Sans CJK SC Thin"/>
              </a:rPr>
              <a:t>,</a:t>
            </a:r>
            <a:r>
              <a:rPr lang="ko-KR" altLang="en-US" sz="2400">
                <a:latin typeface="Noto Sans CJK SC Thin"/>
                <a:ea typeface="Noto Sans CJK SC Thin"/>
              </a:rPr>
              <a:t> 유현주</a:t>
            </a:r>
            <a:r>
              <a:rPr lang="en-US" altLang="ko-KR" sz="2400">
                <a:latin typeface="Noto Sans CJK SC Thin"/>
                <a:ea typeface="Noto Sans CJK SC Thin"/>
              </a:rPr>
              <a:t>,</a:t>
            </a:r>
            <a:r>
              <a:rPr lang="ko-KR" altLang="en-US" sz="2400">
                <a:latin typeface="Noto Sans CJK SC Thin"/>
                <a:ea typeface="Noto Sans CJK SC Thin"/>
              </a:rPr>
              <a:t> 권창호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785" y="2537034"/>
            <a:ext cx="7250429" cy="90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>
                <a:latin typeface="Noto Sans CJK SC Bold"/>
                <a:ea typeface="Noto Sans CJK SC Bold"/>
              </a:rPr>
              <a:t>음료 정보 </a:t>
            </a:r>
            <a:r>
              <a:rPr lang="en-US" altLang="ko-KR" sz="5400">
                <a:latin typeface="Noto Sans CJK SC Bold"/>
                <a:ea typeface="Noto Sans CJK SC Bold"/>
              </a:rPr>
              <a:t>/</a:t>
            </a:r>
            <a:r>
              <a:rPr lang="ko-KR" altLang="en-US" sz="5400">
                <a:latin typeface="Noto Sans CJK SC Bold"/>
                <a:ea typeface="Noto Sans CJK SC Bold"/>
              </a:rPr>
              <a:t> 주문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335" y="5661310"/>
            <a:ext cx="14973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bg1"/>
                </a:solidFill>
                <a:latin typeface="Noto Sans CJK SC Bold"/>
                <a:ea typeface="Noto Sans CJK SC Bold"/>
              </a:rPr>
              <a:t>CHEEKY HONG</a:t>
            </a:r>
            <a:endParaRPr lang="ko-KR" altLang="en-US" sz="1400">
              <a:solidFill>
                <a:schemeClr val="bg1"/>
              </a:solidFill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50" y="1658500"/>
            <a:ext cx="2642240" cy="38587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300">
                <a:latin typeface="Noto Sans CJK SC Bold"/>
                <a:ea typeface="Noto Sans CJK SC Bold"/>
              </a:rPr>
              <a:t>01. </a:t>
            </a:r>
            <a:r>
              <a:rPr lang="ko-KR" altLang="en-US" sz="3300">
                <a:latin typeface="Noto Sans CJK SC Bold"/>
                <a:ea typeface="Noto Sans CJK SC Bold"/>
              </a:rPr>
              <a:t>카페 로고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300">
                <a:latin typeface="Noto Sans CJK SC Bold"/>
                <a:ea typeface="Noto Sans CJK SC Bold"/>
              </a:rPr>
              <a:t>02. </a:t>
            </a:r>
            <a:r>
              <a:rPr lang="ko-KR" altLang="en-US" sz="3300">
                <a:latin typeface="Noto Sans CJK SC Bold"/>
                <a:ea typeface="Noto Sans CJK SC Bold"/>
              </a:rPr>
              <a:t>음료 목록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300">
                <a:latin typeface="Noto Sans CJK SC Bold"/>
                <a:ea typeface="Noto Sans CJK SC Bold"/>
              </a:rPr>
              <a:t>03. </a:t>
            </a:r>
            <a:r>
              <a:rPr lang="ko-KR" altLang="en-US" sz="3300">
                <a:latin typeface="Noto Sans CJK SC Bold"/>
                <a:ea typeface="Noto Sans CJK SC Bold"/>
              </a:rPr>
              <a:t>음료 정보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300">
                <a:latin typeface="Noto Sans CJK SC Bold"/>
                <a:ea typeface="Noto Sans CJK SC Bold"/>
              </a:rPr>
              <a:t>04. </a:t>
            </a:r>
            <a:r>
              <a:rPr lang="ko-KR" altLang="en-US" sz="3300">
                <a:latin typeface="Noto Sans CJK SC Bold"/>
                <a:ea typeface="Noto Sans CJK SC Bold"/>
              </a:rPr>
              <a:t>음료 주문</a:t>
            </a:r>
          </a:p>
          <a:p>
            <a:pPr>
              <a:lnSpc>
                <a:spcPct val="150000"/>
              </a:lnSpc>
              <a:defRPr/>
            </a:pPr>
            <a:endParaRPr lang="en-US" altLang="ko-KR" sz="3300">
              <a:latin typeface="Noto Sans CJK SC Bold"/>
              <a:ea typeface="Noto Sans CJK S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20" y="548600"/>
            <a:ext cx="16200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Noto Sans CJK SC Bold"/>
                <a:ea typeface="Noto Sans CJK SC Bold"/>
              </a:rPr>
              <a:t>Contents</a:t>
            </a:r>
            <a:endParaRPr lang="ko-KR" altLang="en-US" sz="2800">
              <a:latin typeface="Noto Sans CJK SC Bold"/>
              <a:ea typeface="Noto Sans CJK S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28885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Noto Sans CJK SC Bold"/>
                <a:ea typeface="Noto Sans CJK SC Bold"/>
              </a:rPr>
              <a:t>#01</a:t>
            </a:r>
            <a:endParaRPr lang="ko-KR" altLang="en-US" sz="1600">
              <a:latin typeface="Noto Sans CJK SC Bold"/>
              <a:ea typeface="Noto Sans CJK SC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72176"/>
            <a:ext cx="14847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Noto Sans CJK SC Bold"/>
                <a:ea typeface="Noto Sans CJK SC Bold"/>
              </a:rPr>
              <a:t>카페</a:t>
            </a:r>
            <a:r>
              <a:rPr lang="en-US" altLang="ko-KR" sz="2400" dirty="0">
                <a:latin typeface="Noto Sans CJK SC Bold"/>
                <a:ea typeface="Noto Sans CJK SC Bold"/>
              </a:rPr>
              <a:t> </a:t>
            </a:r>
            <a:r>
              <a:rPr lang="ko-KR" altLang="en-US" sz="2400" dirty="0">
                <a:latin typeface="Noto Sans CJK SC Bold"/>
                <a:ea typeface="Noto Sans CJK SC Bold"/>
              </a:rPr>
              <a:t>로고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C9A956-3814-4A84-9008-0C5F0DA32590}"/>
              </a:ext>
            </a:extLst>
          </p:cNvPr>
          <p:cNvSpPr/>
          <p:nvPr/>
        </p:nvSpPr>
        <p:spPr>
          <a:xfrm>
            <a:off x="3131800" y="548600"/>
            <a:ext cx="5040700" cy="57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B41DC-3B28-4646-AC83-1C998A19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00" y="2000250"/>
            <a:ext cx="2857500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525A48-D9BB-4CC1-AB16-71A6D2919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6288748" y="3633537"/>
            <a:ext cx="1399423" cy="1399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190F4-6B38-4170-97CD-02DB84EC1FD3}"/>
              </a:ext>
            </a:extLst>
          </p:cNvPr>
          <p:cNvSpPr txBox="1"/>
          <p:nvPr/>
        </p:nvSpPr>
        <p:spPr>
          <a:xfrm>
            <a:off x="5220090" y="45780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430" y="76463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음료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537961-F013-4A3B-9EF1-E0600AD79D3A}"/>
              </a:ext>
            </a:extLst>
          </p:cNvPr>
          <p:cNvSpPr/>
          <p:nvPr/>
        </p:nvSpPr>
        <p:spPr>
          <a:xfrm>
            <a:off x="3131800" y="548600"/>
            <a:ext cx="5040700" cy="57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D73D9-64A9-419F-9C17-702320ED3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30" y="1509424"/>
            <a:ext cx="2220598" cy="2102083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3FADD38-B1FA-4EC3-B953-88D326AD47DA}"/>
              </a:ext>
            </a:extLst>
          </p:cNvPr>
          <p:cNvSpPr/>
          <p:nvPr/>
        </p:nvSpPr>
        <p:spPr>
          <a:xfrm>
            <a:off x="334783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목록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F575071-701B-43C3-994A-06B10DD50DA2}"/>
              </a:ext>
            </a:extLst>
          </p:cNvPr>
          <p:cNvSpPr/>
          <p:nvPr/>
        </p:nvSpPr>
        <p:spPr>
          <a:xfrm>
            <a:off x="522009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주문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AE51C7-5FFD-46C2-9E3B-7AF4C0112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0" y="1669644"/>
            <a:ext cx="1872260" cy="17778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8B884E-11BD-4343-A140-E5D4CC8FC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0" y="3756927"/>
            <a:ext cx="2209548" cy="21236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C4C34-856F-4AFB-B876-7116D7534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8" y="3816503"/>
            <a:ext cx="2140367" cy="20640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289A52-B872-4C21-92E1-EBE9C30A8F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4427053" y="2986961"/>
            <a:ext cx="1249090" cy="12490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7050BD-8591-453B-863B-9ED3AAA6FCA7}"/>
              </a:ext>
            </a:extLst>
          </p:cNvPr>
          <p:cNvSpPr txBox="1"/>
          <p:nvPr/>
        </p:nvSpPr>
        <p:spPr>
          <a:xfrm>
            <a:off x="3284187" y="34984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음료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3F5EFC-AA5E-48F3-A72B-F60DB5F83160}"/>
              </a:ext>
            </a:extLst>
          </p:cNvPr>
          <p:cNvSpPr/>
          <p:nvPr/>
        </p:nvSpPr>
        <p:spPr>
          <a:xfrm>
            <a:off x="3131800" y="548600"/>
            <a:ext cx="5040700" cy="57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A4783-B385-49A9-949E-6E1E4578A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11" y="2240835"/>
            <a:ext cx="4862678" cy="2376330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C4FC35D5-EB6F-44C2-AB1E-4CE80C5B745E}"/>
              </a:ext>
            </a:extLst>
          </p:cNvPr>
          <p:cNvSpPr/>
          <p:nvPr/>
        </p:nvSpPr>
        <p:spPr>
          <a:xfrm>
            <a:off x="334783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목록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D83C56F-BC17-4F65-B54F-2F0BDFF1584A}"/>
              </a:ext>
            </a:extLst>
          </p:cNvPr>
          <p:cNvSpPr/>
          <p:nvPr/>
        </p:nvSpPr>
        <p:spPr>
          <a:xfrm>
            <a:off x="522009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주문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323DAB-EC66-4E83-8DF6-F6E3926D1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6419486" y="1067689"/>
            <a:ext cx="1249090" cy="1249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D5F4D9-8707-4D3B-9EFC-F49C77E188AF}"/>
              </a:ext>
            </a:extLst>
          </p:cNvPr>
          <p:cNvSpPr txBox="1"/>
          <p:nvPr/>
        </p:nvSpPr>
        <p:spPr>
          <a:xfrm>
            <a:off x="5294282" y="15972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음료 주문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84D62-BF03-412E-932A-98D139D6C3A7}"/>
              </a:ext>
            </a:extLst>
          </p:cNvPr>
          <p:cNvSpPr/>
          <p:nvPr/>
        </p:nvSpPr>
        <p:spPr>
          <a:xfrm>
            <a:off x="3131800" y="548600"/>
            <a:ext cx="5040700" cy="57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3688678-9434-4E33-81B5-AA84819BCFD7}"/>
              </a:ext>
            </a:extLst>
          </p:cNvPr>
          <p:cNvSpPr/>
          <p:nvPr/>
        </p:nvSpPr>
        <p:spPr>
          <a:xfrm>
            <a:off x="334783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목록</a:t>
            </a:r>
            <a:endParaRPr lang="ko-KR" altLang="en-US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79C443E-7D14-43F1-86A1-66804E4F3DFB}"/>
              </a:ext>
            </a:extLst>
          </p:cNvPr>
          <p:cNvSpPr/>
          <p:nvPr/>
        </p:nvSpPr>
        <p:spPr>
          <a:xfrm>
            <a:off x="522009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주문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0ED6E-B400-4FDF-A062-1463B6AA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30" y="1509424"/>
            <a:ext cx="2220598" cy="2102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464CAC-6980-469E-91F3-A73CB485F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0" y="1669644"/>
            <a:ext cx="1872260" cy="17778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C42AFC-8641-4D38-B58E-7C37A4BE1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80" y="3756927"/>
            <a:ext cx="2209548" cy="2123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DB1BC9-106D-426C-9D34-D36E3BF02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08" y="3816503"/>
            <a:ext cx="2140367" cy="2064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83F6D86-E89E-4855-9806-68050B47EE7B}"/>
              </a:ext>
            </a:extLst>
          </p:cNvPr>
          <p:cNvSpPr/>
          <p:nvPr/>
        </p:nvSpPr>
        <p:spPr>
          <a:xfrm>
            <a:off x="6148118" y="5841116"/>
            <a:ext cx="1872260" cy="368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70753A-3DF9-47E9-BCCC-12D21C383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4449461" y="2804454"/>
            <a:ext cx="1249090" cy="1249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AC1FAD-438D-4CBA-A4D7-C79BB9AF7F54}"/>
              </a:ext>
            </a:extLst>
          </p:cNvPr>
          <p:cNvSpPr txBox="1"/>
          <p:nvPr/>
        </p:nvSpPr>
        <p:spPr>
          <a:xfrm>
            <a:off x="3176290" y="3466437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메뉴 </a:t>
            </a:r>
            <a:r>
              <a:rPr lang="ko-KR" altLang="en-US" dirty="0" err="1"/>
              <a:t>선택후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3FB1EE-C451-4048-914E-65B92216EC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7540882" y="5876856"/>
            <a:ext cx="951821" cy="951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72BAFA-69E2-474E-96B0-0BC9609A16F8}"/>
              </a:ext>
            </a:extLst>
          </p:cNvPr>
          <p:cNvSpPr txBox="1"/>
          <p:nvPr/>
        </p:nvSpPr>
        <p:spPr>
          <a:xfrm>
            <a:off x="5858708" y="633916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주문하기 클릭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SC Bold" pitchFamily="34" charset="-127"/>
                <a:ea typeface="Noto Sans CJK SC Bold" pitchFamily="34" charset="-127"/>
              </a:rPr>
              <a:t>음료 주문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84D62-BF03-412E-932A-98D139D6C3A7}"/>
              </a:ext>
            </a:extLst>
          </p:cNvPr>
          <p:cNvSpPr/>
          <p:nvPr/>
        </p:nvSpPr>
        <p:spPr>
          <a:xfrm>
            <a:off x="3131800" y="548600"/>
            <a:ext cx="5040700" cy="57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3688678-9434-4E33-81B5-AA84819BCFD7}"/>
              </a:ext>
            </a:extLst>
          </p:cNvPr>
          <p:cNvSpPr/>
          <p:nvPr/>
        </p:nvSpPr>
        <p:spPr>
          <a:xfrm>
            <a:off x="334783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목록</a:t>
            </a:r>
            <a:endParaRPr lang="ko-KR" altLang="en-US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79C443E-7D14-43F1-86A1-66804E4F3DFB}"/>
              </a:ext>
            </a:extLst>
          </p:cNvPr>
          <p:cNvSpPr/>
          <p:nvPr/>
        </p:nvSpPr>
        <p:spPr>
          <a:xfrm>
            <a:off x="5220090" y="692620"/>
            <a:ext cx="1656230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주문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9B46C8-57C1-43AB-93DA-1A2AC4A33109}"/>
              </a:ext>
            </a:extLst>
          </p:cNvPr>
          <p:cNvSpPr/>
          <p:nvPr/>
        </p:nvSpPr>
        <p:spPr>
          <a:xfrm>
            <a:off x="3851899" y="2636890"/>
            <a:ext cx="3636505" cy="1728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주문이 완료되었습니다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F2834-57F3-4CD6-86BE-FCDB40791B35}"/>
              </a:ext>
            </a:extLst>
          </p:cNvPr>
          <p:cNvSpPr/>
          <p:nvPr/>
        </p:nvSpPr>
        <p:spPr>
          <a:xfrm>
            <a:off x="3995920" y="4869200"/>
            <a:ext cx="1296180" cy="50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 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49985E-545F-4789-93CB-BBDF8A3C1133}"/>
              </a:ext>
            </a:extLst>
          </p:cNvPr>
          <p:cNvSpPr/>
          <p:nvPr/>
        </p:nvSpPr>
        <p:spPr>
          <a:xfrm>
            <a:off x="6008010" y="4852053"/>
            <a:ext cx="1296180" cy="504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B81686-06AB-4CE6-B1BE-A4E321B1A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7798">
            <a:off x="4869622" y="5132338"/>
            <a:ext cx="1128074" cy="112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2CDBDB-E7D7-4F0A-ABA7-4979F9311A87}"/>
              </a:ext>
            </a:extLst>
          </p:cNvPr>
          <p:cNvSpPr txBox="1"/>
          <p:nvPr/>
        </p:nvSpPr>
        <p:spPr>
          <a:xfrm>
            <a:off x="3236424" y="5576373"/>
            <a:ext cx="1879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클릭시</a:t>
            </a:r>
            <a:r>
              <a:rPr lang="ko-KR" altLang="en-US" sz="1600" dirty="0"/>
              <a:t> 슬라이드 </a:t>
            </a:r>
            <a:r>
              <a:rPr lang="en-US" altLang="ko-KR" sz="1600" dirty="0"/>
              <a:t>6</a:t>
            </a:r>
          </a:p>
          <a:p>
            <a:r>
              <a:rPr lang="ko-KR" altLang="en-US" sz="1600" dirty="0"/>
              <a:t>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18357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6437" y="2742023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유현주</cp:lastModifiedBy>
  <cp:revision>35</cp:revision>
  <dcterms:created xsi:type="dcterms:W3CDTF">2016-10-24T04:08:40Z</dcterms:created>
  <dcterms:modified xsi:type="dcterms:W3CDTF">2018-11-05T12:27:37Z</dcterms:modified>
  <cp:version>1000.0000.01</cp:version>
</cp:coreProperties>
</file>