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3bdc062d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3bdc062d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377c0c231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377c0c231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377c0c231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377c0c231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3bdc062d3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3bdc062d3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377c0c231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377c0c231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377c0c231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377c0c231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377c0c231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377c0c231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377c0c231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377c0c231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377c0c231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377c0c231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377c0c231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377c0c231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cdaa493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cdaa493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377c0c231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377c0c231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377c0c231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9377c0c231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377c0c231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9377c0c231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377c0c231_2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9377c0c231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9377c0c231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9377c0c231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377c0c23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377c0c23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377c0c23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377c0c23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377c0c23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377c0c23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377c0c23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377c0c23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377c0c2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377c0c2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377c0c231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377c0c231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377c0c231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377c0c231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</a:t>
            </a:r>
            <a:r>
              <a:rPr lang="en"/>
              <a:t> Checker Service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Cloud Stream Binder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311700" y="1507075"/>
            <a:ext cx="74406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A Spring Cloud Stream Binder is a component that implements communication with a specific message broker. For example, there is a RabbitMQ Binder, a Kafka Binder, and so on.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The Binder SPI consists of a number of interfaces, out-of-the-box utility classes and discovery strategies that provide a pluggable mechanism for connecting to external middleware. The key point of the SPI is the Binder interface which is a strategy for connecting inputs and outputs to external middleware.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Spring Cloud Stream relies on implementations of the Binder SPI to perform the task of connecting channels to message brokers.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Cloud Stream Binder (cont.)</a:t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382375" y="2879225"/>
            <a:ext cx="4876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pom.xml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&gt;org.springframework.cloud&lt;/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&gt;spring-cloud-stream&lt;/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382375" y="1326550"/>
            <a:ext cx="4284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@Bean</a:t>
            </a:r>
            <a:endParaRPr sz="10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Consumer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inputDataConsumer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-&gt;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.info(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"Received input message: {}"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msg);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messageGateway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.sendToInputChannel(msg);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4741500" y="1364025"/>
            <a:ext cx="4429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application.yml</a:t>
            </a:r>
            <a:endParaRPr b="1"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spring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cloud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definition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inputDataConsumer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bindings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inputDataConsumer-in-0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input-data-consumer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destination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${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app.kafka.input-destination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Cloud Stream Binder Kafka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300" y="1374200"/>
            <a:ext cx="7624750" cy="28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Cloud Stream Binder Kafka (Cont.)</a:t>
            </a: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311700" y="1844475"/>
            <a:ext cx="4797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pom.xml</a:t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" sz="10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 sz="100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" sz="10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&gt;org.springframework.cloud&lt;/</a:t>
            </a:r>
            <a:r>
              <a:rPr lang="en" sz="100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" sz="10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 sz="100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" sz="10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&gt;spring-cloud-stream&lt;/</a:t>
            </a:r>
            <a:r>
              <a:rPr lang="en" sz="100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" sz="10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0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" sz="10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" sz="10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 sz="100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" sz="10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&gt;org.springframework.cloud&lt;/</a:t>
            </a:r>
            <a:r>
              <a:rPr lang="en" sz="100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" sz="10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 sz="100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" sz="10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&gt;spring-cloud-stream-binder-kafka&lt;/</a:t>
            </a:r>
            <a:r>
              <a:rPr lang="en" sz="100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" sz="10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0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" sz="10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4957500" y="1133575"/>
            <a:ext cx="41865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application.yml</a:t>
            </a:r>
            <a:endParaRPr b="1"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spring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cloud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kafka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binder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brokers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localhost:9092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consumer-properties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client.id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ACS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auto.offset.reset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earliest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required-acks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1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bindings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inputDataConsumer-in-0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consumer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en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ack-mode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manual</a:t>
            </a:r>
            <a:endParaRPr i="1" sz="10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en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enable-dlq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en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dlq-name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DLQ.input-data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</a:t>
            </a:r>
            <a:r>
              <a:rPr lang="en"/>
              <a:t> Layer (Spring Integration)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225" y="1307350"/>
            <a:ext cx="7929549" cy="317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Integration Channels</a:t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464100" y="1102425"/>
            <a:ext cx="6994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@MessageEndpoint</a:t>
            </a:r>
            <a:endParaRPr sz="10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Channels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final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INPUT_CHANNEL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"inputChannel"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final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SUCCESSFUL_API_CHANNEL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"successfulApiChannel"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final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UNAUTHORIZED_API_CHANNEL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"unauthorizedApiChannel"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final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FAILED_API_CHANNEL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"failedApiChannel"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final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ROUTING_CHANNEL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"routingChannel"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@Bean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INPUT_CHANNEL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MessageChannel </a:t>
            </a:r>
            <a:r>
              <a:rPr lang="en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inputChannel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new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DirectChannel();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464100" y="3327550"/>
            <a:ext cx="5461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@MessagingGateway</a:t>
            </a:r>
            <a:endParaRPr sz="10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MessageGateway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@Gateway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(requestChannel =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Channels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INPUT_CHANNEL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sendToInputChannel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Messages</a:t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372675" y="1554475"/>
            <a:ext cx="8520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@Bean</a:t>
            </a:r>
            <a:endParaRPr sz="10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@ServiceActivator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(inputChannel =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Channels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ROUTING_CHANNEL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HeaderValueRouter </a:t>
            </a:r>
            <a:r>
              <a:rPr lang="en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HeaderValueRouter router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HeaderValueRouter(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HeaderUtils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SERVICE_LINE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.setChannelMapping(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ServiceLine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SUCCESSFUL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.getValue(),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ServiceLine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SUCCESSFUL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.getChannel());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.setChannelMapping(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ServiceLine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FAILED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.getValue(),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ServiceLine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FAILED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.getChannel());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.setChannelMapping(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ServiceLine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UNAUTHORIZED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.getValue(),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ServiceLine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UNAUTHORIZED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.getChannel());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Messages</a:t>
            </a:r>
            <a:endParaRPr/>
          </a:p>
        </p:txBody>
      </p:sp>
      <p:sp>
        <p:nvSpPr>
          <p:cNvPr id="186" name="Google Shape;186;p29"/>
          <p:cNvSpPr txBox="1"/>
          <p:nvPr/>
        </p:nvSpPr>
        <p:spPr>
          <a:xfrm>
            <a:off x="311700" y="1071150"/>
            <a:ext cx="88323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@ServiceActivator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(inputChannel =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Channels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INPUT_CHANNEL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outputChannel =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Channels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ROUTING_CHANNEL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ApiInfo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processInput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inputMessage)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.info(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"Processing input message: {}"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inputMessage);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url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inputMessage.getPayload();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ApiInfo payload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ApiInfo(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ApiInfo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outMessage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MessageBuilder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withPayload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.copyHeaders(inputMessage.getHeaders())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.build();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ApiTestStatus testStatus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businessOrchestrator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.testApi(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).getTestStatus();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ServiceLine serviceLine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testStatus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SUCCESSFUL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serviceLine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ServiceLine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SUCCESSFUL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UNAUTHORIZED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serviceLine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ServiceLine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UNAUTHORIZED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serviceLine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ServiceLine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FAILED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MessageBuilder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fromMessage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outMessage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.setHeader(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HeaderUtils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SERVICE_LINE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serviceLine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.getValue()).build();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Messages (Cont.)</a:t>
            </a:r>
            <a:endParaRPr/>
          </a:p>
        </p:txBody>
      </p:sp>
      <p:sp>
        <p:nvSpPr>
          <p:cNvPr id="192" name="Google Shape;192;p30"/>
          <p:cNvSpPr txBox="1"/>
          <p:nvPr/>
        </p:nvSpPr>
        <p:spPr>
          <a:xfrm>
            <a:off x="311700" y="1017800"/>
            <a:ext cx="9029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@ServiceActivator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(inputChannel =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Channels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UNAUTHORIZED_API_CHANNEL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outputChannel =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Channels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ROUTING_CHANNEL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ApiInfo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processUnauthorizedApi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ApiInfo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inputMessage)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.info(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"Processing unauthorized api message: {}"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inputMessage);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url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inputMessage.getPayload().getUrl();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CheckedApiMessage checkedApiMessage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businessOrchestrator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.tryToExtractKey(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ApiTestStatus testStatus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checkedApiMessage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.getTestStatus();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ServiceLine serviceLine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ApiInfo apiInfo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requireNonNull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testStatus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==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ApiTestStatus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SUCCESSFUL_AUTHORIZED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serviceLine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ServiceLine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SUCCESSFUL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apiInfo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HealthyApiInfo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().url(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).apiKey(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checkedApiMessage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.getApiKey()).needsKey(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).build();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serviceLine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ServiceLine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FAILED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apiInfo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UnsureApiInfo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.url(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.extraInfo(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"unauthorized"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.build();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MessageBuilder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withPayload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apiInfo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.copyHeaders(inputMessage.getHeaders())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.setHeader(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HeaderUtils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SERVICE_LINE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serviceLine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.getValue())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.build();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Messages (Cont.)</a:t>
            </a:r>
            <a:endParaRPr/>
          </a:p>
        </p:txBody>
      </p:sp>
      <p:sp>
        <p:nvSpPr>
          <p:cNvPr id="198" name="Google Shape;198;p31"/>
          <p:cNvSpPr txBox="1"/>
          <p:nvPr/>
        </p:nvSpPr>
        <p:spPr>
          <a:xfrm>
            <a:off x="311700" y="1132100"/>
            <a:ext cx="8832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@ServiceActivator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(inputChannel =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Channels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SUCCESSFUL_API_CHANNEL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sendSuccessfulApiMessage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HealthyApiInfo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message)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streamBridge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.send(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integrationProperties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.getSuccessDestination(), message);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acknowledge(message);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.info(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"Sent message to {}. Message = {}"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integrationProperties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.getSuccessDestination(), message);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@ServiceActivator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(inputChannel =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Channels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FAILED_API_CHANNEL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sendFailedApiMessage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UnsureApiInfo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message)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streamBridge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.send(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integrationProperties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.getFailedDestination(), message);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acknowledge(message);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.info(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"Sent message to {}. Message = {}"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integrationProperties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.getFailedDestination(), message);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acknowledge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&lt;?&gt; message)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Acknowledgment acknowledgment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message.getHeaders().get(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KafkaHeaders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ACKNOWLEDGMENT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Acknowledgment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acknowledgment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acknowledgment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.acknowledge();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.debug(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"Acknowledged message: {}"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message);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</a:rPr>
              <a:t>The Availability Checker Service (ACS) is a crucial component of the project with a primary focus on monitoring and validating newly published API links. It achieves this by doing the following</a:t>
            </a:r>
            <a:endParaRPr sz="20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  <a:highlight>
                  <a:srgbClr val="F7F7F8"/>
                </a:highlight>
              </a:rPr>
              <a:t>Subscription to NEWAPI Topic</a:t>
            </a:r>
            <a:endParaRPr sz="2000">
              <a:solidFill>
                <a:srgbClr val="000000"/>
              </a:solidFill>
              <a:highlight>
                <a:srgbClr val="F7F7F8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  <a:highlight>
                  <a:srgbClr val="F7F7F8"/>
                </a:highlight>
              </a:rPr>
              <a:t>API Link Detection</a:t>
            </a:r>
            <a:endParaRPr sz="2000">
              <a:solidFill>
                <a:srgbClr val="000000"/>
              </a:solidFill>
              <a:highlight>
                <a:srgbClr val="F7F7F8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  <a:highlight>
                  <a:srgbClr val="F7F7F8"/>
                </a:highlight>
              </a:rPr>
              <a:t>Availability Verification</a:t>
            </a:r>
            <a:endParaRPr sz="2000">
              <a:solidFill>
                <a:srgbClr val="000000"/>
              </a:solidFill>
              <a:highlight>
                <a:srgbClr val="F7F7F8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  <a:highlight>
                  <a:srgbClr val="F7F7F8"/>
                </a:highlight>
              </a:rPr>
              <a:t>API Key Acquisition</a:t>
            </a:r>
            <a:endParaRPr sz="2000">
              <a:solidFill>
                <a:srgbClr val="000000"/>
              </a:solidFill>
              <a:highlight>
                <a:srgbClr val="F7F7F8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  <a:highlight>
                  <a:srgbClr val="F7F7F8"/>
                </a:highlight>
              </a:rPr>
              <a:t>Publication of API Information</a:t>
            </a:r>
            <a:endParaRPr sz="2000">
              <a:solidFill>
                <a:srgbClr val="000000"/>
              </a:solidFill>
              <a:highlight>
                <a:srgbClr val="F7F7F8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Availability Test</a:t>
            </a:r>
            <a:endParaRPr/>
          </a:p>
        </p:txBody>
      </p:sp>
      <p:sp>
        <p:nvSpPr>
          <p:cNvPr id="204" name="Google Shape;204;p32"/>
          <p:cNvSpPr txBox="1"/>
          <p:nvPr/>
        </p:nvSpPr>
        <p:spPr>
          <a:xfrm>
            <a:off x="311700" y="1089650"/>
            <a:ext cx="8758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ApiTestStatus </a:t>
            </a:r>
            <a:r>
              <a:rPr lang="en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headForStatus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url,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apiKeyOpt)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exchangeForStatus(url,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HttpMethod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apiKeyOpt);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ApiTestStatus </a:t>
            </a:r>
            <a:r>
              <a:rPr lang="en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getForStatus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url,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apiKeyOpt)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exchangeForStatus(url,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HttpMethod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apiKeyOpt);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ApiTestStatus </a:t>
            </a:r>
            <a:r>
              <a:rPr lang="en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exchangeForStatus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url,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HttpMethod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method,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apiKeyOpt)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HttpHeaders httpHeaders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HttpHeaders();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apiKeyOpt.ifPresent(apiKey -&gt; </a:t>
            </a:r>
            <a:r>
              <a:rPr lang="en" sz="1000">
                <a:solidFill>
                  <a:srgbClr val="8516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httpHeaders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HttpHeaders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AUTHORIZATION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"Basic "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apiKey));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HttpEntity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HttpEntity&lt;&gt;(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httpHeaders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response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restOperations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.exchange(url, method,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HttpStatusCode statusCode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.getStatusCode();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.info(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"Method = {}, responseStatus = {}, url = {}. 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method,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statusCode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url);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apiTestProperties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.getSuccessfulHttpStatuses().contains(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statusCode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.value()))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ApiTestStatus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SUCCESSFUL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apiTestProperties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.getUnauthorizedHttpStatuses().contains(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statusCode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.value()))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ApiTestStatus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UNAUTHORIZED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ApiTestStatus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FAILED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Key Extraction</a:t>
            </a:r>
            <a:endParaRPr/>
          </a:p>
        </p:txBody>
      </p:sp>
      <p:sp>
        <p:nvSpPr>
          <p:cNvPr id="210" name="Google Shape;210;p33"/>
          <p:cNvSpPr txBox="1"/>
          <p:nvPr/>
        </p:nvSpPr>
        <p:spPr>
          <a:xfrm>
            <a:off x="311700" y="1287775"/>
            <a:ext cx="88323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getKeys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url,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depth)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apiKeys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HashSet&lt;&gt;();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(depth &lt;= </a:t>
            </a:r>
            <a:r>
              <a:rPr lang="en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apiKeys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domain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UrlUtils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extractDomain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(url);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 doc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Jsoup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(url).get();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apiKeys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.addAll(getKeys(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testUrls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extractUrls(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domain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depth--;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testUrl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testUrls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apiKeys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.addAll(getKeys(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testUrl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depth));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.warn(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"error while extracting key for {} error message: {}, depth: {}"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url, e.getMessage(), depth);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apiKeys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Key Extraction (Cont.)</a:t>
            </a:r>
            <a:endParaRPr/>
          </a:p>
        </p:txBody>
      </p:sp>
      <p:sp>
        <p:nvSpPr>
          <p:cNvPr id="216" name="Google Shape;216;p34"/>
          <p:cNvSpPr txBox="1"/>
          <p:nvPr/>
        </p:nvSpPr>
        <p:spPr>
          <a:xfrm>
            <a:off x="357450" y="1402075"/>
            <a:ext cx="8520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extractUrls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baseDomain,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urls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HashSet&lt;&gt;();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Elements linkElements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document.select(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 linkElement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linkElements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pathOrUrl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linkElement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.attr(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"href"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testUrl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pathOrUrl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.trim().startsWith(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testUrl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baseDomain +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pathOrUrl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testUrl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pathOrUrl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testUrl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Key Extraction (Cont.)</a:t>
            </a:r>
            <a:endParaRPr/>
          </a:p>
        </p:txBody>
      </p:sp>
      <p:sp>
        <p:nvSpPr>
          <p:cNvPr id="222" name="Google Shape;222;p35"/>
          <p:cNvSpPr txBox="1"/>
          <p:nvPr/>
        </p:nvSpPr>
        <p:spPr>
          <a:xfrm>
            <a:off x="311700" y="562075"/>
            <a:ext cx="88323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static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getPotentialKeyPlaces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apiKeys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ArrayList&lt;&gt;();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Scenario 1: Add all input elements with a name that matches "api-key*" or any variations.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apiKeys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.addAll(document.select(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"input[name^=api-key], input[name^=api_key]"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apiKeys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.addAll(document.select(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"input[name=api-key], input[name=api_key]"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Scenario 2: Add all elements with a class that contains "api-key" or any variations.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apiKeys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.addAll(document.select(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"[class~=.*</a:t>
            </a:r>
            <a:r>
              <a:rPr lang="en" sz="10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bapi-key</a:t>
            </a:r>
            <a:r>
              <a:rPr lang="en" sz="10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b.*], [class~=.*</a:t>
            </a:r>
            <a:r>
              <a:rPr lang="en" sz="10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bapi_key</a:t>
            </a:r>
            <a:r>
              <a:rPr lang="en" sz="10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b.*]"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Scenario 3: Add all elements with a data-* attribute that contains "api-key" or any variations.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apiKeys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.addAll(document.select(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"[data-*~=.*</a:t>
            </a:r>
            <a:r>
              <a:rPr lang="en" sz="10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bapi-key</a:t>
            </a:r>
            <a:r>
              <a:rPr lang="en" sz="10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b.*], [data-*~=.*</a:t>
            </a:r>
            <a:r>
              <a:rPr lang="en" sz="10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bapi_key</a:t>
            </a:r>
            <a:r>
              <a:rPr lang="en" sz="10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b.*]"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Scenario 4: Add all elements that contain the text "api-key" or any variations.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apiKeys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.addAll(document.select(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":containsOwn(api-key), :containsOwn(api_key)"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Scenario 5: Add all elements with ID containing "api-key" or any variations.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apiKeys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.addAll(document.select(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"[id~=.*</a:t>
            </a:r>
            <a:r>
              <a:rPr lang="en" sz="10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bapi-key</a:t>
            </a:r>
            <a:r>
              <a:rPr lang="en" sz="10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b.*], [id~=.*</a:t>
            </a:r>
            <a:r>
              <a:rPr lang="en" sz="10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bapi_key</a:t>
            </a:r>
            <a:r>
              <a:rPr lang="en" sz="10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b.*]"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Scenario 6: Add all elements with a specific attribute value that matches any variations of "api-key".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apiKeys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.addAll(document.select(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[data-custom-attribute~=^api-key|^api_key|^api-key-id|^api-key-secret|^api-key-token|^api-key-password|^api-key-auth|^api-key-bearer|^api-key-consumer|^api-key-client|^api-key-developer|^api-key-partner|^api-key-vendor|^api-key-public|^api-key-private|^api-key-test|^api-key-prod|^api-key-dev|^api-key-staging|^api-key-production|^api-key-live|^api-key-sandbox|^api-key-sandbox-id|^api-key-sandbox-secret|^api-key-sandbox-token|^api-key-sandbox-password|^api-key-sandbox-auth|^api-key-sandbox-bearer|^api-key-sandbox-consumer|^api-key-sandbox-client|^api-key-sandbox-developer|^api-key-sandbox-partner|^api-key-sandbox-vendor|^api-key-sandbox-public|^api-key-sandbox-private|^api-key-sandbox-test|^api-key-sandbox-prod|^api-key-sandbox-dev|^api-key-sandbox-staging|^api-key-sandbox-production|^api-key-sandbox-live]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Scenario 7: Add all elements inside a specific parent element with class "api-key" or any variations.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apiKeys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.addAll(document.select(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"parent-selector &gt; [class~=.*</a:t>
            </a:r>
            <a:r>
              <a:rPr lang="en" sz="10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bapi-key</a:t>
            </a:r>
            <a:r>
              <a:rPr lang="en" sz="10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b.*], parent-selector &gt; [class~=.*</a:t>
            </a:r>
            <a:r>
              <a:rPr lang="en" sz="10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bapi_key</a:t>
            </a:r>
            <a:r>
              <a:rPr lang="en" sz="10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b.*]"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Scenario 8: Add all elements with a specific attribute name that contains "api-key" or any variations.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apiKeys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.addAll(document.select(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"[data-*=.*</a:t>
            </a:r>
            <a:r>
              <a:rPr lang="en" sz="10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bapi-key</a:t>
            </a:r>
            <a:r>
              <a:rPr lang="en" sz="10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b.*], [data-*=.*</a:t>
            </a:r>
            <a:r>
              <a:rPr lang="en" sz="10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bapi_key</a:t>
            </a:r>
            <a:r>
              <a:rPr lang="en" sz="10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b.*]"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apiKeys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Key Extraction (Cont.)</a:t>
            </a:r>
            <a:endParaRPr/>
          </a:p>
        </p:txBody>
      </p:sp>
      <p:sp>
        <p:nvSpPr>
          <p:cNvPr id="228" name="Google Shape;228;p36"/>
          <p:cNvSpPr txBox="1"/>
          <p:nvPr/>
        </p:nvSpPr>
        <p:spPr>
          <a:xfrm>
            <a:off x="467125" y="1996400"/>
            <a:ext cx="6914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getKeys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potentialKeyElements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getPotentialKeyPlaces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(document);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apiKeys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potentialKeyElements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.stream()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.map(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::text)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.filter(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KeyExtraction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i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isPotentialApiKey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.collect(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Collectors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toSet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apiKeys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 the ever-evolving landscape of digital services, access to reliable and up-to-date data is crucial.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introduction of new APIs is common, but their availability and accessibility can be problematic.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Existing services often struggle to determine whether new APIs are free or require API keys.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API keys are needed, obtaining and sharing them with relevant services is often a manual and error-prone process.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Objective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service aims to tackle these challenges by introducing the Availability Checker Service (ACS).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0" y="0"/>
            <a:ext cx="9144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Architecture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888" y="692125"/>
            <a:ext cx="4614225" cy="437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850" y="300475"/>
            <a:ext cx="5068923" cy="4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Cloud Config and Eureka Client</a:t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5174700" y="1093275"/>
            <a:ext cx="39693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pplication.yml</a:t>
            </a:r>
            <a:endParaRPr b="1"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eureka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service-url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defaultZones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http://localhost:8761/eureka/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spring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application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AvailabilityCheckService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configserver:http://localhost:8888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cloud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discovery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enabled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name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Availability-Check-Service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311700" y="3091400"/>
            <a:ext cx="6053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pom.xml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&gt;org.springframework.cloud&lt;/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&gt;spring-cloud-starter-config&lt;/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&gt;org.springframework.cloud&lt;/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&gt;spring-cloud-starter-netflix-eureka-client&lt;/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311700" y="1093275"/>
            <a:ext cx="4584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AvailabilityCheckerServiceApplication.java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@EnableDiscoveryClient</a:t>
            </a:r>
            <a:endParaRPr sz="10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@SpringBootApplication</a:t>
            </a:r>
            <a:endParaRPr sz="10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AvailabilityCheckerServiceApplication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SpringApplication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AvailabilityCheckerServiceApplication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args);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