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wathi\DATA-ANALYST-INTERNSHIP\DATA%20ANALYST%20-%20INTERNSHIP\DA-%20HR_Data_Analysis\general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>
                <a:highlight>
                  <a:srgbClr val="FFFF00"/>
                </a:highlight>
              </a:rPr>
              <a:t>Count of Employee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Count of EmployeeCount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Sheet1!$B$22:$AR$22</c:f>
              <c:numCache>
                <c:formatCode>General</c:formatCode>
                <c:ptCount val="4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</c:numCache>
            </c:numRef>
          </c:cat>
          <c:val>
            <c:numRef>
              <c:f>Sheet1!$B$23:$AR$23</c:f>
              <c:numCache>
                <c:formatCode>General</c:formatCode>
                <c:ptCount val="43"/>
                <c:pt idx="0">
                  <c:v>24</c:v>
                </c:pt>
                <c:pt idx="1">
                  <c:v>27</c:v>
                </c:pt>
                <c:pt idx="2">
                  <c:v>33</c:v>
                </c:pt>
                <c:pt idx="3">
                  <c:v>39</c:v>
                </c:pt>
                <c:pt idx="4">
                  <c:v>48</c:v>
                </c:pt>
                <c:pt idx="5">
                  <c:v>42</c:v>
                </c:pt>
                <c:pt idx="6">
                  <c:v>78</c:v>
                </c:pt>
                <c:pt idx="7">
                  <c:v>78</c:v>
                </c:pt>
                <c:pt idx="8">
                  <c:v>117</c:v>
                </c:pt>
                <c:pt idx="9">
                  <c:v>144</c:v>
                </c:pt>
                <c:pt idx="10">
                  <c:v>144</c:v>
                </c:pt>
                <c:pt idx="11">
                  <c:v>204</c:v>
                </c:pt>
                <c:pt idx="12">
                  <c:v>180</c:v>
                </c:pt>
                <c:pt idx="13">
                  <c:v>207</c:v>
                </c:pt>
                <c:pt idx="14">
                  <c:v>183</c:v>
                </c:pt>
                <c:pt idx="15">
                  <c:v>174</c:v>
                </c:pt>
                <c:pt idx="16">
                  <c:v>231</c:v>
                </c:pt>
                <c:pt idx="17">
                  <c:v>234</c:v>
                </c:pt>
                <c:pt idx="18">
                  <c:v>207</c:v>
                </c:pt>
                <c:pt idx="19">
                  <c:v>150</c:v>
                </c:pt>
                <c:pt idx="20">
                  <c:v>174</c:v>
                </c:pt>
                <c:pt idx="21">
                  <c:v>126</c:v>
                </c:pt>
                <c:pt idx="22">
                  <c:v>171</c:v>
                </c:pt>
                <c:pt idx="23">
                  <c:v>120</c:v>
                </c:pt>
                <c:pt idx="24">
                  <c:v>138</c:v>
                </c:pt>
                <c:pt idx="25">
                  <c:v>96</c:v>
                </c:pt>
                <c:pt idx="26">
                  <c:v>99</c:v>
                </c:pt>
                <c:pt idx="27">
                  <c:v>123</c:v>
                </c:pt>
                <c:pt idx="28">
                  <c:v>99</c:v>
                </c:pt>
                <c:pt idx="29">
                  <c:v>72</c:v>
                </c:pt>
                <c:pt idx="30">
                  <c:v>57</c:v>
                </c:pt>
                <c:pt idx="31">
                  <c:v>72</c:v>
                </c:pt>
                <c:pt idx="32">
                  <c:v>90</c:v>
                </c:pt>
                <c:pt idx="33">
                  <c:v>57</c:v>
                </c:pt>
                <c:pt idx="34">
                  <c:v>54</c:v>
                </c:pt>
                <c:pt idx="35">
                  <c:v>57</c:v>
                </c:pt>
                <c:pt idx="36">
                  <c:v>54</c:v>
                </c:pt>
                <c:pt idx="37">
                  <c:v>66</c:v>
                </c:pt>
                <c:pt idx="38">
                  <c:v>42</c:v>
                </c:pt>
                <c:pt idx="39">
                  <c:v>12</c:v>
                </c:pt>
                <c:pt idx="40">
                  <c:v>42</c:v>
                </c:pt>
                <c:pt idx="41">
                  <c:v>30</c:v>
                </c:pt>
                <c:pt idx="4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3-4D50-90A1-9A43CDDF3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53964991"/>
        <c:axId val="1217321071"/>
      </c:barChart>
      <c:catAx>
        <c:axId val="1153964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highlight>
                      <a:srgbClr val="FFFF00"/>
                    </a:highlight>
                  </a:rPr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321071"/>
        <c:crosses val="autoZero"/>
        <c:auto val="1"/>
        <c:lblAlgn val="ctr"/>
        <c:lblOffset val="100"/>
        <c:noMultiLvlLbl val="0"/>
      </c:catAx>
      <c:valAx>
        <c:axId val="1217321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96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02F3-6599-1D56-902E-B0721CACE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FC16F-6AEC-66CA-44AB-60379F8E1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077A-72A8-F11B-4E1B-36B7073F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6CE1-D085-A8C8-7064-11460D50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C79E-F4E5-E019-2A80-09841E97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7F9F-1835-FD26-D47F-2267D06A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2E22C-1268-52C2-71F0-B9CB5C19D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CB6D-0C86-F220-B41D-59135898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29D8-694E-AA34-721E-BC203BA4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6467-17ED-D119-BE12-32CE4759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73838-B2C7-AE0B-2843-79896B3CE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112BD-FB79-6320-4A92-06F0A1C0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A713-4C97-83B9-6311-70FD99FA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9FB3-F65C-9EF8-4F35-A3939E1C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4CF1-A7FC-F490-6E9D-C3498899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D49B-F123-5014-A183-D6F19BB9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F3B1-FA3A-797C-9DE2-44A9924D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C3D0-5E85-8639-7D9E-D1D81432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598F-A9A0-2F2C-A50E-B4B88503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A615-5A1B-88F2-722F-F222D65F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1329-93CB-DCA7-8C9F-B7F47E2D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BE1E-1885-A2A0-9B66-0D27140B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88A4E-D494-096D-77FA-2418A9DC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5B6D-A831-2B5A-A36A-C0334773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711F-9EEC-0B8B-17BF-C610DD85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3BE2-B8FD-7838-A069-3AC6F02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6AC7-67DB-8F1F-AD4E-EF3F75F2E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9142-96A2-0D6A-8A25-57B7B3894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139B-1745-E351-A787-EEE1FEDA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81E93-0AB9-AA69-9413-3BB7FB04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8A00F-38A5-D111-808D-1C2D812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D6CA-A05E-5BA2-5861-915D51EE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86F74-40B2-99C3-AC0C-CF0B7515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36E7C-18DF-5A4D-7C76-AE12BABD1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1E0E8-0CCB-2EA0-236A-9799A9C98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FBB2C-311F-245C-9594-66A8C907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1A420-701E-F180-41D8-AE4C1D0A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76719-663A-6DDD-2C78-53395B25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56671-62AD-9265-D2CE-0FD0E9D8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5A0E-3E97-D7E1-249A-14B65998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5A956-FB62-4F09-8063-27E34F3E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5DD11-3842-97BB-95DD-0BD3CFF6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91B2B-18B8-DE2B-667A-2BAC39C4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E4C9E-65BE-C5AB-1348-8D0143BD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EEA30-379E-61A9-7382-602635A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9BC3C-0669-D85F-DDE0-FD7780EA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B34-04F7-1BF6-5418-010AAED3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5D70-68CD-DA04-F020-B2AEE9FA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678A2-162F-1C60-08F4-22D440CDE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90C7C-0CD4-C519-F1EB-7B10993F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6C22F-E2EC-B460-061E-F3BCF657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757A-373A-8876-CC7E-2573110E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0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9DB7-8681-D73F-D28B-D2380DD8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6E6DA-0D26-90FB-3134-FE05ABFBC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F7BD3-CFE3-54CC-C72F-10139B253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6D9C-6B46-2A76-8515-D40BAC7D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713F-F5CB-E03D-29F0-2BD199D2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FC630-C2A5-7AFE-A8E7-B30F8A54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thebluediamondgallery.com/handwriting/d/data-analysis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1E7E1-7258-D6BC-2E9B-62C85AE8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CAA5-F8CF-CF4F-9B89-D0B68C71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B08E-6B11-1928-48ED-9248C4E8E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5013-77D3-4B97-8170-8A5A691D820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2148-9B9E-080F-D090-2A4FE90F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1D2B-14B8-B66C-BBC4-4FA1C2D4E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4E28-14CB-438B-97E8-ECF83EF9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rconnect.cl/partners/que-competencias-se-requieren-para-implementar-un-modelo-de-hr-analytic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human-resources-hr-management-1181577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C05EF-5708-DE36-63B6-A93B82B2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3 HR DATA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60DB4-AFAA-C52B-C35E-17BE06E79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4A9E2-0940-2CFE-0F8E-907ED77474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612" y="2483168"/>
            <a:ext cx="5157786" cy="357413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550628-9D93-FADE-95E6-871295C77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815B6D-66DE-A7D6-C908-21372708E2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39620" y="2444115"/>
            <a:ext cx="3848347" cy="3684588"/>
          </a:xfrm>
        </p:spPr>
      </p:pic>
    </p:spTree>
    <p:extLst>
      <p:ext uri="{BB962C8B-B14F-4D97-AF65-F5344CB8AC3E}">
        <p14:creationId xmlns:p14="http://schemas.microsoft.com/office/powerpoint/2010/main" val="322584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711E-30AE-2981-E556-185C23E0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33BB59-4123-31ED-E8D2-BB7BC329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358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0E9589-322C-6FF1-7DCC-BF04ADA5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Excel, how would you filter the dataset to only show employees aged 30 and above?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A6D2E3-9294-49CE-EC80-C2E87A18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953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EAAD-B986-4013-D890-1DFDCA2A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pivot table to summarize the average Monthly Income by Job Role.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7612E0-1C0C-AABE-6E9F-FD11A7865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975389"/>
              </p:ext>
            </p:extLst>
          </p:nvPr>
        </p:nvGraphicFramePr>
        <p:xfrm>
          <a:off x="838200" y="1690688"/>
          <a:ext cx="6946900" cy="3457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4528">
                  <a:extLst>
                    <a:ext uri="{9D8B030D-6E8A-4147-A177-3AD203B41FA5}">
                      <a16:colId xmlns:a16="http://schemas.microsoft.com/office/drawing/2014/main" val="1771122259"/>
                    </a:ext>
                  </a:extLst>
                </a:gridCol>
                <a:gridCol w="3522372">
                  <a:extLst>
                    <a:ext uri="{9D8B030D-6E8A-4147-A177-3AD203B41FA5}">
                      <a16:colId xmlns:a16="http://schemas.microsoft.com/office/drawing/2014/main" val="2525113115"/>
                    </a:ext>
                  </a:extLst>
                </a:gridCol>
              </a:tblGrid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Role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of Monthly Income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366190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Healthcare Representative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60984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79350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505775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Laboratory Technician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66314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341456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618123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Manufacturing Director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69184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35424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Director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65473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474057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Scientist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64976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424821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Executive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65187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053158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Representative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65371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479067"/>
                  </a:ext>
                </a:extLst>
              </a:tr>
              <a:tr h="305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65029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71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87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DE44-EF3A-6273-93EE-112E2934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conditional formatting to highlight employees with Monthly Income above the company's average income.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8D016-5CDB-851D-BC92-15F8BB4BD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61209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33D1-DC33-8031-B46F-A4F285F2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bar chart in Excel to visualize the distribution of employee ages.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C85B6D-3FB7-3FA6-C479-DF2D7183A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08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4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597C-1C03-26B4-F296-85684146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clean any missing or inconsistent data in the "Department" column.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E1AF-6C81-05BF-9E3C-08D50084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no missing or inconsistent data in the “Department” column.</a:t>
            </a:r>
          </a:p>
        </p:txBody>
      </p:sp>
    </p:spTree>
    <p:extLst>
      <p:ext uri="{BB962C8B-B14F-4D97-AF65-F5344CB8AC3E}">
        <p14:creationId xmlns:p14="http://schemas.microsoft.com/office/powerpoint/2010/main" val="353293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F366-B8CF-9E79-FB12-F3690F4C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Excel, create a pivot table that displays the count of employees in each Marital Status category, segmented by Department.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01A486-98FC-4A9A-C0C2-42A7F5947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75724"/>
              </p:ext>
            </p:extLst>
          </p:nvPr>
        </p:nvGraphicFramePr>
        <p:xfrm>
          <a:off x="838200" y="1690688"/>
          <a:ext cx="7086599" cy="3364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9259">
                  <a:extLst>
                    <a:ext uri="{9D8B030D-6E8A-4147-A177-3AD203B41FA5}">
                      <a16:colId xmlns:a16="http://schemas.microsoft.com/office/drawing/2014/main" val="1639646158"/>
                    </a:ext>
                  </a:extLst>
                </a:gridCol>
                <a:gridCol w="2114303">
                  <a:extLst>
                    <a:ext uri="{9D8B030D-6E8A-4147-A177-3AD203B41FA5}">
                      <a16:colId xmlns:a16="http://schemas.microsoft.com/office/drawing/2014/main" val="3397812903"/>
                    </a:ext>
                  </a:extLst>
                </a:gridCol>
                <a:gridCol w="1057151">
                  <a:extLst>
                    <a:ext uri="{9D8B030D-6E8A-4147-A177-3AD203B41FA5}">
                      <a16:colId xmlns:a16="http://schemas.microsoft.com/office/drawing/2014/main" val="72469812"/>
                    </a:ext>
                  </a:extLst>
                </a:gridCol>
                <a:gridCol w="835886">
                  <a:extLst>
                    <a:ext uri="{9D8B030D-6E8A-4147-A177-3AD203B41FA5}">
                      <a16:colId xmlns:a16="http://schemas.microsoft.com/office/drawing/2014/main" val="4109478196"/>
                    </a:ext>
                  </a:extLst>
                </a:gridCol>
              </a:tblGrid>
              <a:tr h="672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Employee</a:t>
                      </a: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Marital Status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2799243"/>
                  </a:ext>
                </a:extLst>
              </a:tr>
              <a:tr h="672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Divorced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Married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1500090"/>
                  </a:ext>
                </a:extLst>
              </a:tr>
              <a:tr h="672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7279620"/>
                  </a:ext>
                </a:extLst>
              </a:tr>
              <a:tr h="672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Development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842037"/>
                  </a:ext>
                </a:extLst>
              </a:tr>
              <a:tr h="672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012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48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5E69-34CD-B8B2-4474-35430855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conditional formatting to highlight employees with both above-average Monthly Income and above-average Job Satisfaction.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2ACD9-9754-E68A-08C3-EB5210D16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7668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9C1-E414-D444-1A01-B9575C0C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Excel, calculate the total Monthly Income for each Department, considering only the employees with a Job Level greater than or equal to 3.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42E7FF-EA0F-2FF0-1516-D6BE56337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15648"/>
              </p:ext>
            </p:extLst>
          </p:nvPr>
        </p:nvGraphicFramePr>
        <p:xfrm>
          <a:off x="838200" y="1690688"/>
          <a:ext cx="9239250" cy="2786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9750">
                  <a:extLst>
                    <a:ext uri="{9D8B030D-6E8A-4147-A177-3AD203B41FA5}">
                      <a16:colId xmlns:a16="http://schemas.microsoft.com/office/drawing/2014/main" val="3354568437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3070750193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3038814526"/>
                    </a:ext>
                  </a:extLst>
                </a:gridCol>
              </a:tblGrid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Monthly Income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Level greater than or equal to 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98762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7692927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7684800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3259140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966163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Development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140199990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53502900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975189"/>
                  </a:ext>
                </a:extLst>
              </a:tr>
              <a:tr h="55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59158110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22974330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472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6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254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PROJECT 3 HR DATA ANALYSIS</vt:lpstr>
      <vt:lpstr>Using Excel, how would you filter the dataset to only show employees aged 30 and above?</vt:lpstr>
      <vt:lpstr>Create a pivot table to summarize the average Monthly Income by Job Role.</vt:lpstr>
      <vt:lpstr>Apply conditional formatting to highlight employees with Monthly Income above the company's average income.</vt:lpstr>
      <vt:lpstr>Create a bar chart in Excel to visualize the distribution of employee ages. </vt:lpstr>
      <vt:lpstr>Identify and clean any missing or inconsistent data in the "Department" column.</vt:lpstr>
      <vt:lpstr>Using Excel, create a pivot table that displays the count of employees in each Marital Status category, segmented by Department.</vt:lpstr>
      <vt:lpstr>Apply conditional formatting to highlight employees with both above-average Monthly Income and above-average Job Satisfaction.</vt:lpstr>
      <vt:lpstr>In Excel, calculate the total Monthly Income for each Department, considering only the employees with a Job Level greater than or equal to 3.</vt:lpstr>
      <vt:lpstr>POWER BI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Excel, how would you filter the dataset to only show employees aged 30 and above?</dc:title>
  <dc:creator>jayalakshmi b</dc:creator>
  <cp:lastModifiedBy>jayalakshmi b</cp:lastModifiedBy>
  <cp:revision>31</cp:revision>
  <dcterms:created xsi:type="dcterms:W3CDTF">2023-12-07T08:14:33Z</dcterms:created>
  <dcterms:modified xsi:type="dcterms:W3CDTF">2023-12-08T11:33:16Z</dcterms:modified>
</cp:coreProperties>
</file>