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326" y="786"/>
      </p:cViewPr>
      <p:guideLst>
        <p:guide orient="horz" pos="2160"/>
        <p:guide pos="26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4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0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1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8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8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0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7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7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EBFA-3DBC-4843-814A-C9B82E2943B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4809-ABE5-4489-808F-912C1346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4C43EB-8771-4ABB-B744-6587A25959F4}"/>
              </a:ext>
            </a:extLst>
          </p:cNvPr>
          <p:cNvSpPr/>
          <p:nvPr/>
        </p:nvSpPr>
        <p:spPr>
          <a:xfrm>
            <a:off x="5080600" y="901700"/>
            <a:ext cx="3331204" cy="53748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6F575A-06F6-4E69-B558-627C1B99B88E}"/>
              </a:ext>
            </a:extLst>
          </p:cNvPr>
          <p:cNvSpPr txBox="1"/>
          <p:nvPr/>
        </p:nvSpPr>
        <p:spPr>
          <a:xfrm>
            <a:off x="800922" y="600326"/>
            <a:ext cx="2709882" cy="137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154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소  행  성 </a:t>
            </a:r>
            <a:endParaRPr lang="en-US" altLang="ko-KR" sz="4154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4154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피 하 기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74CAE2-0FCE-4C44-BDBE-B43C210DB4A7}"/>
              </a:ext>
            </a:extLst>
          </p:cNvPr>
          <p:cNvCxnSpPr>
            <a:cxnSpLocks/>
          </p:cNvCxnSpPr>
          <p:nvPr/>
        </p:nvCxnSpPr>
        <p:spPr>
          <a:xfrm flipH="1">
            <a:off x="134314" y="333183"/>
            <a:ext cx="41059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906B7987-F573-4E27-AC0A-2533BF4E7935}"/>
              </a:ext>
            </a:extLst>
          </p:cNvPr>
          <p:cNvSpPr/>
          <p:nvPr/>
        </p:nvSpPr>
        <p:spPr>
          <a:xfrm>
            <a:off x="302987" y="838295"/>
            <a:ext cx="747692" cy="747692"/>
          </a:xfrm>
          <a:custGeom>
            <a:avLst/>
            <a:gdLst>
              <a:gd name="connsiteX0" fmla="*/ 1251332 w 3591289"/>
              <a:gd name="connsiteY0" fmla="*/ 2695063 h 3230895"/>
              <a:gd name="connsiteX1" fmla="*/ 1251332 w 3591289"/>
              <a:gd name="connsiteY1" fmla="*/ 2695064 h 3230895"/>
              <a:gd name="connsiteX2" fmla="*/ 2339957 w 3591289"/>
              <a:gd name="connsiteY2" fmla="*/ 2695064 h 3230895"/>
              <a:gd name="connsiteX3" fmla="*/ 2339957 w 3591289"/>
              <a:gd name="connsiteY3" fmla="*/ 2695063 h 3230895"/>
              <a:gd name="connsiteX4" fmla="*/ 1251332 w 3591289"/>
              <a:gd name="connsiteY4" fmla="*/ 1791409 h 3230895"/>
              <a:gd name="connsiteX5" fmla="*/ 1251332 w 3591289"/>
              <a:gd name="connsiteY5" fmla="*/ 1971163 h 3230895"/>
              <a:gd name="connsiteX6" fmla="*/ 1251332 w 3591289"/>
              <a:gd name="connsiteY6" fmla="*/ 2241457 h 3230895"/>
              <a:gd name="connsiteX7" fmla="*/ 2339957 w 3591289"/>
              <a:gd name="connsiteY7" fmla="*/ 2241457 h 3230895"/>
              <a:gd name="connsiteX8" fmla="*/ 2339957 w 3591289"/>
              <a:gd name="connsiteY8" fmla="*/ 1971163 h 3230895"/>
              <a:gd name="connsiteX9" fmla="*/ 2339957 w 3591289"/>
              <a:gd name="connsiteY9" fmla="*/ 1791409 h 3230895"/>
              <a:gd name="connsiteX10" fmla="*/ 0 w 3591289"/>
              <a:gd name="connsiteY10" fmla="*/ 0 h 3230895"/>
              <a:gd name="connsiteX11" fmla="*/ 361380 w 3591289"/>
              <a:gd name="connsiteY11" fmla="*/ 0 h 3230895"/>
              <a:gd name="connsiteX12" fmla="*/ 361380 w 3591289"/>
              <a:gd name="connsiteY12" fmla="*/ 897084 h 3230895"/>
              <a:gd name="connsiteX13" fmla="*/ 540954 w 3591289"/>
              <a:gd name="connsiteY13" fmla="*/ 897084 h 3230895"/>
              <a:gd name="connsiteX14" fmla="*/ 540954 w 3591289"/>
              <a:gd name="connsiteY14" fmla="*/ 1614317 h 3230895"/>
              <a:gd name="connsiteX15" fmla="*/ 903942 w 3591289"/>
              <a:gd name="connsiteY15" fmla="*/ 1614317 h 3230895"/>
              <a:gd name="connsiteX16" fmla="*/ 903942 w 3591289"/>
              <a:gd name="connsiteY16" fmla="*/ 1437763 h 3230895"/>
              <a:gd name="connsiteX17" fmla="*/ 2692611 w 3591289"/>
              <a:gd name="connsiteY17" fmla="*/ 1437763 h 3230895"/>
              <a:gd name="connsiteX18" fmla="*/ 2692611 w 3591289"/>
              <a:gd name="connsiteY18" fmla="*/ 1614317 h 3230895"/>
              <a:gd name="connsiteX19" fmla="*/ 3050335 w 3591289"/>
              <a:gd name="connsiteY19" fmla="*/ 1614317 h 3230895"/>
              <a:gd name="connsiteX20" fmla="*/ 3050335 w 3591289"/>
              <a:gd name="connsiteY20" fmla="*/ 897084 h 3230895"/>
              <a:gd name="connsiteX21" fmla="*/ 3229909 w 3591289"/>
              <a:gd name="connsiteY21" fmla="*/ 897084 h 3230895"/>
              <a:gd name="connsiteX22" fmla="*/ 3229909 w 3591289"/>
              <a:gd name="connsiteY22" fmla="*/ 0 h 3230895"/>
              <a:gd name="connsiteX23" fmla="*/ 3591289 w 3591289"/>
              <a:gd name="connsiteY23" fmla="*/ 0 h 3230895"/>
              <a:gd name="connsiteX24" fmla="*/ 3591289 w 3591289"/>
              <a:gd name="connsiteY24" fmla="*/ 2880087 h 3230895"/>
              <a:gd name="connsiteX25" fmla="*/ 3229909 w 3591289"/>
              <a:gd name="connsiteY25" fmla="*/ 2880087 h 3230895"/>
              <a:gd name="connsiteX26" fmla="*/ 3229909 w 3591289"/>
              <a:gd name="connsiteY26" fmla="*/ 2695064 h 3230895"/>
              <a:gd name="connsiteX27" fmla="*/ 3229909 w 3591289"/>
              <a:gd name="connsiteY27" fmla="*/ 2695063 h 3230895"/>
              <a:gd name="connsiteX28" fmla="*/ 3050335 w 3591289"/>
              <a:gd name="connsiteY28" fmla="*/ 2695063 h 3230895"/>
              <a:gd name="connsiteX29" fmla="*/ 2688955 w 3591289"/>
              <a:gd name="connsiteY29" fmla="*/ 2695063 h 3230895"/>
              <a:gd name="connsiteX30" fmla="*/ 2688955 w 3591289"/>
              <a:gd name="connsiteY30" fmla="*/ 2695064 h 3230895"/>
              <a:gd name="connsiteX31" fmla="*/ 3229909 w 3591289"/>
              <a:gd name="connsiteY31" fmla="*/ 2695064 h 3230895"/>
              <a:gd name="connsiteX32" fmla="*/ 2688955 w 3591289"/>
              <a:gd name="connsiteY32" fmla="*/ 2897161 h 3230895"/>
              <a:gd name="connsiteX33" fmla="*/ 2688955 w 3591289"/>
              <a:gd name="connsiteY33" fmla="*/ 3230895 h 3230895"/>
              <a:gd name="connsiteX34" fmla="*/ 2339957 w 3591289"/>
              <a:gd name="connsiteY34" fmla="*/ 3230895 h 3230895"/>
              <a:gd name="connsiteX35" fmla="*/ 2339957 w 3591289"/>
              <a:gd name="connsiteY35" fmla="*/ 3027544 h 3230895"/>
              <a:gd name="connsiteX36" fmla="*/ 1795645 w 3591289"/>
              <a:gd name="connsiteY36" fmla="*/ 3230895 h 3230895"/>
              <a:gd name="connsiteX37" fmla="*/ 1251332 w 3591289"/>
              <a:gd name="connsiteY37" fmla="*/ 3027544 h 3230895"/>
              <a:gd name="connsiteX38" fmla="*/ 1251332 w 3591289"/>
              <a:gd name="connsiteY38" fmla="*/ 3230895 h 3230895"/>
              <a:gd name="connsiteX39" fmla="*/ 902334 w 3591289"/>
              <a:gd name="connsiteY39" fmla="*/ 3230895 h 3230895"/>
              <a:gd name="connsiteX40" fmla="*/ 902334 w 3591289"/>
              <a:gd name="connsiteY40" fmla="*/ 2897161 h 3230895"/>
              <a:gd name="connsiteX41" fmla="*/ 361380 w 3591289"/>
              <a:gd name="connsiteY41" fmla="*/ 2695064 h 3230895"/>
              <a:gd name="connsiteX42" fmla="*/ 902334 w 3591289"/>
              <a:gd name="connsiteY42" fmla="*/ 2695064 h 3230895"/>
              <a:gd name="connsiteX43" fmla="*/ 902334 w 3591289"/>
              <a:gd name="connsiteY43" fmla="*/ 2695063 h 3230895"/>
              <a:gd name="connsiteX44" fmla="*/ 719104 w 3591289"/>
              <a:gd name="connsiteY44" fmla="*/ 2695063 h 3230895"/>
              <a:gd name="connsiteX45" fmla="*/ 719104 w 3591289"/>
              <a:gd name="connsiteY45" fmla="*/ 2688493 h 3230895"/>
              <a:gd name="connsiteX46" fmla="*/ 540954 w 3591289"/>
              <a:gd name="connsiteY46" fmla="*/ 2688493 h 3230895"/>
              <a:gd name="connsiteX47" fmla="*/ 540954 w 3591289"/>
              <a:gd name="connsiteY47" fmla="*/ 2695063 h 3230895"/>
              <a:gd name="connsiteX48" fmla="*/ 361380 w 3591289"/>
              <a:gd name="connsiteY48" fmla="*/ 2695063 h 3230895"/>
              <a:gd name="connsiteX49" fmla="*/ 361380 w 3591289"/>
              <a:gd name="connsiteY49" fmla="*/ 2695064 h 3230895"/>
              <a:gd name="connsiteX50" fmla="*/ 361380 w 3591289"/>
              <a:gd name="connsiteY50" fmla="*/ 2880087 h 3230895"/>
              <a:gd name="connsiteX51" fmla="*/ 0 w 3591289"/>
              <a:gd name="connsiteY51" fmla="*/ 2880087 h 323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591289" h="3230895">
                <a:moveTo>
                  <a:pt x="1251332" y="2695063"/>
                </a:moveTo>
                <a:lnTo>
                  <a:pt x="1251332" y="2695064"/>
                </a:lnTo>
                <a:lnTo>
                  <a:pt x="2339957" y="2695064"/>
                </a:lnTo>
                <a:lnTo>
                  <a:pt x="2339957" y="2695063"/>
                </a:lnTo>
                <a:close/>
                <a:moveTo>
                  <a:pt x="1251332" y="1791409"/>
                </a:moveTo>
                <a:lnTo>
                  <a:pt x="1251332" y="1971163"/>
                </a:lnTo>
                <a:lnTo>
                  <a:pt x="1251332" y="2241457"/>
                </a:lnTo>
                <a:lnTo>
                  <a:pt x="2339957" y="2241457"/>
                </a:lnTo>
                <a:lnTo>
                  <a:pt x="2339957" y="1971163"/>
                </a:lnTo>
                <a:lnTo>
                  <a:pt x="2339957" y="1791409"/>
                </a:lnTo>
                <a:close/>
                <a:moveTo>
                  <a:pt x="0" y="0"/>
                </a:moveTo>
                <a:lnTo>
                  <a:pt x="361380" y="0"/>
                </a:lnTo>
                <a:lnTo>
                  <a:pt x="361380" y="897084"/>
                </a:lnTo>
                <a:lnTo>
                  <a:pt x="540954" y="897084"/>
                </a:lnTo>
                <a:lnTo>
                  <a:pt x="540954" y="1614317"/>
                </a:lnTo>
                <a:lnTo>
                  <a:pt x="903942" y="1614317"/>
                </a:lnTo>
                <a:lnTo>
                  <a:pt x="903942" y="1437763"/>
                </a:lnTo>
                <a:lnTo>
                  <a:pt x="2692611" y="1437763"/>
                </a:lnTo>
                <a:lnTo>
                  <a:pt x="2692611" y="1614317"/>
                </a:lnTo>
                <a:lnTo>
                  <a:pt x="3050335" y="1614317"/>
                </a:lnTo>
                <a:lnTo>
                  <a:pt x="3050335" y="897084"/>
                </a:lnTo>
                <a:lnTo>
                  <a:pt x="3229909" y="897084"/>
                </a:lnTo>
                <a:lnTo>
                  <a:pt x="3229909" y="0"/>
                </a:lnTo>
                <a:lnTo>
                  <a:pt x="3591289" y="0"/>
                </a:lnTo>
                <a:lnTo>
                  <a:pt x="3591289" y="2880087"/>
                </a:lnTo>
                <a:lnTo>
                  <a:pt x="3229909" y="2880087"/>
                </a:lnTo>
                <a:lnTo>
                  <a:pt x="3229909" y="2695064"/>
                </a:lnTo>
                <a:lnTo>
                  <a:pt x="3229909" y="2695063"/>
                </a:lnTo>
                <a:lnTo>
                  <a:pt x="3050335" y="2695063"/>
                </a:lnTo>
                <a:lnTo>
                  <a:pt x="2688955" y="2695063"/>
                </a:lnTo>
                <a:lnTo>
                  <a:pt x="2688955" y="2695064"/>
                </a:lnTo>
                <a:lnTo>
                  <a:pt x="3229909" y="2695064"/>
                </a:lnTo>
                <a:lnTo>
                  <a:pt x="2688955" y="2897161"/>
                </a:lnTo>
                <a:lnTo>
                  <a:pt x="2688955" y="3230895"/>
                </a:lnTo>
                <a:lnTo>
                  <a:pt x="2339957" y="3230895"/>
                </a:lnTo>
                <a:lnTo>
                  <a:pt x="2339957" y="3027544"/>
                </a:lnTo>
                <a:lnTo>
                  <a:pt x="1795645" y="3230895"/>
                </a:lnTo>
                <a:lnTo>
                  <a:pt x="1251332" y="3027544"/>
                </a:lnTo>
                <a:lnTo>
                  <a:pt x="1251332" y="3230895"/>
                </a:lnTo>
                <a:lnTo>
                  <a:pt x="902334" y="3230895"/>
                </a:lnTo>
                <a:lnTo>
                  <a:pt x="902334" y="2897161"/>
                </a:lnTo>
                <a:lnTo>
                  <a:pt x="361380" y="2695064"/>
                </a:lnTo>
                <a:lnTo>
                  <a:pt x="902334" y="2695064"/>
                </a:lnTo>
                <a:lnTo>
                  <a:pt x="902334" y="2695063"/>
                </a:lnTo>
                <a:lnTo>
                  <a:pt x="719104" y="2695063"/>
                </a:lnTo>
                <a:lnTo>
                  <a:pt x="719104" y="2688493"/>
                </a:lnTo>
                <a:lnTo>
                  <a:pt x="540954" y="2688493"/>
                </a:lnTo>
                <a:lnTo>
                  <a:pt x="540954" y="2695063"/>
                </a:lnTo>
                <a:lnTo>
                  <a:pt x="361380" y="2695063"/>
                </a:lnTo>
                <a:lnTo>
                  <a:pt x="361380" y="2695064"/>
                </a:lnTo>
                <a:lnTo>
                  <a:pt x="361380" y="2880087"/>
                </a:lnTo>
                <a:lnTo>
                  <a:pt x="0" y="288008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7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5205A5-E461-4711-88FE-E6C14598535F}"/>
              </a:ext>
            </a:extLst>
          </p:cNvPr>
          <p:cNvSpPr txBox="1"/>
          <p:nvPr/>
        </p:nvSpPr>
        <p:spPr>
          <a:xfrm>
            <a:off x="1720463" y="2589178"/>
            <a:ext cx="2534366" cy="7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16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마우스 포인터를 움직이며 </a:t>
            </a:r>
            <a:endParaRPr lang="en-US" altLang="ko-KR" sz="2216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Aharoni" panose="020B0604020202020204" pitchFamily="2" charset="-79"/>
            </a:endParaRPr>
          </a:p>
          <a:p>
            <a:r>
              <a:rPr lang="ko-KR" altLang="en-US" sz="2216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소행성을 피해 살아남아라</a:t>
            </a:r>
            <a:r>
              <a:rPr lang="en-US" altLang="ko-KR" sz="2216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!</a:t>
            </a:r>
            <a:endParaRPr lang="ko-KR" altLang="en-US" sz="2216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0D531F51-8B28-4AA3-9B40-29C571D6DBC7}"/>
              </a:ext>
            </a:extLst>
          </p:cNvPr>
          <p:cNvSpPr/>
          <p:nvPr/>
        </p:nvSpPr>
        <p:spPr>
          <a:xfrm rot="19564474">
            <a:off x="3139377" y="5732611"/>
            <a:ext cx="536912" cy="592471"/>
          </a:xfrm>
          <a:custGeom>
            <a:avLst/>
            <a:gdLst>
              <a:gd name="connsiteX0" fmla="*/ 392727 w 763654"/>
              <a:gd name="connsiteY0" fmla="*/ 207 h 1314536"/>
              <a:gd name="connsiteX1" fmla="*/ 763654 w 763654"/>
              <a:gd name="connsiteY1" fmla="*/ 1123895 h 1314536"/>
              <a:gd name="connsiteX2" fmla="*/ 490638 w 763654"/>
              <a:gd name="connsiteY2" fmla="*/ 892655 h 1314536"/>
              <a:gd name="connsiteX3" fmla="*/ 490638 w 763654"/>
              <a:gd name="connsiteY3" fmla="*/ 1314536 h 1314536"/>
              <a:gd name="connsiteX4" fmla="*/ 262038 w 763654"/>
              <a:gd name="connsiteY4" fmla="*/ 1314536 h 1314536"/>
              <a:gd name="connsiteX5" fmla="*/ 262038 w 763654"/>
              <a:gd name="connsiteY5" fmla="*/ 882482 h 1314536"/>
              <a:gd name="connsiteX6" fmla="*/ 0 w 763654"/>
              <a:gd name="connsiteY6" fmla="*/ 1088373 h 1314536"/>
              <a:gd name="connsiteX7" fmla="*/ 391633 w 763654"/>
              <a:gd name="connsiteY7" fmla="*/ 0 h 1314536"/>
              <a:gd name="connsiteX8" fmla="*/ 392182 w 763654"/>
              <a:gd name="connsiteY8" fmla="*/ 2529 h 131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3654" h="1314536">
                <a:moveTo>
                  <a:pt x="392727" y="207"/>
                </a:moveTo>
                <a:lnTo>
                  <a:pt x="763654" y="1123895"/>
                </a:lnTo>
                <a:lnTo>
                  <a:pt x="490638" y="892655"/>
                </a:lnTo>
                <a:lnTo>
                  <a:pt x="490638" y="1314536"/>
                </a:lnTo>
                <a:lnTo>
                  <a:pt x="262038" y="1314536"/>
                </a:lnTo>
                <a:lnTo>
                  <a:pt x="262038" y="882482"/>
                </a:lnTo>
                <a:lnTo>
                  <a:pt x="0" y="1088373"/>
                </a:lnTo>
                <a:lnTo>
                  <a:pt x="391633" y="0"/>
                </a:lnTo>
                <a:lnTo>
                  <a:pt x="392182" y="25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7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ADBA00-513C-4633-A298-83DD83F69609}"/>
              </a:ext>
            </a:extLst>
          </p:cNvPr>
          <p:cNvGrpSpPr/>
          <p:nvPr/>
        </p:nvGrpSpPr>
        <p:grpSpPr>
          <a:xfrm>
            <a:off x="1488983" y="3593743"/>
            <a:ext cx="1357783" cy="1594841"/>
            <a:chOff x="4676068" y="3924002"/>
            <a:chExt cx="1357783" cy="1594841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40F6EE51-2550-4112-BC73-7C7DB6C2F9B8}"/>
                </a:ext>
              </a:extLst>
            </p:cNvPr>
            <p:cNvSpPr/>
            <p:nvPr/>
          </p:nvSpPr>
          <p:spPr>
            <a:xfrm>
              <a:off x="4981114" y="3924002"/>
              <a:ext cx="747692" cy="7476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154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P</a:t>
              </a:r>
              <a:endParaRPr lang="ko-KR" altLang="en-US" sz="4154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F4BBD5-957F-4AA8-9382-0E08FE8F9FF7}"/>
                </a:ext>
              </a:extLst>
            </p:cNvPr>
            <p:cNvSpPr txBox="1"/>
            <p:nvPr/>
          </p:nvSpPr>
          <p:spPr>
            <a:xfrm>
              <a:off x="4676068" y="4744528"/>
              <a:ext cx="1357783" cy="7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Pause</a:t>
              </a:r>
            </a:p>
            <a:p>
              <a:pPr algn="ctr"/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(</a:t>
              </a:r>
              <a:r>
                <a:rPr lang="ko-KR" altLang="en-US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일시정지</a:t>
              </a:r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)</a:t>
              </a:r>
              <a:endParaRPr lang="ko-KR" altLang="en-US" sz="2216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78CDCA2-EC3D-4FC9-9055-B8289C62B48B}"/>
              </a:ext>
            </a:extLst>
          </p:cNvPr>
          <p:cNvSpPr txBox="1"/>
          <p:nvPr/>
        </p:nvSpPr>
        <p:spPr>
          <a:xfrm>
            <a:off x="662202" y="5843181"/>
            <a:ext cx="2534366" cy="43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16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게임 시작 화면으로 넘어가기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32D449D-518A-4DC1-8331-2A7D8F3A71C3}"/>
              </a:ext>
            </a:extLst>
          </p:cNvPr>
          <p:cNvCxnSpPr>
            <a:cxnSpLocks/>
          </p:cNvCxnSpPr>
          <p:nvPr/>
        </p:nvCxnSpPr>
        <p:spPr>
          <a:xfrm flipH="1">
            <a:off x="134314" y="2091099"/>
            <a:ext cx="410589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E6C81C-38D1-4907-87A2-5BDD2F5A9311}"/>
              </a:ext>
            </a:extLst>
          </p:cNvPr>
          <p:cNvGrpSpPr/>
          <p:nvPr/>
        </p:nvGrpSpPr>
        <p:grpSpPr>
          <a:xfrm>
            <a:off x="134314" y="2242225"/>
            <a:ext cx="1648854" cy="1003551"/>
            <a:chOff x="1672303" y="2422367"/>
            <a:chExt cx="1648854" cy="1003551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E5399A3-105A-4632-AEDB-179EC9B20987}"/>
                </a:ext>
              </a:extLst>
            </p:cNvPr>
            <p:cNvSpPr/>
            <p:nvPr/>
          </p:nvSpPr>
          <p:spPr>
            <a:xfrm flipV="1">
              <a:off x="2296233" y="2512894"/>
              <a:ext cx="91486" cy="211016"/>
            </a:xfrm>
            <a:custGeom>
              <a:avLst/>
              <a:gdLst>
                <a:gd name="connsiteX0" fmla="*/ 281636 w 404690"/>
                <a:gd name="connsiteY0" fmla="*/ 479489 h 505900"/>
                <a:gd name="connsiteX1" fmla="*/ 281636 w 404690"/>
                <a:gd name="connsiteY1" fmla="*/ 479489 h 505900"/>
                <a:gd name="connsiteX2" fmla="*/ 344389 w 404690"/>
                <a:gd name="connsiteY2" fmla="*/ 425701 h 505900"/>
                <a:gd name="connsiteX3" fmla="*/ 398177 w 404690"/>
                <a:gd name="connsiteY3" fmla="*/ 291230 h 505900"/>
                <a:gd name="connsiteX4" fmla="*/ 371283 w 404690"/>
                <a:gd name="connsiteY4" fmla="*/ 85042 h 505900"/>
                <a:gd name="connsiteX5" fmla="*/ 12695 w 404690"/>
                <a:gd name="connsiteY5" fmla="*/ 138830 h 505900"/>
                <a:gd name="connsiteX6" fmla="*/ 21660 w 404690"/>
                <a:gd name="connsiteY6" fmla="*/ 452595 h 505900"/>
                <a:gd name="connsiteX7" fmla="*/ 57519 w 404690"/>
                <a:gd name="connsiteY7" fmla="*/ 461560 h 505900"/>
                <a:gd name="connsiteX8" fmla="*/ 66483 w 404690"/>
                <a:gd name="connsiteY8" fmla="*/ 497419 h 505900"/>
                <a:gd name="connsiteX9" fmla="*/ 281636 w 404690"/>
                <a:gd name="connsiteY9" fmla="*/ 479489 h 50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690" h="505900">
                  <a:moveTo>
                    <a:pt x="281636" y="479489"/>
                  </a:moveTo>
                  <a:lnTo>
                    <a:pt x="281636" y="479489"/>
                  </a:lnTo>
                  <a:cubicBezTo>
                    <a:pt x="302554" y="461560"/>
                    <a:pt x="329888" y="449126"/>
                    <a:pt x="344389" y="425701"/>
                  </a:cubicBezTo>
                  <a:cubicBezTo>
                    <a:pt x="369800" y="384653"/>
                    <a:pt x="398177" y="291230"/>
                    <a:pt x="398177" y="291230"/>
                  </a:cubicBezTo>
                  <a:cubicBezTo>
                    <a:pt x="389212" y="222501"/>
                    <a:pt x="432358" y="117814"/>
                    <a:pt x="371283" y="85042"/>
                  </a:cubicBezTo>
                  <a:cubicBezTo>
                    <a:pt x="80668" y="-70897"/>
                    <a:pt x="63442" y="11960"/>
                    <a:pt x="12695" y="138830"/>
                  </a:cubicBezTo>
                  <a:cubicBezTo>
                    <a:pt x="-501" y="257595"/>
                    <a:pt x="-10941" y="305892"/>
                    <a:pt x="21660" y="452595"/>
                  </a:cubicBezTo>
                  <a:cubicBezTo>
                    <a:pt x="24333" y="464622"/>
                    <a:pt x="45566" y="458572"/>
                    <a:pt x="57519" y="461560"/>
                  </a:cubicBezTo>
                  <a:cubicBezTo>
                    <a:pt x="60507" y="473513"/>
                    <a:pt x="55918" y="491080"/>
                    <a:pt x="66483" y="497419"/>
                  </a:cubicBezTo>
                  <a:cubicBezTo>
                    <a:pt x="109329" y="523127"/>
                    <a:pt x="245777" y="482477"/>
                    <a:pt x="281636" y="479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7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F6B96F-2B31-423D-B070-49A1D1ED3D63}"/>
                </a:ext>
              </a:extLst>
            </p:cNvPr>
            <p:cNvGrpSpPr/>
            <p:nvPr/>
          </p:nvGrpSpPr>
          <p:grpSpPr>
            <a:xfrm>
              <a:off x="1672303" y="2422367"/>
              <a:ext cx="1648854" cy="1003551"/>
              <a:chOff x="1672303" y="2422367"/>
              <a:chExt cx="1648854" cy="100355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ECA68E35-B128-4388-A003-65A1D600B654}"/>
                  </a:ext>
                </a:extLst>
              </p:cNvPr>
              <p:cNvSpPr/>
              <p:nvPr/>
            </p:nvSpPr>
            <p:spPr>
              <a:xfrm>
                <a:off x="2023591" y="2553036"/>
                <a:ext cx="747692" cy="747692"/>
              </a:xfrm>
              <a:custGeom>
                <a:avLst/>
                <a:gdLst>
                  <a:gd name="connsiteX0" fmla="*/ 1251332 w 3591289"/>
                  <a:gd name="connsiteY0" fmla="*/ 2695063 h 3230895"/>
                  <a:gd name="connsiteX1" fmla="*/ 1251332 w 3591289"/>
                  <a:gd name="connsiteY1" fmla="*/ 2695064 h 3230895"/>
                  <a:gd name="connsiteX2" fmla="*/ 2339957 w 3591289"/>
                  <a:gd name="connsiteY2" fmla="*/ 2695064 h 3230895"/>
                  <a:gd name="connsiteX3" fmla="*/ 2339957 w 3591289"/>
                  <a:gd name="connsiteY3" fmla="*/ 2695063 h 3230895"/>
                  <a:gd name="connsiteX4" fmla="*/ 1251332 w 3591289"/>
                  <a:gd name="connsiteY4" fmla="*/ 1791409 h 3230895"/>
                  <a:gd name="connsiteX5" fmla="*/ 1251332 w 3591289"/>
                  <a:gd name="connsiteY5" fmla="*/ 1971163 h 3230895"/>
                  <a:gd name="connsiteX6" fmla="*/ 1251332 w 3591289"/>
                  <a:gd name="connsiteY6" fmla="*/ 2241457 h 3230895"/>
                  <a:gd name="connsiteX7" fmla="*/ 2339957 w 3591289"/>
                  <a:gd name="connsiteY7" fmla="*/ 2241457 h 3230895"/>
                  <a:gd name="connsiteX8" fmla="*/ 2339957 w 3591289"/>
                  <a:gd name="connsiteY8" fmla="*/ 1971163 h 3230895"/>
                  <a:gd name="connsiteX9" fmla="*/ 2339957 w 3591289"/>
                  <a:gd name="connsiteY9" fmla="*/ 1791409 h 3230895"/>
                  <a:gd name="connsiteX10" fmla="*/ 0 w 3591289"/>
                  <a:gd name="connsiteY10" fmla="*/ 0 h 3230895"/>
                  <a:gd name="connsiteX11" fmla="*/ 361380 w 3591289"/>
                  <a:gd name="connsiteY11" fmla="*/ 0 h 3230895"/>
                  <a:gd name="connsiteX12" fmla="*/ 361380 w 3591289"/>
                  <a:gd name="connsiteY12" fmla="*/ 897084 h 3230895"/>
                  <a:gd name="connsiteX13" fmla="*/ 540954 w 3591289"/>
                  <a:gd name="connsiteY13" fmla="*/ 897084 h 3230895"/>
                  <a:gd name="connsiteX14" fmla="*/ 540954 w 3591289"/>
                  <a:gd name="connsiteY14" fmla="*/ 1614317 h 3230895"/>
                  <a:gd name="connsiteX15" fmla="*/ 903942 w 3591289"/>
                  <a:gd name="connsiteY15" fmla="*/ 1614317 h 3230895"/>
                  <a:gd name="connsiteX16" fmla="*/ 903942 w 3591289"/>
                  <a:gd name="connsiteY16" fmla="*/ 1437763 h 3230895"/>
                  <a:gd name="connsiteX17" fmla="*/ 2692611 w 3591289"/>
                  <a:gd name="connsiteY17" fmla="*/ 1437763 h 3230895"/>
                  <a:gd name="connsiteX18" fmla="*/ 2692611 w 3591289"/>
                  <a:gd name="connsiteY18" fmla="*/ 1614317 h 3230895"/>
                  <a:gd name="connsiteX19" fmla="*/ 3050335 w 3591289"/>
                  <a:gd name="connsiteY19" fmla="*/ 1614317 h 3230895"/>
                  <a:gd name="connsiteX20" fmla="*/ 3050335 w 3591289"/>
                  <a:gd name="connsiteY20" fmla="*/ 897084 h 3230895"/>
                  <a:gd name="connsiteX21" fmla="*/ 3229909 w 3591289"/>
                  <a:gd name="connsiteY21" fmla="*/ 897084 h 3230895"/>
                  <a:gd name="connsiteX22" fmla="*/ 3229909 w 3591289"/>
                  <a:gd name="connsiteY22" fmla="*/ 0 h 3230895"/>
                  <a:gd name="connsiteX23" fmla="*/ 3591289 w 3591289"/>
                  <a:gd name="connsiteY23" fmla="*/ 0 h 3230895"/>
                  <a:gd name="connsiteX24" fmla="*/ 3591289 w 3591289"/>
                  <a:gd name="connsiteY24" fmla="*/ 2880087 h 3230895"/>
                  <a:gd name="connsiteX25" fmla="*/ 3229909 w 3591289"/>
                  <a:gd name="connsiteY25" fmla="*/ 2880087 h 3230895"/>
                  <a:gd name="connsiteX26" fmla="*/ 3229909 w 3591289"/>
                  <a:gd name="connsiteY26" fmla="*/ 2695064 h 3230895"/>
                  <a:gd name="connsiteX27" fmla="*/ 3229909 w 3591289"/>
                  <a:gd name="connsiteY27" fmla="*/ 2695063 h 3230895"/>
                  <a:gd name="connsiteX28" fmla="*/ 3050335 w 3591289"/>
                  <a:gd name="connsiteY28" fmla="*/ 2695063 h 3230895"/>
                  <a:gd name="connsiteX29" fmla="*/ 2688955 w 3591289"/>
                  <a:gd name="connsiteY29" fmla="*/ 2695063 h 3230895"/>
                  <a:gd name="connsiteX30" fmla="*/ 2688955 w 3591289"/>
                  <a:gd name="connsiteY30" fmla="*/ 2695064 h 3230895"/>
                  <a:gd name="connsiteX31" fmla="*/ 3229909 w 3591289"/>
                  <a:gd name="connsiteY31" fmla="*/ 2695064 h 3230895"/>
                  <a:gd name="connsiteX32" fmla="*/ 2688955 w 3591289"/>
                  <a:gd name="connsiteY32" fmla="*/ 2897161 h 3230895"/>
                  <a:gd name="connsiteX33" fmla="*/ 2688955 w 3591289"/>
                  <a:gd name="connsiteY33" fmla="*/ 3230895 h 3230895"/>
                  <a:gd name="connsiteX34" fmla="*/ 2339957 w 3591289"/>
                  <a:gd name="connsiteY34" fmla="*/ 3230895 h 3230895"/>
                  <a:gd name="connsiteX35" fmla="*/ 2339957 w 3591289"/>
                  <a:gd name="connsiteY35" fmla="*/ 3027544 h 3230895"/>
                  <a:gd name="connsiteX36" fmla="*/ 1795645 w 3591289"/>
                  <a:gd name="connsiteY36" fmla="*/ 3230895 h 3230895"/>
                  <a:gd name="connsiteX37" fmla="*/ 1251332 w 3591289"/>
                  <a:gd name="connsiteY37" fmla="*/ 3027544 h 3230895"/>
                  <a:gd name="connsiteX38" fmla="*/ 1251332 w 3591289"/>
                  <a:gd name="connsiteY38" fmla="*/ 3230895 h 3230895"/>
                  <a:gd name="connsiteX39" fmla="*/ 902334 w 3591289"/>
                  <a:gd name="connsiteY39" fmla="*/ 3230895 h 3230895"/>
                  <a:gd name="connsiteX40" fmla="*/ 902334 w 3591289"/>
                  <a:gd name="connsiteY40" fmla="*/ 2897161 h 3230895"/>
                  <a:gd name="connsiteX41" fmla="*/ 361380 w 3591289"/>
                  <a:gd name="connsiteY41" fmla="*/ 2695064 h 3230895"/>
                  <a:gd name="connsiteX42" fmla="*/ 902334 w 3591289"/>
                  <a:gd name="connsiteY42" fmla="*/ 2695064 h 3230895"/>
                  <a:gd name="connsiteX43" fmla="*/ 902334 w 3591289"/>
                  <a:gd name="connsiteY43" fmla="*/ 2695063 h 3230895"/>
                  <a:gd name="connsiteX44" fmla="*/ 719104 w 3591289"/>
                  <a:gd name="connsiteY44" fmla="*/ 2695063 h 3230895"/>
                  <a:gd name="connsiteX45" fmla="*/ 719104 w 3591289"/>
                  <a:gd name="connsiteY45" fmla="*/ 2688493 h 3230895"/>
                  <a:gd name="connsiteX46" fmla="*/ 540954 w 3591289"/>
                  <a:gd name="connsiteY46" fmla="*/ 2688493 h 3230895"/>
                  <a:gd name="connsiteX47" fmla="*/ 540954 w 3591289"/>
                  <a:gd name="connsiteY47" fmla="*/ 2695063 h 3230895"/>
                  <a:gd name="connsiteX48" fmla="*/ 361380 w 3591289"/>
                  <a:gd name="connsiteY48" fmla="*/ 2695063 h 3230895"/>
                  <a:gd name="connsiteX49" fmla="*/ 361380 w 3591289"/>
                  <a:gd name="connsiteY49" fmla="*/ 2695064 h 3230895"/>
                  <a:gd name="connsiteX50" fmla="*/ 361380 w 3591289"/>
                  <a:gd name="connsiteY50" fmla="*/ 2880087 h 3230895"/>
                  <a:gd name="connsiteX51" fmla="*/ 0 w 3591289"/>
                  <a:gd name="connsiteY51" fmla="*/ 2880087 h 323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591289" h="3230895">
                    <a:moveTo>
                      <a:pt x="1251332" y="2695063"/>
                    </a:moveTo>
                    <a:lnTo>
                      <a:pt x="1251332" y="2695064"/>
                    </a:lnTo>
                    <a:lnTo>
                      <a:pt x="2339957" y="2695064"/>
                    </a:lnTo>
                    <a:lnTo>
                      <a:pt x="2339957" y="2695063"/>
                    </a:lnTo>
                    <a:close/>
                    <a:moveTo>
                      <a:pt x="1251332" y="1791409"/>
                    </a:moveTo>
                    <a:lnTo>
                      <a:pt x="1251332" y="1971163"/>
                    </a:lnTo>
                    <a:lnTo>
                      <a:pt x="1251332" y="2241457"/>
                    </a:lnTo>
                    <a:lnTo>
                      <a:pt x="2339957" y="2241457"/>
                    </a:lnTo>
                    <a:lnTo>
                      <a:pt x="2339957" y="1971163"/>
                    </a:lnTo>
                    <a:lnTo>
                      <a:pt x="2339957" y="1791409"/>
                    </a:lnTo>
                    <a:close/>
                    <a:moveTo>
                      <a:pt x="0" y="0"/>
                    </a:moveTo>
                    <a:lnTo>
                      <a:pt x="361380" y="0"/>
                    </a:lnTo>
                    <a:lnTo>
                      <a:pt x="361380" y="897084"/>
                    </a:lnTo>
                    <a:lnTo>
                      <a:pt x="540954" y="897084"/>
                    </a:lnTo>
                    <a:lnTo>
                      <a:pt x="540954" y="1614317"/>
                    </a:lnTo>
                    <a:lnTo>
                      <a:pt x="903942" y="1614317"/>
                    </a:lnTo>
                    <a:lnTo>
                      <a:pt x="903942" y="1437763"/>
                    </a:lnTo>
                    <a:lnTo>
                      <a:pt x="2692611" y="1437763"/>
                    </a:lnTo>
                    <a:lnTo>
                      <a:pt x="2692611" y="1614317"/>
                    </a:lnTo>
                    <a:lnTo>
                      <a:pt x="3050335" y="1614317"/>
                    </a:lnTo>
                    <a:lnTo>
                      <a:pt x="3050335" y="897084"/>
                    </a:lnTo>
                    <a:lnTo>
                      <a:pt x="3229909" y="897084"/>
                    </a:lnTo>
                    <a:lnTo>
                      <a:pt x="3229909" y="0"/>
                    </a:lnTo>
                    <a:lnTo>
                      <a:pt x="3591289" y="0"/>
                    </a:lnTo>
                    <a:lnTo>
                      <a:pt x="3591289" y="2880087"/>
                    </a:lnTo>
                    <a:lnTo>
                      <a:pt x="3229909" y="2880087"/>
                    </a:lnTo>
                    <a:lnTo>
                      <a:pt x="3229909" y="2695064"/>
                    </a:lnTo>
                    <a:lnTo>
                      <a:pt x="3229909" y="2695063"/>
                    </a:lnTo>
                    <a:lnTo>
                      <a:pt x="3050335" y="2695063"/>
                    </a:lnTo>
                    <a:lnTo>
                      <a:pt x="2688955" y="2695063"/>
                    </a:lnTo>
                    <a:lnTo>
                      <a:pt x="2688955" y="2695064"/>
                    </a:lnTo>
                    <a:lnTo>
                      <a:pt x="3229909" y="2695064"/>
                    </a:lnTo>
                    <a:lnTo>
                      <a:pt x="2688955" y="2897161"/>
                    </a:lnTo>
                    <a:lnTo>
                      <a:pt x="2688955" y="3230895"/>
                    </a:lnTo>
                    <a:lnTo>
                      <a:pt x="2339957" y="3230895"/>
                    </a:lnTo>
                    <a:lnTo>
                      <a:pt x="2339957" y="3027544"/>
                    </a:lnTo>
                    <a:lnTo>
                      <a:pt x="1795645" y="3230895"/>
                    </a:lnTo>
                    <a:lnTo>
                      <a:pt x="1251332" y="3027544"/>
                    </a:lnTo>
                    <a:lnTo>
                      <a:pt x="1251332" y="3230895"/>
                    </a:lnTo>
                    <a:lnTo>
                      <a:pt x="902334" y="3230895"/>
                    </a:lnTo>
                    <a:lnTo>
                      <a:pt x="902334" y="2897161"/>
                    </a:lnTo>
                    <a:lnTo>
                      <a:pt x="361380" y="2695064"/>
                    </a:lnTo>
                    <a:lnTo>
                      <a:pt x="902334" y="2695064"/>
                    </a:lnTo>
                    <a:lnTo>
                      <a:pt x="902334" y="2695063"/>
                    </a:lnTo>
                    <a:lnTo>
                      <a:pt x="719104" y="2695063"/>
                    </a:lnTo>
                    <a:lnTo>
                      <a:pt x="719104" y="2688493"/>
                    </a:lnTo>
                    <a:lnTo>
                      <a:pt x="540954" y="2688493"/>
                    </a:lnTo>
                    <a:lnTo>
                      <a:pt x="540954" y="2695063"/>
                    </a:lnTo>
                    <a:lnTo>
                      <a:pt x="361380" y="2695063"/>
                    </a:lnTo>
                    <a:lnTo>
                      <a:pt x="361380" y="2695064"/>
                    </a:lnTo>
                    <a:lnTo>
                      <a:pt x="361380" y="2880087"/>
                    </a:lnTo>
                    <a:lnTo>
                      <a:pt x="0" y="28800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7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22B1B15A-B591-4B71-89FF-3AD5863DCEE0}"/>
                  </a:ext>
                </a:extLst>
              </p:cNvPr>
              <p:cNvSpPr/>
              <p:nvPr/>
            </p:nvSpPr>
            <p:spPr>
              <a:xfrm>
                <a:off x="1744515" y="3196065"/>
                <a:ext cx="96461" cy="223093"/>
              </a:xfrm>
              <a:custGeom>
                <a:avLst/>
                <a:gdLst>
                  <a:gd name="connsiteX0" fmla="*/ 281636 w 404690"/>
                  <a:gd name="connsiteY0" fmla="*/ 479489 h 505900"/>
                  <a:gd name="connsiteX1" fmla="*/ 281636 w 404690"/>
                  <a:gd name="connsiteY1" fmla="*/ 479489 h 505900"/>
                  <a:gd name="connsiteX2" fmla="*/ 344389 w 404690"/>
                  <a:gd name="connsiteY2" fmla="*/ 425701 h 505900"/>
                  <a:gd name="connsiteX3" fmla="*/ 398177 w 404690"/>
                  <a:gd name="connsiteY3" fmla="*/ 291230 h 505900"/>
                  <a:gd name="connsiteX4" fmla="*/ 371283 w 404690"/>
                  <a:gd name="connsiteY4" fmla="*/ 85042 h 505900"/>
                  <a:gd name="connsiteX5" fmla="*/ 12695 w 404690"/>
                  <a:gd name="connsiteY5" fmla="*/ 138830 h 505900"/>
                  <a:gd name="connsiteX6" fmla="*/ 21660 w 404690"/>
                  <a:gd name="connsiteY6" fmla="*/ 452595 h 505900"/>
                  <a:gd name="connsiteX7" fmla="*/ 57519 w 404690"/>
                  <a:gd name="connsiteY7" fmla="*/ 461560 h 505900"/>
                  <a:gd name="connsiteX8" fmla="*/ 66483 w 404690"/>
                  <a:gd name="connsiteY8" fmla="*/ 497419 h 505900"/>
                  <a:gd name="connsiteX9" fmla="*/ 281636 w 404690"/>
                  <a:gd name="connsiteY9" fmla="*/ 479489 h 50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4690" h="505900">
                    <a:moveTo>
                      <a:pt x="281636" y="479489"/>
                    </a:moveTo>
                    <a:lnTo>
                      <a:pt x="281636" y="479489"/>
                    </a:lnTo>
                    <a:cubicBezTo>
                      <a:pt x="302554" y="461560"/>
                      <a:pt x="329888" y="449126"/>
                      <a:pt x="344389" y="425701"/>
                    </a:cubicBezTo>
                    <a:cubicBezTo>
                      <a:pt x="369800" y="384653"/>
                      <a:pt x="398177" y="291230"/>
                      <a:pt x="398177" y="291230"/>
                    </a:cubicBezTo>
                    <a:cubicBezTo>
                      <a:pt x="389212" y="222501"/>
                      <a:pt x="432358" y="117814"/>
                      <a:pt x="371283" y="85042"/>
                    </a:cubicBezTo>
                    <a:cubicBezTo>
                      <a:pt x="80668" y="-70897"/>
                      <a:pt x="63442" y="11960"/>
                      <a:pt x="12695" y="138830"/>
                    </a:cubicBezTo>
                    <a:cubicBezTo>
                      <a:pt x="-501" y="257595"/>
                      <a:pt x="-10941" y="305892"/>
                      <a:pt x="21660" y="452595"/>
                    </a:cubicBezTo>
                    <a:cubicBezTo>
                      <a:pt x="24333" y="464622"/>
                      <a:pt x="45566" y="458572"/>
                      <a:pt x="57519" y="461560"/>
                    </a:cubicBezTo>
                    <a:cubicBezTo>
                      <a:pt x="60507" y="473513"/>
                      <a:pt x="55918" y="491080"/>
                      <a:pt x="66483" y="497419"/>
                    </a:cubicBezTo>
                    <a:cubicBezTo>
                      <a:pt x="109329" y="523127"/>
                      <a:pt x="245777" y="482477"/>
                      <a:pt x="281636" y="47948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7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5485BBEF-02A6-4A86-B16D-FD06EC769675}"/>
                  </a:ext>
                </a:extLst>
              </p:cNvPr>
              <p:cNvSpPr/>
              <p:nvPr/>
            </p:nvSpPr>
            <p:spPr>
              <a:xfrm>
                <a:off x="3026972" y="2422367"/>
                <a:ext cx="123556" cy="105508"/>
              </a:xfrm>
              <a:custGeom>
                <a:avLst/>
                <a:gdLst>
                  <a:gd name="connsiteX0" fmla="*/ 281636 w 404690"/>
                  <a:gd name="connsiteY0" fmla="*/ 479489 h 505900"/>
                  <a:gd name="connsiteX1" fmla="*/ 281636 w 404690"/>
                  <a:gd name="connsiteY1" fmla="*/ 479489 h 505900"/>
                  <a:gd name="connsiteX2" fmla="*/ 344389 w 404690"/>
                  <a:gd name="connsiteY2" fmla="*/ 425701 h 505900"/>
                  <a:gd name="connsiteX3" fmla="*/ 398177 w 404690"/>
                  <a:gd name="connsiteY3" fmla="*/ 291230 h 505900"/>
                  <a:gd name="connsiteX4" fmla="*/ 371283 w 404690"/>
                  <a:gd name="connsiteY4" fmla="*/ 85042 h 505900"/>
                  <a:gd name="connsiteX5" fmla="*/ 12695 w 404690"/>
                  <a:gd name="connsiteY5" fmla="*/ 138830 h 505900"/>
                  <a:gd name="connsiteX6" fmla="*/ 21660 w 404690"/>
                  <a:gd name="connsiteY6" fmla="*/ 452595 h 505900"/>
                  <a:gd name="connsiteX7" fmla="*/ 57519 w 404690"/>
                  <a:gd name="connsiteY7" fmla="*/ 461560 h 505900"/>
                  <a:gd name="connsiteX8" fmla="*/ 66483 w 404690"/>
                  <a:gd name="connsiteY8" fmla="*/ 497419 h 505900"/>
                  <a:gd name="connsiteX9" fmla="*/ 281636 w 404690"/>
                  <a:gd name="connsiteY9" fmla="*/ 479489 h 50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4690" h="505900">
                    <a:moveTo>
                      <a:pt x="281636" y="479489"/>
                    </a:moveTo>
                    <a:lnTo>
                      <a:pt x="281636" y="479489"/>
                    </a:lnTo>
                    <a:cubicBezTo>
                      <a:pt x="302554" y="461560"/>
                      <a:pt x="329888" y="449126"/>
                      <a:pt x="344389" y="425701"/>
                    </a:cubicBezTo>
                    <a:cubicBezTo>
                      <a:pt x="369800" y="384653"/>
                      <a:pt x="398177" y="291230"/>
                      <a:pt x="398177" y="291230"/>
                    </a:cubicBezTo>
                    <a:cubicBezTo>
                      <a:pt x="389212" y="222501"/>
                      <a:pt x="432358" y="117814"/>
                      <a:pt x="371283" y="85042"/>
                    </a:cubicBezTo>
                    <a:cubicBezTo>
                      <a:pt x="80668" y="-70897"/>
                      <a:pt x="63442" y="11960"/>
                      <a:pt x="12695" y="138830"/>
                    </a:cubicBezTo>
                    <a:cubicBezTo>
                      <a:pt x="-501" y="257595"/>
                      <a:pt x="-10941" y="305892"/>
                      <a:pt x="21660" y="452595"/>
                    </a:cubicBezTo>
                    <a:cubicBezTo>
                      <a:pt x="24333" y="464622"/>
                      <a:pt x="45566" y="458572"/>
                      <a:pt x="57519" y="461560"/>
                    </a:cubicBezTo>
                    <a:cubicBezTo>
                      <a:pt x="60507" y="473513"/>
                      <a:pt x="55918" y="491080"/>
                      <a:pt x="66483" y="497419"/>
                    </a:cubicBezTo>
                    <a:cubicBezTo>
                      <a:pt x="109329" y="523127"/>
                      <a:pt x="245777" y="482477"/>
                      <a:pt x="281636" y="47948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7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A7BE0751-B67E-4C25-9CE7-8EC84A603A31}"/>
                  </a:ext>
                </a:extLst>
              </p:cNvPr>
              <p:cNvSpPr/>
              <p:nvPr/>
            </p:nvSpPr>
            <p:spPr>
              <a:xfrm>
                <a:off x="1672303" y="2618402"/>
                <a:ext cx="123556" cy="105508"/>
              </a:xfrm>
              <a:custGeom>
                <a:avLst/>
                <a:gdLst>
                  <a:gd name="connsiteX0" fmla="*/ 281636 w 404690"/>
                  <a:gd name="connsiteY0" fmla="*/ 479489 h 505900"/>
                  <a:gd name="connsiteX1" fmla="*/ 281636 w 404690"/>
                  <a:gd name="connsiteY1" fmla="*/ 479489 h 505900"/>
                  <a:gd name="connsiteX2" fmla="*/ 344389 w 404690"/>
                  <a:gd name="connsiteY2" fmla="*/ 425701 h 505900"/>
                  <a:gd name="connsiteX3" fmla="*/ 398177 w 404690"/>
                  <a:gd name="connsiteY3" fmla="*/ 291230 h 505900"/>
                  <a:gd name="connsiteX4" fmla="*/ 371283 w 404690"/>
                  <a:gd name="connsiteY4" fmla="*/ 85042 h 505900"/>
                  <a:gd name="connsiteX5" fmla="*/ 12695 w 404690"/>
                  <a:gd name="connsiteY5" fmla="*/ 138830 h 505900"/>
                  <a:gd name="connsiteX6" fmla="*/ 21660 w 404690"/>
                  <a:gd name="connsiteY6" fmla="*/ 452595 h 505900"/>
                  <a:gd name="connsiteX7" fmla="*/ 57519 w 404690"/>
                  <a:gd name="connsiteY7" fmla="*/ 461560 h 505900"/>
                  <a:gd name="connsiteX8" fmla="*/ 66483 w 404690"/>
                  <a:gd name="connsiteY8" fmla="*/ 497419 h 505900"/>
                  <a:gd name="connsiteX9" fmla="*/ 281636 w 404690"/>
                  <a:gd name="connsiteY9" fmla="*/ 479489 h 50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4690" h="505900">
                    <a:moveTo>
                      <a:pt x="281636" y="479489"/>
                    </a:moveTo>
                    <a:lnTo>
                      <a:pt x="281636" y="479489"/>
                    </a:lnTo>
                    <a:cubicBezTo>
                      <a:pt x="302554" y="461560"/>
                      <a:pt x="329888" y="449126"/>
                      <a:pt x="344389" y="425701"/>
                    </a:cubicBezTo>
                    <a:cubicBezTo>
                      <a:pt x="369800" y="384653"/>
                      <a:pt x="398177" y="291230"/>
                      <a:pt x="398177" y="291230"/>
                    </a:cubicBezTo>
                    <a:cubicBezTo>
                      <a:pt x="389212" y="222501"/>
                      <a:pt x="432358" y="117814"/>
                      <a:pt x="371283" y="85042"/>
                    </a:cubicBezTo>
                    <a:cubicBezTo>
                      <a:pt x="80668" y="-70897"/>
                      <a:pt x="63442" y="11960"/>
                      <a:pt x="12695" y="138830"/>
                    </a:cubicBezTo>
                    <a:cubicBezTo>
                      <a:pt x="-501" y="257595"/>
                      <a:pt x="-10941" y="305892"/>
                      <a:pt x="21660" y="452595"/>
                    </a:cubicBezTo>
                    <a:cubicBezTo>
                      <a:pt x="24333" y="464622"/>
                      <a:pt x="45566" y="458572"/>
                      <a:pt x="57519" y="461560"/>
                    </a:cubicBezTo>
                    <a:cubicBezTo>
                      <a:pt x="60507" y="473513"/>
                      <a:pt x="55918" y="491080"/>
                      <a:pt x="66483" y="497419"/>
                    </a:cubicBezTo>
                    <a:cubicBezTo>
                      <a:pt x="109329" y="523127"/>
                      <a:pt x="245777" y="482477"/>
                      <a:pt x="281636" y="47948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7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F2E70652-9E2C-4BC9-9209-3940FC3C0089}"/>
                  </a:ext>
                </a:extLst>
              </p:cNvPr>
              <p:cNvSpPr/>
              <p:nvPr/>
            </p:nvSpPr>
            <p:spPr>
              <a:xfrm rot="2125600" flipV="1">
                <a:off x="2921992" y="2918373"/>
                <a:ext cx="399165" cy="129649"/>
              </a:xfrm>
              <a:custGeom>
                <a:avLst/>
                <a:gdLst>
                  <a:gd name="connsiteX0" fmla="*/ 281636 w 404690"/>
                  <a:gd name="connsiteY0" fmla="*/ 479489 h 505900"/>
                  <a:gd name="connsiteX1" fmla="*/ 281636 w 404690"/>
                  <a:gd name="connsiteY1" fmla="*/ 479489 h 505900"/>
                  <a:gd name="connsiteX2" fmla="*/ 344389 w 404690"/>
                  <a:gd name="connsiteY2" fmla="*/ 425701 h 505900"/>
                  <a:gd name="connsiteX3" fmla="*/ 398177 w 404690"/>
                  <a:gd name="connsiteY3" fmla="*/ 291230 h 505900"/>
                  <a:gd name="connsiteX4" fmla="*/ 371283 w 404690"/>
                  <a:gd name="connsiteY4" fmla="*/ 85042 h 505900"/>
                  <a:gd name="connsiteX5" fmla="*/ 12695 w 404690"/>
                  <a:gd name="connsiteY5" fmla="*/ 138830 h 505900"/>
                  <a:gd name="connsiteX6" fmla="*/ 21660 w 404690"/>
                  <a:gd name="connsiteY6" fmla="*/ 452595 h 505900"/>
                  <a:gd name="connsiteX7" fmla="*/ 57519 w 404690"/>
                  <a:gd name="connsiteY7" fmla="*/ 461560 h 505900"/>
                  <a:gd name="connsiteX8" fmla="*/ 66483 w 404690"/>
                  <a:gd name="connsiteY8" fmla="*/ 497419 h 505900"/>
                  <a:gd name="connsiteX9" fmla="*/ 281636 w 404690"/>
                  <a:gd name="connsiteY9" fmla="*/ 479489 h 50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4690" h="505900">
                    <a:moveTo>
                      <a:pt x="281636" y="479489"/>
                    </a:moveTo>
                    <a:lnTo>
                      <a:pt x="281636" y="479489"/>
                    </a:lnTo>
                    <a:cubicBezTo>
                      <a:pt x="302554" y="461560"/>
                      <a:pt x="329888" y="449126"/>
                      <a:pt x="344389" y="425701"/>
                    </a:cubicBezTo>
                    <a:cubicBezTo>
                      <a:pt x="369800" y="384653"/>
                      <a:pt x="398177" y="291230"/>
                      <a:pt x="398177" y="291230"/>
                    </a:cubicBezTo>
                    <a:cubicBezTo>
                      <a:pt x="389212" y="222501"/>
                      <a:pt x="432358" y="117814"/>
                      <a:pt x="371283" y="85042"/>
                    </a:cubicBezTo>
                    <a:cubicBezTo>
                      <a:pt x="80668" y="-70897"/>
                      <a:pt x="63442" y="11960"/>
                      <a:pt x="12695" y="138830"/>
                    </a:cubicBezTo>
                    <a:cubicBezTo>
                      <a:pt x="-501" y="257595"/>
                      <a:pt x="-10941" y="305892"/>
                      <a:pt x="21660" y="452595"/>
                    </a:cubicBezTo>
                    <a:cubicBezTo>
                      <a:pt x="24333" y="464622"/>
                      <a:pt x="45566" y="458572"/>
                      <a:pt x="57519" y="461560"/>
                    </a:cubicBezTo>
                    <a:cubicBezTo>
                      <a:pt x="60507" y="473513"/>
                      <a:pt x="55918" y="491080"/>
                      <a:pt x="66483" y="497419"/>
                    </a:cubicBezTo>
                    <a:cubicBezTo>
                      <a:pt x="109329" y="523127"/>
                      <a:pt x="245777" y="482477"/>
                      <a:pt x="281636" y="47948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7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F0B009DB-39F9-43A3-A847-AC12029A6EEE}"/>
                  </a:ext>
                </a:extLst>
              </p:cNvPr>
              <p:cNvSpPr/>
              <p:nvPr/>
            </p:nvSpPr>
            <p:spPr>
              <a:xfrm rot="19564474">
                <a:off x="2825894" y="3077000"/>
                <a:ext cx="234916" cy="348918"/>
              </a:xfrm>
              <a:custGeom>
                <a:avLst/>
                <a:gdLst>
                  <a:gd name="connsiteX0" fmla="*/ 392727 w 763654"/>
                  <a:gd name="connsiteY0" fmla="*/ 207 h 1314536"/>
                  <a:gd name="connsiteX1" fmla="*/ 763654 w 763654"/>
                  <a:gd name="connsiteY1" fmla="*/ 1123895 h 1314536"/>
                  <a:gd name="connsiteX2" fmla="*/ 490638 w 763654"/>
                  <a:gd name="connsiteY2" fmla="*/ 892655 h 1314536"/>
                  <a:gd name="connsiteX3" fmla="*/ 490638 w 763654"/>
                  <a:gd name="connsiteY3" fmla="*/ 1314536 h 1314536"/>
                  <a:gd name="connsiteX4" fmla="*/ 262038 w 763654"/>
                  <a:gd name="connsiteY4" fmla="*/ 1314536 h 1314536"/>
                  <a:gd name="connsiteX5" fmla="*/ 262038 w 763654"/>
                  <a:gd name="connsiteY5" fmla="*/ 882482 h 1314536"/>
                  <a:gd name="connsiteX6" fmla="*/ 0 w 763654"/>
                  <a:gd name="connsiteY6" fmla="*/ 1088373 h 1314536"/>
                  <a:gd name="connsiteX7" fmla="*/ 391633 w 763654"/>
                  <a:gd name="connsiteY7" fmla="*/ 0 h 1314536"/>
                  <a:gd name="connsiteX8" fmla="*/ 392182 w 763654"/>
                  <a:gd name="connsiteY8" fmla="*/ 2529 h 131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3654" h="1314536">
                    <a:moveTo>
                      <a:pt x="392727" y="207"/>
                    </a:moveTo>
                    <a:lnTo>
                      <a:pt x="763654" y="1123895"/>
                    </a:lnTo>
                    <a:lnTo>
                      <a:pt x="490638" y="892655"/>
                    </a:lnTo>
                    <a:lnTo>
                      <a:pt x="490638" y="1314536"/>
                    </a:lnTo>
                    <a:lnTo>
                      <a:pt x="262038" y="1314536"/>
                    </a:lnTo>
                    <a:lnTo>
                      <a:pt x="262038" y="882482"/>
                    </a:lnTo>
                    <a:lnTo>
                      <a:pt x="0" y="1088373"/>
                    </a:lnTo>
                    <a:lnTo>
                      <a:pt x="391633" y="0"/>
                    </a:lnTo>
                    <a:lnTo>
                      <a:pt x="392182" y="25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7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094799-3B57-4725-BDEE-186828925CA3}"/>
              </a:ext>
            </a:extLst>
          </p:cNvPr>
          <p:cNvGrpSpPr/>
          <p:nvPr/>
        </p:nvGrpSpPr>
        <p:grpSpPr>
          <a:xfrm>
            <a:off x="2753901" y="3591423"/>
            <a:ext cx="1357783" cy="1594841"/>
            <a:chOff x="6429310" y="3924002"/>
            <a:chExt cx="1357783" cy="1594841"/>
          </a:xfrm>
        </p:grpSpPr>
        <p:sp>
          <p:nvSpPr>
            <p:cNvPr id="40" name="사각형: 둥근 모서리 81">
              <a:extLst>
                <a:ext uri="{FF2B5EF4-FFF2-40B4-BE49-F238E27FC236}">
                  <a16:creationId xmlns:a16="http://schemas.microsoft.com/office/drawing/2014/main" id="{40F6EE51-2550-4112-BC73-7C7DB6C2F9B8}"/>
                </a:ext>
              </a:extLst>
            </p:cNvPr>
            <p:cNvSpPr/>
            <p:nvPr/>
          </p:nvSpPr>
          <p:spPr>
            <a:xfrm>
              <a:off x="6734356" y="3924002"/>
              <a:ext cx="747692" cy="7476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154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H</a:t>
              </a:r>
              <a:endParaRPr lang="ko-KR" altLang="en-US" sz="4154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F4BBD5-957F-4AA8-9382-0E08FE8F9FF7}"/>
                </a:ext>
              </a:extLst>
            </p:cNvPr>
            <p:cNvSpPr txBox="1"/>
            <p:nvPr/>
          </p:nvSpPr>
          <p:spPr>
            <a:xfrm>
              <a:off x="6429310" y="4744528"/>
              <a:ext cx="1357783" cy="7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Home</a:t>
              </a:r>
            </a:p>
            <a:p>
              <a:pPr algn="ctr"/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(</a:t>
              </a:r>
              <a:r>
                <a:rPr lang="ko-KR" altLang="en-US" sz="2216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홈으로</a:t>
              </a:r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)</a:t>
              </a:r>
              <a:endParaRPr lang="ko-KR" altLang="en-US" sz="2216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E0857-FDFB-49F2-BAA0-644B9D32EB6D}"/>
              </a:ext>
            </a:extLst>
          </p:cNvPr>
          <p:cNvGrpSpPr/>
          <p:nvPr/>
        </p:nvGrpSpPr>
        <p:grpSpPr>
          <a:xfrm>
            <a:off x="11308" y="3593743"/>
            <a:ext cx="1868387" cy="1594841"/>
            <a:chOff x="2667524" y="3924002"/>
            <a:chExt cx="1868387" cy="159484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048C53-B5F6-4D32-A30E-7556BC9676CF}"/>
                </a:ext>
              </a:extLst>
            </p:cNvPr>
            <p:cNvSpPr txBox="1"/>
            <p:nvPr/>
          </p:nvSpPr>
          <p:spPr>
            <a:xfrm>
              <a:off x="2667524" y="4744528"/>
              <a:ext cx="1868387" cy="7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 warp</a:t>
              </a:r>
            </a:p>
            <a:p>
              <a:pPr algn="ctr"/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(</a:t>
              </a:r>
              <a:r>
                <a:rPr lang="ko-KR" altLang="en-US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소행성 없애기</a:t>
              </a:r>
              <a:r>
                <a:rPr lang="en-US" altLang="ko-KR" sz="2216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Aharoni" panose="020B0604020202020204" pitchFamily="2" charset="-79"/>
                </a:rPr>
                <a:t>)</a:t>
              </a:r>
              <a:endParaRPr lang="ko-KR" altLang="en-US" sz="2216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227872" y="3924002"/>
              <a:ext cx="747692" cy="747692"/>
              <a:chOff x="2941437" y="3924002"/>
              <a:chExt cx="747692" cy="747692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6F98E8F-FE83-4566-9212-64D9C7547A58}"/>
                  </a:ext>
                </a:extLst>
              </p:cNvPr>
              <p:cNvSpPr/>
              <p:nvPr/>
            </p:nvSpPr>
            <p:spPr>
              <a:xfrm>
                <a:off x="2941437" y="3924002"/>
                <a:ext cx="747692" cy="74769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4154" dirty="0">
                  <a:solidFill>
                    <a:schemeClr val="tx1"/>
                  </a:solidFill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27" name="자유형: 도형 72">
                <a:extLst>
                  <a:ext uri="{FF2B5EF4-FFF2-40B4-BE49-F238E27FC236}">
                    <a16:creationId xmlns:a16="http://schemas.microsoft.com/office/drawing/2014/main" id="{0D531F51-8B28-4AA3-9B40-29C571D6DBC7}"/>
                  </a:ext>
                </a:extLst>
              </p:cNvPr>
              <p:cNvSpPr/>
              <p:nvPr/>
            </p:nvSpPr>
            <p:spPr>
              <a:xfrm rot="19564474">
                <a:off x="3103741" y="4055498"/>
                <a:ext cx="318710" cy="351690"/>
              </a:xfrm>
              <a:custGeom>
                <a:avLst/>
                <a:gdLst>
                  <a:gd name="connsiteX0" fmla="*/ 392727 w 763654"/>
                  <a:gd name="connsiteY0" fmla="*/ 207 h 1314536"/>
                  <a:gd name="connsiteX1" fmla="*/ 763654 w 763654"/>
                  <a:gd name="connsiteY1" fmla="*/ 1123895 h 1314536"/>
                  <a:gd name="connsiteX2" fmla="*/ 490638 w 763654"/>
                  <a:gd name="connsiteY2" fmla="*/ 892655 h 1314536"/>
                  <a:gd name="connsiteX3" fmla="*/ 490638 w 763654"/>
                  <a:gd name="connsiteY3" fmla="*/ 1314536 h 1314536"/>
                  <a:gd name="connsiteX4" fmla="*/ 262038 w 763654"/>
                  <a:gd name="connsiteY4" fmla="*/ 1314536 h 1314536"/>
                  <a:gd name="connsiteX5" fmla="*/ 262038 w 763654"/>
                  <a:gd name="connsiteY5" fmla="*/ 882482 h 1314536"/>
                  <a:gd name="connsiteX6" fmla="*/ 0 w 763654"/>
                  <a:gd name="connsiteY6" fmla="*/ 1088373 h 1314536"/>
                  <a:gd name="connsiteX7" fmla="*/ 391633 w 763654"/>
                  <a:gd name="connsiteY7" fmla="*/ 0 h 1314536"/>
                  <a:gd name="connsiteX8" fmla="*/ 392182 w 763654"/>
                  <a:gd name="connsiteY8" fmla="*/ 2529 h 131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3654" h="1314536">
                    <a:moveTo>
                      <a:pt x="392727" y="207"/>
                    </a:moveTo>
                    <a:lnTo>
                      <a:pt x="763654" y="1123895"/>
                    </a:lnTo>
                    <a:lnTo>
                      <a:pt x="490638" y="892655"/>
                    </a:lnTo>
                    <a:lnTo>
                      <a:pt x="490638" y="1314536"/>
                    </a:lnTo>
                    <a:lnTo>
                      <a:pt x="262038" y="1314536"/>
                    </a:lnTo>
                    <a:lnTo>
                      <a:pt x="262038" y="882482"/>
                    </a:lnTo>
                    <a:lnTo>
                      <a:pt x="0" y="1088373"/>
                    </a:lnTo>
                    <a:lnTo>
                      <a:pt x="391633" y="0"/>
                    </a:lnTo>
                    <a:lnTo>
                      <a:pt x="392182" y="25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7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346677" y="4382235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Bahnschrift SemiBold Condensed" panose="020B0502040204020203" pitchFamily="34" charset="0"/>
                </a:rPr>
                <a:t>Click!</a:t>
              </a:r>
              <a:endParaRPr lang="ko-KR" altLang="en-US" sz="1400" dirty="0">
                <a:latin typeface="Bahnschrift SemiBold Condensed" panose="020B0502040204020203" pitchFamily="34" charset="0"/>
              </a:endParaRPr>
            </a:p>
          </p:txBody>
        </p: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0286481-418F-44B0-88E6-6FC50F81E203}"/>
              </a:ext>
            </a:extLst>
          </p:cNvPr>
          <p:cNvSpPr/>
          <p:nvPr/>
        </p:nvSpPr>
        <p:spPr>
          <a:xfrm>
            <a:off x="3219941" y="838295"/>
            <a:ext cx="747692" cy="747692"/>
          </a:xfrm>
          <a:custGeom>
            <a:avLst/>
            <a:gdLst>
              <a:gd name="connsiteX0" fmla="*/ 1251332 w 3591289"/>
              <a:gd name="connsiteY0" fmla="*/ 2695063 h 3230895"/>
              <a:gd name="connsiteX1" fmla="*/ 1251332 w 3591289"/>
              <a:gd name="connsiteY1" fmla="*/ 2695064 h 3230895"/>
              <a:gd name="connsiteX2" fmla="*/ 2339957 w 3591289"/>
              <a:gd name="connsiteY2" fmla="*/ 2695064 h 3230895"/>
              <a:gd name="connsiteX3" fmla="*/ 2339957 w 3591289"/>
              <a:gd name="connsiteY3" fmla="*/ 2695063 h 3230895"/>
              <a:gd name="connsiteX4" fmla="*/ 1251332 w 3591289"/>
              <a:gd name="connsiteY4" fmla="*/ 1791409 h 3230895"/>
              <a:gd name="connsiteX5" fmla="*/ 1251332 w 3591289"/>
              <a:gd name="connsiteY5" fmla="*/ 1971163 h 3230895"/>
              <a:gd name="connsiteX6" fmla="*/ 1251332 w 3591289"/>
              <a:gd name="connsiteY6" fmla="*/ 2241457 h 3230895"/>
              <a:gd name="connsiteX7" fmla="*/ 2339957 w 3591289"/>
              <a:gd name="connsiteY7" fmla="*/ 2241457 h 3230895"/>
              <a:gd name="connsiteX8" fmla="*/ 2339957 w 3591289"/>
              <a:gd name="connsiteY8" fmla="*/ 1971163 h 3230895"/>
              <a:gd name="connsiteX9" fmla="*/ 2339957 w 3591289"/>
              <a:gd name="connsiteY9" fmla="*/ 1791409 h 3230895"/>
              <a:gd name="connsiteX10" fmla="*/ 0 w 3591289"/>
              <a:gd name="connsiteY10" fmla="*/ 0 h 3230895"/>
              <a:gd name="connsiteX11" fmla="*/ 361380 w 3591289"/>
              <a:gd name="connsiteY11" fmla="*/ 0 h 3230895"/>
              <a:gd name="connsiteX12" fmla="*/ 361380 w 3591289"/>
              <a:gd name="connsiteY12" fmla="*/ 897084 h 3230895"/>
              <a:gd name="connsiteX13" fmla="*/ 540954 w 3591289"/>
              <a:gd name="connsiteY13" fmla="*/ 897084 h 3230895"/>
              <a:gd name="connsiteX14" fmla="*/ 540954 w 3591289"/>
              <a:gd name="connsiteY14" fmla="*/ 1614317 h 3230895"/>
              <a:gd name="connsiteX15" fmla="*/ 903942 w 3591289"/>
              <a:gd name="connsiteY15" fmla="*/ 1614317 h 3230895"/>
              <a:gd name="connsiteX16" fmla="*/ 903942 w 3591289"/>
              <a:gd name="connsiteY16" fmla="*/ 1437763 h 3230895"/>
              <a:gd name="connsiteX17" fmla="*/ 2692611 w 3591289"/>
              <a:gd name="connsiteY17" fmla="*/ 1437763 h 3230895"/>
              <a:gd name="connsiteX18" fmla="*/ 2692611 w 3591289"/>
              <a:gd name="connsiteY18" fmla="*/ 1614317 h 3230895"/>
              <a:gd name="connsiteX19" fmla="*/ 3050335 w 3591289"/>
              <a:gd name="connsiteY19" fmla="*/ 1614317 h 3230895"/>
              <a:gd name="connsiteX20" fmla="*/ 3050335 w 3591289"/>
              <a:gd name="connsiteY20" fmla="*/ 897084 h 3230895"/>
              <a:gd name="connsiteX21" fmla="*/ 3229909 w 3591289"/>
              <a:gd name="connsiteY21" fmla="*/ 897084 h 3230895"/>
              <a:gd name="connsiteX22" fmla="*/ 3229909 w 3591289"/>
              <a:gd name="connsiteY22" fmla="*/ 0 h 3230895"/>
              <a:gd name="connsiteX23" fmla="*/ 3591289 w 3591289"/>
              <a:gd name="connsiteY23" fmla="*/ 0 h 3230895"/>
              <a:gd name="connsiteX24" fmla="*/ 3591289 w 3591289"/>
              <a:gd name="connsiteY24" fmla="*/ 2880087 h 3230895"/>
              <a:gd name="connsiteX25" fmla="*/ 3229909 w 3591289"/>
              <a:gd name="connsiteY25" fmla="*/ 2880087 h 3230895"/>
              <a:gd name="connsiteX26" fmla="*/ 3229909 w 3591289"/>
              <a:gd name="connsiteY26" fmla="*/ 2695064 h 3230895"/>
              <a:gd name="connsiteX27" fmla="*/ 3229909 w 3591289"/>
              <a:gd name="connsiteY27" fmla="*/ 2695063 h 3230895"/>
              <a:gd name="connsiteX28" fmla="*/ 3050335 w 3591289"/>
              <a:gd name="connsiteY28" fmla="*/ 2695063 h 3230895"/>
              <a:gd name="connsiteX29" fmla="*/ 2688955 w 3591289"/>
              <a:gd name="connsiteY29" fmla="*/ 2695063 h 3230895"/>
              <a:gd name="connsiteX30" fmla="*/ 2688955 w 3591289"/>
              <a:gd name="connsiteY30" fmla="*/ 2695064 h 3230895"/>
              <a:gd name="connsiteX31" fmla="*/ 3229909 w 3591289"/>
              <a:gd name="connsiteY31" fmla="*/ 2695064 h 3230895"/>
              <a:gd name="connsiteX32" fmla="*/ 2688955 w 3591289"/>
              <a:gd name="connsiteY32" fmla="*/ 2897161 h 3230895"/>
              <a:gd name="connsiteX33" fmla="*/ 2688955 w 3591289"/>
              <a:gd name="connsiteY33" fmla="*/ 3230895 h 3230895"/>
              <a:gd name="connsiteX34" fmla="*/ 2339957 w 3591289"/>
              <a:gd name="connsiteY34" fmla="*/ 3230895 h 3230895"/>
              <a:gd name="connsiteX35" fmla="*/ 2339957 w 3591289"/>
              <a:gd name="connsiteY35" fmla="*/ 3027544 h 3230895"/>
              <a:gd name="connsiteX36" fmla="*/ 1795645 w 3591289"/>
              <a:gd name="connsiteY36" fmla="*/ 3230895 h 3230895"/>
              <a:gd name="connsiteX37" fmla="*/ 1251332 w 3591289"/>
              <a:gd name="connsiteY37" fmla="*/ 3027544 h 3230895"/>
              <a:gd name="connsiteX38" fmla="*/ 1251332 w 3591289"/>
              <a:gd name="connsiteY38" fmla="*/ 3230895 h 3230895"/>
              <a:gd name="connsiteX39" fmla="*/ 902334 w 3591289"/>
              <a:gd name="connsiteY39" fmla="*/ 3230895 h 3230895"/>
              <a:gd name="connsiteX40" fmla="*/ 902334 w 3591289"/>
              <a:gd name="connsiteY40" fmla="*/ 2897161 h 3230895"/>
              <a:gd name="connsiteX41" fmla="*/ 361380 w 3591289"/>
              <a:gd name="connsiteY41" fmla="*/ 2695064 h 3230895"/>
              <a:gd name="connsiteX42" fmla="*/ 902334 w 3591289"/>
              <a:gd name="connsiteY42" fmla="*/ 2695064 h 3230895"/>
              <a:gd name="connsiteX43" fmla="*/ 902334 w 3591289"/>
              <a:gd name="connsiteY43" fmla="*/ 2695063 h 3230895"/>
              <a:gd name="connsiteX44" fmla="*/ 719104 w 3591289"/>
              <a:gd name="connsiteY44" fmla="*/ 2695063 h 3230895"/>
              <a:gd name="connsiteX45" fmla="*/ 719104 w 3591289"/>
              <a:gd name="connsiteY45" fmla="*/ 2688493 h 3230895"/>
              <a:gd name="connsiteX46" fmla="*/ 540954 w 3591289"/>
              <a:gd name="connsiteY46" fmla="*/ 2688493 h 3230895"/>
              <a:gd name="connsiteX47" fmla="*/ 540954 w 3591289"/>
              <a:gd name="connsiteY47" fmla="*/ 2695063 h 3230895"/>
              <a:gd name="connsiteX48" fmla="*/ 361380 w 3591289"/>
              <a:gd name="connsiteY48" fmla="*/ 2695063 h 3230895"/>
              <a:gd name="connsiteX49" fmla="*/ 361380 w 3591289"/>
              <a:gd name="connsiteY49" fmla="*/ 2695064 h 3230895"/>
              <a:gd name="connsiteX50" fmla="*/ 361380 w 3591289"/>
              <a:gd name="connsiteY50" fmla="*/ 2880087 h 3230895"/>
              <a:gd name="connsiteX51" fmla="*/ 0 w 3591289"/>
              <a:gd name="connsiteY51" fmla="*/ 2880087 h 323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591289" h="3230895">
                <a:moveTo>
                  <a:pt x="1251332" y="2695063"/>
                </a:moveTo>
                <a:lnTo>
                  <a:pt x="1251332" y="2695064"/>
                </a:lnTo>
                <a:lnTo>
                  <a:pt x="2339957" y="2695064"/>
                </a:lnTo>
                <a:lnTo>
                  <a:pt x="2339957" y="2695063"/>
                </a:lnTo>
                <a:close/>
                <a:moveTo>
                  <a:pt x="1251332" y="1791409"/>
                </a:moveTo>
                <a:lnTo>
                  <a:pt x="1251332" y="1971163"/>
                </a:lnTo>
                <a:lnTo>
                  <a:pt x="1251332" y="2241457"/>
                </a:lnTo>
                <a:lnTo>
                  <a:pt x="2339957" y="2241457"/>
                </a:lnTo>
                <a:lnTo>
                  <a:pt x="2339957" y="1971163"/>
                </a:lnTo>
                <a:lnTo>
                  <a:pt x="2339957" y="1791409"/>
                </a:lnTo>
                <a:close/>
                <a:moveTo>
                  <a:pt x="0" y="0"/>
                </a:moveTo>
                <a:lnTo>
                  <a:pt x="361380" y="0"/>
                </a:lnTo>
                <a:lnTo>
                  <a:pt x="361380" y="897084"/>
                </a:lnTo>
                <a:lnTo>
                  <a:pt x="540954" y="897084"/>
                </a:lnTo>
                <a:lnTo>
                  <a:pt x="540954" y="1614317"/>
                </a:lnTo>
                <a:lnTo>
                  <a:pt x="903942" y="1614317"/>
                </a:lnTo>
                <a:lnTo>
                  <a:pt x="903942" y="1437763"/>
                </a:lnTo>
                <a:lnTo>
                  <a:pt x="2692611" y="1437763"/>
                </a:lnTo>
                <a:lnTo>
                  <a:pt x="2692611" y="1614317"/>
                </a:lnTo>
                <a:lnTo>
                  <a:pt x="3050335" y="1614317"/>
                </a:lnTo>
                <a:lnTo>
                  <a:pt x="3050335" y="897084"/>
                </a:lnTo>
                <a:lnTo>
                  <a:pt x="3229909" y="897084"/>
                </a:lnTo>
                <a:lnTo>
                  <a:pt x="3229909" y="0"/>
                </a:lnTo>
                <a:lnTo>
                  <a:pt x="3591289" y="0"/>
                </a:lnTo>
                <a:lnTo>
                  <a:pt x="3591289" y="2880087"/>
                </a:lnTo>
                <a:lnTo>
                  <a:pt x="3229909" y="2880087"/>
                </a:lnTo>
                <a:lnTo>
                  <a:pt x="3229909" y="2695064"/>
                </a:lnTo>
                <a:lnTo>
                  <a:pt x="3229909" y="2695063"/>
                </a:lnTo>
                <a:lnTo>
                  <a:pt x="3050335" y="2695063"/>
                </a:lnTo>
                <a:lnTo>
                  <a:pt x="2688955" y="2695063"/>
                </a:lnTo>
                <a:lnTo>
                  <a:pt x="2688955" y="2695064"/>
                </a:lnTo>
                <a:lnTo>
                  <a:pt x="3229909" y="2695064"/>
                </a:lnTo>
                <a:lnTo>
                  <a:pt x="2688955" y="2897161"/>
                </a:lnTo>
                <a:lnTo>
                  <a:pt x="2688955" y="3230895"/>
                </a:lnTo>
                <a:lnTo>
                  <a:pt x="2339957" y="3230895"/>
                </a:lnTo>
                <a:lnTo>
                  <a:pt x="2339957" y="3027544"/>
                </a:lnTo>
                <a:lnTo>
                  <a:pt x="1795645" y="3230895"/>
                </a:lnTo>
                <a:lnTo>
                  <a:pt x="1251332" y="3027544"/>
                </a:lnTo>
                <a:lnTo>
                  <a:pt x="1251332" y="3230895"/>
                </a:lnTo>
                <a:lnTo>
                  <a:pt x="902334" y="3230895"/>
                </a:lnTo>
                <a:lnTo>
                  <a:pt x="902334" y="2897161"/>
                </a:lnTo>
                <a:lnTo>
                  <a:pt x="361380" y="2695064"/>
                </a:lnTo>
                <a:lnTo>
                  <a:pt x="902334" y="2695064"/>
                </a:lnTo>
                <a:lnTo>
                  <a:pt x="902334" y="2695063"/>
                </a:lnTo>
                <a:lnTo>
                  <a:pt x="719104" y="2695063"/>
                </a:lnTo>
                <a:lnTo>
                  <a:pt x="719104" y="2688493"/>
                </a:lnTo>
                <a:lnTo>
                  <a:pt x="540954" y="2688493"/>
                </a:lnTo>
                <a:lnTo>
                  <a:pt x="540954" y="2695063"/>
                </a:lnTo>
                <a:lnTo>
                  <a:pt x="361380" y="2695063"/>
                </a:lnTo>
                <a:lnTo>
                  <a:pt x="361380" y="2695064"/>
                </a:lnTo>
                <a:lnTo>
                  <a:pt x="361380" y="2880087"/>
                </a:lnTo>
                <a:lnTo>
                  <a:pt x="0" y="288008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7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554796-DC51-4F4A-9C35-CCF7B4183AC3}"/>
              </a:ext>
            </a:extLst>
          </p:cNvPr>
          <p:cNvSpPr txBox="1"/>
          <p:nvPr/>
        </p:nvSpPr>
        <p:spPr>
          <a:xfrm>
            <a:off x="5391972" y="330479"/>
            <a:ext cx="270988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154" dirty="0" err="1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LeaderBoard</a:t>
            </a:r>
            <a:endParaRPr lang="ko-KR" altLang="en-US" sz="4154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2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36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HY얕은샘물M</vt:lpstr>
      <vt:lpstr>Arial</vt:lpstr>
      <vt:lpstr>Bahnschrift SemiBold Condensed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Hee-Joon</dc:creator>
  <cp:lastModifiedBy>변 채성</cp:lastModifiedBy>
  <cp:revision>14</cp:revision>
  <dcterms:created xsi:type="dcterms:W3CDTF">2019-11-10T04:07:27Z</dcterms:created>
  <dcterms:modified xsi:type="dcterms:W3CDTF">2021-07-14T06:35:46Z</dcterms:modified>
</cp:coreProperties>
</file>