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78" r:id="rId6"/>
    <p:sldId id="279" r:id="rId7"/>
    <p:sldId id="280" r:id="rId8"/>
    <p:sldId id="282" r:id="rId9"/>
    <p:sldId id="283" r:id="rId10"/>
    <p:sldId id="288" r:id="rId11"/>
    <p:sldId id="284" r:id="rId12"/>
    <p:sldId id="289" r:id="rId13"/>
    <p:sldId id="290" r:id="rId14"/>
    <p:sldId id="28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9D4C1-094D-4D35-B3C8-DF2AAC575024}">
          <p14:sldIdLst>
            <p14:sldId id="256"/>
            <p14:sldId id="278"/>
            <p14:sldId id="279"/>
            <p14:sldId id="280"/>
            <p14:sldId id="282"/>
            <p14:sldId id="283"/>
            <p14:sldId id="288"/>
            <p14:sldId id="284"/>
            <p14:sldId id="289"/>
            <p14:sldId id="290"/>
            <p14:sldId id="287"/>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292" userDrawn="1">
          <p15:clr>
            <a:srgbClr val="A4A3A4"/>
          </p15:clr>
        </p15:guide>
        <p15:guide id="4" pos="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8D156-5FCD-4FF9-A170-6DA93BF62D7B}" v="94" dt="2020-06-21T07:24:45.35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89375" autoAdjust="0"/>
  </p:normalViewPr>
  <p:slideViewPr>
    <p:cSldViewPr snapToGrid="0" showGuides="1">
      <p:cViewPr varScale="1">
        <p:scale>
          <a:sx n="66" d="100"/>
          <a:sy n="66" d="100"/>
        </p:scale>
        <p:origin x="1128" y="60"/>
      </p:cViewPr>
      <p:guideLst>
        <p:guide orient="horz" pos="2160"/>
        <p:guide pos="3840"/>
        <p:guide orient="horz" pos="4292"/>
        <p:guide pos="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la, Bhupesh (Corporates)" userId="16f40b37-ca94-4add-8722-ba8c636a87d0" providerId="ADAL" clId="{D4A8D156-5FCD-4FF9-A170-6DA93BF62D7B}"/>
    <pc:docChg chg="undo custSel delSld modSld modMainMaster modSection">
      <pc:chgData name="Mangla, Bhupesh (Corporates)" userId="16f40b37-ca94-4add-8722-ba8c636a87d0" providerId="ADAL" clId="{D4A8D156-5FCD-4FF9-A170-6DA93BF62D7B}" dt="2020-06-21T07:26:25.502" v="827" actId="14100"/>
      <pc:docMkLst>
        <pc:docMk/>
      </pc:docMkLst>
      <pc:sldChg chg="addSp delSp modSp">
        <pc:chgData name="Mangla, Bhupesh (Corporates)" userId="16f40b37-ca94-4add-8722-ba8c636a87d0" providerId="ADAL" clId="{D4A8D156-5FCD-4FF9-A170-6DA93BF62D7B}" dt="2020-06-21T06:25:01.353" v="127" actId="6549"/>
        <pc:sldMkLst>
          <pc:docMk/>
          <pc:sldMk cId="1342099981" sldId="256"/>
        </pc:sldMkLst>
        <pc:spChg chg="mod">
          <ac:chgData name="Mangla, Bhupesh (Corporates)" userId="16f40b37-ca94-4add-8722-ba8c636a87d0" providerId="ADAL" clId="{D4A8D156-5FCD-4FF9-A170-6DA93BF62D7B}" dt="2020-06-21T06:25:01.353" v="127" actId="6549"/>
          <ac:spMkLst>
            <pc:docMk/>
            <pc:sldMk cId="1342099981" sldId="256"/>
            <ac:spMk id="3" creationId="{85E14576-5FD5-4518-A695-0439019A8DF1}"/>
          </ac:spMkLst>
        </pc:spChg>
        <pc:picChg chg="add del mod ord">
          <ac:chgData name="Mangla, Bhupesh (Corporates)" userId="16f40b37-ca94-4add-8722-ba8c636a87d0" providerId="ADAL" clId="{D4A8D156-5FCD-4FF9-A170-6DA93BF62D7B}" dt="2020-06-21T06:24:56.151" v="126" actId="478"/>
          <ac:picMkLst>
            <pc:docMk/>
            <pc:sldMk cId="1342099981" sldId="256"/>
            <ac:picMk id="6" creationId="{264E680E-881F-4C5C-B585-934B6FCD8832}"/>
          </ac:picMkLst>
        </pc:picChg>
      </pc:sldChg>
      <pc:sldChg chg="addSp delSp modSp">
        <pc:chgData name="Mangla, Bhupesh (Corporates)" userId="16f40b37-ca94-4add-8722-ba8c636a87d0" providerId="ADAL" clId="{D4A8D156-5FCD-4FF9-A170-6DA93BF62D7B}" dt="2020-06-21T07:25:31.625" v="823" actId="1036"/>
        <pc:sldMkLst>
          <pc:docMk/>
          <pc:sldMk cId="3901966985" sldId="260"/>
        </pc:sldMkLst>
        <pc:spChg chg="mod">
          <ac:chgData name="Mangla, Bhupesh (Corporates)" userId="16f40b37-ca94-4add-8722-ba8c636a87d0" providerId="ADAL" clId="{D4A8D156-5FCD-4FF9-A170-6DA93BF62D7B}" dt="2020-06-21T07:02:57.539" v="657" actId="404"/>
          <ac:spMkLst>
            <pc:docMk/>
            <pc:sldMk cId="3901966985" sldId="260"/>
            <ac:spMk id="2" creationId="{A37C2A0C-9D6C-443B-B0FE-8ACB4FEBE526}"/>
          </ac:spMkLst>
        </pc:spChg>
        <pc:spChg chg="del">
          <ac:chgData name="Mangla, Bhupesh (Corporates)" userId="16f40b37-ca94-4add-8722-ba8c636a87d0" providerId="ADAL" clId="{D4A8D156-5FCD-4FF9-A170-6DA93BF62D7B}" dt="2020-06-21T06:46:02.016" v="224" actId="478"/>
          <ac:spMkLst>
            <pc:docMk/>
            <pc:sldMk cId="3901966985" sldId="260"/>
            <ac:spMk id="7" creationId="{DF32D78A-DE8F-45CE-AD4B-27AD55EF7013}"/>
          </ac:spMkLst>
        </pc:spChg>
        <pc:graphicFrameChg chg="mod modGraphic">
          <ac:chgData name="Mangla, Bhupesh (Corporates)" userId="16f40b37-ca94-4add-8722-ba8c636a87d0" providerId="ADAL" clId="{D4A8D156-5FCD-4FF9-A170-6DA93BF62D7B}" dt="2020-06-21T07:25:31.625" v="823" actId="1036"/>
          <ac:graphicFrameMkLst>
            <pc:docMk/>
            <pc:sldMk cId="3901966985" sldId="260"/>
            <ac:graphicFrameMk id="5" creationId="{16CB71B7-EEB3-4476-9748-F5CBE639786A}"/>
          </ac:graphicFrameMkLst>
        </pc:graphicFrameChg>
        <pc:picChg chg="add del mod">
          <ac:chgData name="Mangla, Bhupesh (Corporates)" userId="16f40b37-ca94-4add-8722-ba8c636a87d0" providerId="ADAL" clId="{D4A8D156-5FCD-4FF9-A170-6DA93BF62D7B}" dt="2020-06-21T07:10:37.464" v="713" actId="478"/>
          <ac:picMkLst>
            <pc:docMk/>
            <pc:sldMk cId="3901966985" sldId="260"/>
            <ac:picMk id="3" creationId="{26E9956F-0F7A-4302-83F1-011D800D505A}"/>
          </ac:picMkLst>
        </pc:picChg>
        <pc:picChg chg="add del mod">
          <ac:chgData name="Mangla, Bhupesh (Corporates)" userId="16f40b37-ca94-4add-8722-ba8c636a87d0" providerId="ADAL" clId="{D4A8D156-5FCD-4FF9-A170-6DA93BF62D7B}" dt="2020-06-21T07:10:38.053" v="714" actId="478"/>
          <ac:picMkLst>
            <pc:docMk/>
            <pc:sldMk cId="3901966985" sldId="260"/>
            <ac:picMk id="4" creationId="{09FBF62E-573C-46D5-B4B2-48E92C455699}"/>
          </ac:picMkLst>
        </pc:picChg>
        <pc:picChg chg="add del mod">
          <ac:chgData name="Mangla, Bhupesh (Corporates)" userId="16f40b37-ca94-4add-8722-ba8c636a87d0" providerId="ADAL" clId="{D4A8D156-5FCD-4FF9-A170-6DA93BF62D7B}" dt="2020-06-21T07:10:38.466" v="715" actId="478"/>
          <ac:picMkLst>
            <pc:docMk/>
            <pc:sldMk cId="3901966985" sldId="260"/>
            <ac:picMk id="6" creationId="{C584FEFC-67A5-4C7B-B2BA-6DE366BC0EBF}"/>
          </ac:picMkLst>
        </pc:picChg>
        <pc:picChg chg="add del mod">
          <ac:chgData name="Mangla, Bhupesh (Corporates)" userId="16f40b37-ca94-4add-8722-ba8c636a87d0" providerId="ADAL" clId="{D4A8D156-5FCD-4FF9-A170-6DA93BF62D7B}" dt="2020-06-21T07:10:38.939" v="716" actId="478"/>
          <ac:picMkLst>
            <pc:docMk/>
            <pc:sldMk cId="3901966985" sldId="260"/>
            <ac:picMk id="8" creationId="{C6019EED-C079-4101-8634-0798525BE0B6}"/>
          </ac:picMkLst>
        </pc:picChg>
      </pc:sldChg>
      <pc:sldChg chg="modSp">
        <pc:chgData name="Mangla, Bhupesh (Corporates)" userId="16f40b37-ca94-4add-8722-ba8c636a87d0" providerId="ADAL" clId="{D4A8D156-5FCD-4FF9-A170-6DA93BF62D7B}" dt="2020-06-21T07:19:37.627" v="781" actId="20577"/>
        <pc:sldMkLst>
          <pc:docMk/>
          <pc:sldMk cId="3563842991" sldId="261"/>
        </pc:sldMkLst>
        <pc:spChg chg="mod">
          <ac:chgData name="Mangla, Bhupesh (Corporates)" userId="16f40b37-ca94-4add-8722-ba8c636a87d0" providerId="ADAL" clId="{D4A8D156-5FCD-4FF9-A170-6DA93BF62D7B}" dt="2020-06-21T07:19:37.627" v="781" actId="20577"/>
          <ac:spMkLst>
            <pc:docMk/>
            <pc:sldMk cId="3563842991" sldId="261"/>
            <ac:spMk id="7" creationId="{F9C49BDE-D0D6-438E-B28E-A2DC494717CA}"/>
          </ac:spMkLst>
        </pc:spChg>
        <pc:grpChg chg="mod">
          <ac:chgData name="Mangla, Bhupesh (Corporates)" userId="16f40b37-ca94-4add-8722-ba8c636a87d0" providerId="ADAL" clId="{D4A8D156-5FCD-4FF9-A170-6DA93BF62D7B}" dt="2020-06-21T06:59:11.879" v="531" actId="1035"/>
          <ac:grpSpMkLst>
            <pc:docMk/>
            <pc:sldMk cId="3563842991" sldId="261"/>
            <ac:grpSpMk id="6" creationId="{B0E9B743-04CD-4558-B3CB-991B69350D23}"/>
          </ac:grpSpMkLst>
        </pc:grpChg>
      </pc:sldChg>
      <pc:sldChg chg="addSp delSp modSp del modTransition setBg">
        <pc:chgData name="Mangla, Bhupesh (Corporates)" userId="16f40b37-ca94-4add-8722-ba8c636a87d0" providerId="ADAL" clId="{D4A8D156-5FCD-4FF9-A170-6DA93BF62D7B}" dt="2020-06-21T06:23:34.197" v="78" actId="2696"/>
        <pc:sldMkLst>
          <pc:docMk/>
          <pc:sldMk cId="208545824" sldId="262"/>
        </pc:sldMkLst>
        <pc:spChg chg="add del mod">
          <ac:chgData name="Mangla, Bhupesh (Corporates)" userId="16f40b37-ca94-4add-8722-ba8c636a87d0" providerId="ADAL" clId="{D4A8D156-5FCD-4FF9-A170-6DA93BF62D7B}" dt="2020-06-21T06:12:11.607" v="2"/>
          <ac:spMkLst>
            <pc:docMk/>
            <pc:sldMk cId="208545824" sldId="262"/>
            <ac:spMk id="9" creationId="{8F84C3F2-631A-4194-BF8E-272E66FB3D0C}"/>
          </ac:spMkLst>
        </pc:spChg>
      </pc:sldChg>
      <pc:sldChg chg="addSp delSp modSp">
        <pc:chgData name="Mangla, Bhupesh (Corporates)" userId="16f40b37-ca94-4add-8722-ba8c636a87d0" providerId="ADAL" clId="{D4A8D156-5FCD-4FF9-A170-6DA93BF62D7B}" dt="2020-06-21T07:25:57.856" v="825" actId="478"/>
        <pc:sldMkLst>
          <pc:docMk/>
          <pc:sldMk cId="2125728740" sldId="266"/>
        </pc:sldMkLst>
        <pc:spChg chg="del">
          <ac:chgData name="Mangla, Bhupesh (Corporates)" userId="16f40b37-ca94-4add-8722-ba8c636a87d0" providerId="ADAL" clId="{D4A8D156-5FCD-4FF9-A170-6DA93BF62D7B}" dt="2020-06-21T07:25:51.041" v="824" actId="478"/>
          <ac:spMkLst>
            <pc:docMk/>
            <pc:sldMk cId="2125728740" sldId="266"/>
            <ac:spMk id="3" creationId="{E3C0A0AF-A7E4-48F0-AD9F-01034287B183}"/>
          </ac:spMkLst>
        </pc:spChg>
        <pc:spChg chg="mod">
          <ac:chgData name="Mangla, Bhupesh (Corporates)" userId="16f40b37-ca94-4add-8722-ba8c636a87d0" providerId="ADAL" clId="{D4A8D156-5FCD-4FF9-A170-6DA93BF62D7B}" dt="2020-06-21T07:22:28.527" v="804" actId="20577"/>
          <ac:spMkLst>
            <pc:docMk/>
            <pc:sldMk cId="2125728740" sldId="266"/>
            <ac:spMk id="7" creationId="{5F11FBCE-8724-49BA-A41A-9D071308ED66}"/>
          </ac:spMkLst>
        </pc:spChg>
        <pc:spChg chg="add del mod">
          <ac:chgData name="Mangla, Bhupesh (Corporates)" userId="16f40b37-ca94-4add-8722-ba8c636a87d0" providerId="ADAL" clId="{D4A8D156-5FCD-4FF9-A170-6DA93BF62D7B}" dt="2020-06-21T07:25:57.856" v="825" actId="478"/>
          <ac:spMkLst>
            <pc:docMk/>
            <pc:sldMk cId="2125728740" sldId="266"/>
            <ac:spMk id="12" creationId="{F9126C62-FFB9-4122-BAD8-489915E90DEC}"/>
          </ac:spMkLst>
        </pc:spChg>
        <pc:grpChg chg="add">
          <ac:chgData name="Mangla, Bhupesh (Corporates)" userId="16f40b37-ca94-4add-8722-ba8c636a87d0" providerId="ADAL" clId="{D4A8D156-5FCD-4FF9-A170-6DA93BF62D7B}" dt="2020-06-21T06:59:45.289" v="567"/>
          <ac:grpSpMkLst>
            <pc:docMk/>
            <pc:sldMk cId="2125728740" sldId="266"/>
            <ac:grpSpMk id="5" creationId="{6DD3CDD1-335A-4F7F-B078-83472A606472}"/>
          </ac:grpSpMkLst>
        </pc:grpChg>
        <pc:graphicFrameChg chg="modGraphic">
          <ac:chgData name="Mangla, Bhupesh (Corporates)" userId="16f40b37-ca94-4add-8722-ba8c636a87d0" providerId="ADAL" clId="{D4A8D156-5FCD-4FF9-A170-6DA93BF62D7B}" dt="2020-06-21T07:00:18.210" v="587" actId="20577"/>
          <ac:graphicFrameMkLst>
            <pc:docMk/>
            <pc:sldMk cId="2125728740" sldId="266"/>
            <ac:graphicFrameMk id="6" creationId="{356CE978-C8C3-4DA6-88B7-90644E7DBA22}"/>
          </ac:graphicFrameMkLst>
        </pc:graphicFrameChg>
        <pc:picChg chg="add mod">
          <ac:chgData name="Mangla, Bhupesh (Corporates)" userId="16f40b37-ca94-4add-8722-ba8c636a87d0" providerId="ADAL" clId="{D4A8D156-5FCD-4FF9-A170-6DA93BF62D7B}" dt="2020-06-21T07:05:54.568" v="667" actId="1076"/>
          <ac:picMkLst>
            <pc:docMk/>
            <pc:sldMk cId="2125728740" sldId="266"/>
            <ac:picMk id="4" creationId="{228EBF0F-E150-45B4-9BB4-75C217739D01}"/>
          </ac:picMkLst>
        </pc:picChg>
        <pc:picChg chg="add del">
          <ac:chgData name="Mangla, Bhupesh (Corporates)" userId="16f40b37-ca94-4add-8722-ba8c636a87d0" providerId="ADAL" clId="{D4A8D156-5FCD-4FF9-A170-6DA93BF62D7B}" dt="2020-06-21T07:06:05.396" v="669" actId="478"/>
          <ac:picMkLst>
            <pc:docMk/>
            <pc:sldMk cId="2125728740" sldId="266"/>
            <ac:picMk id="9" creationId="{B771CC10-B8D8-444D-B0F2-A69E44646289}"/>
          </ac:picMkLst>
        </pc:picChg>
        <pc:picChg chg="add mod">
          <ac:chgData name="Mangla, Bhupesh (Corporates)" userId="16f40b37-ca94-4add-8722-ba8c636a87d0" providerId="ADAL" clId="{D4A8D156-5FCD-4FF9-A170-6DA93BF62D7B}" dt="2020-06-21T07:06:30.815" v="675" actId="14100"/>
          <ac:picMkLst>
            <pc:docMk/>
            <pc:sldMk cId="2125728740" sldId="266"/>
            <ac:picMk id="10" creationId="{76F41206-197C-4B9F-AB6F-5ADB5A92F498}"/>
          </ac:picMkLst>
        </pc:picChg>
      </pc:sldChg>
      <pc:sldChg chg="addSp modSp">
        <pc:chgData name="Mangla, Bhupesh (Corporates)" userId="16f40b37-ca94-4add-8722-ba8c636a87d0" providerId="ADAL" clId="{D4A8D156-5FCD-4FF9-A170-6DA93BF62D7B}" dt="2020-06-21T07:22:48.436" v="806" actId="20577"/>
        <pc:sldMkLst>
          <pc:docMk/>
          <pc:sldMk cId="3652691811" sldId="267"/>
        </pc:sldMkLst>
        <pc:spChg chg="mod">
          <ac:chgData name="Mangla, Bhupesh (Corporates)" userId="16f40b37-ca94-4add-8722-ba8c636a87d0" providerId="ADAL" clId="{D4A8D156-5FCD-4FF9-A170-6DA93BF62D7B}" dt="2020-06-21T07:22:48.436" v="806" actId="20577"/>
          <ac:spMkLst>
            <pc:docMk/>
            <pc:sldMk cId="3652691811" sldId="267"/>
            <ac:spMk id="5" creationId="{E9B67D3B-865F-45FE-BF26-9142C0CFB73C}"/>
          </ac:spMkLst>
        </pc:spChg>
        <pc:grpChg chg="add mod">
          <ac:chgData name="Mangla, Bhupesh (Corporates)" userId="16f40b37-ca94-4add-8722-ba8c636a87d0" providerId="ADAL" clId="{D4A8D156-5FCD-4FF9-A170-6DA93BF62D7B}" dt="2020-06-21T07:15:18.129" v="769" actId="207"/>
          <ac:grpSpMkLst>
            <pc:docMk/>
            <pc:sldMk cId="3652691811" sldId="267"/>
            <ac:grpSpMk id="4" creationId="{7EF1C158-8420-4980-ABA6-84FEBC1B99EF}"/>
          </ac:grpSpMkLst>
        </pc:grpChg>
      </pc:sldChg>
      <pc:sldChg chg="addSp delSp modSp">
        <pc:chgData name="Mangla, Bhupesh (Corporates)" userId="16f40b37-ca94-4add-8722-ba8c636a87d0" providerId="ADAL" clId="{D4A8D156-5FCD-4FF9-A170-6DA93BF62D7B}" dt="2020-06-21T07:23:50.225" v="814" actId="207"/>
        <pc:sldMkLst>
          <pc:docMk/>
          <pc:sldMk cId="669529860" sldId="269"/>
        </pc:sldMkLst>
        <pc:spChg chg="del mod topLvl">
          <ac:chgData name="Mangla, Bhupesh (Corporates)" userId="16f40b37-ca94-4add-8722-ba8c636a87d0" providerId="ADAL" clId="{D4A8D156-5FCD-4FF9-A170-6DA93BF62D7B}" dt="2020-06-21T07:23:45.602" v="812" actId="478"/>
          <ac:spMkLst>
            <pc:docMk/>
            <pc:sldMk cId="669529860" sldId="269"/>
            <ac:spMk id="8" creationId="{B775E762-EBEF-4201-9372-65D651C86A5A}"/>
          </ac:spMkLst>
        </pc:spChg>
        <pc:spChg chg="mod">
          <ac:chgData name="Mangla, Bhupesh (Corporates)" userId="16f40b37-ca94-4add-8722-ba8c636a87d0" providerId="ADAL" clId="{D4A8D156-5FCD-4FF9-A170-6DA93BF62D7B}" dt="2020-06-21T07:23:40.880" v="811" actId="20577"/>
          <ac:spMkLst>
            <pc:docMk/>
            <pc:sldMk cId="669529860" sldId="269"/>
            <ac:spMk id="12" creationId="{6D721B5E-2839-4D08-A126-D6D41FEEF584}"/>
          </ac:spMkLst>
        </pc:spChg>
        <pc:grpChg chg="add mod">
          <ac:chgData name="Mangla, Bhupesh (Corporates)" userId="16f40b37-ca94-4add-8722-ba8c636a87d0" providerId="ADAL" clId="{D4A8D156-5FCD-4FF9-A170-6DA93BF62D7B}" dt="2020-06-21T07:23:50.225" v="814" actId="207"/>
          <ac:grpSpMkLst>
            <pc:docMk/>
            <pc:sldMk cId="669529860" sldId="269"/>
            <ac:grpSpMk id="9" creationId="{B5661D47-B26E-4F5B-A24F-8C4ECDC0334B}"/>
          </ac:grpSpMkLst>
        </pc:grpChg>
        <pc:grpChg chg="del">
          <ac:chgData name="Mangla, Bhupesh (Corporates)" userId="16f40b37-ca94-4add-8722-ba8c636a87d0" providerId="ADAL" clId="{D4A8D156-5FCD-4FF9-A170-6DA93BF62D7B}" dt="2020-06-21T07:23:45.602" v="812" actId="478"/>
          <ac:grpSpMkLst>
            <pc:docMk/>
            <pc:sldMk cId="669529860" sldId="269"/>
            <ac:grpSpMk id="11" creationId="{630356B5-FD4F-42E8-8C25-3C36E1519912}"/>
          </ac:grpSpMkLst>
        </pc:grpChg>
        <pc:picChg chg="add del mod">
          <ac:chgData name="Mangla, Bhupesh (Corporates)" userId="16f40b37-ca94-4add-8722-ba8c636a87d0" providerId="ADAL" clId="{D4A8D156-5FCD-4FF9-A170-6DA93BF62D7B}" dt="2020-06-21T07:13:00.042" v="724" actId="478"/>
          <ac:picMkLst>
            <pc:docMk/>
            <pc:sldMk cId="669529860" sldId="269"/>
            <ac:picMk id="3" creationId="{C26ADAB4-5196-4271-84F5-59DA013615CA}"/>
          </ac:picMkLst>
        </pc:picChg>
        <pc:picChg chg="del topLvl">
          <ac:chgData name="Mangla, Bhupesh (Corporates)" userId="16f40b37-ca94-4add-8722-ba8c636a87d0" providerId="ADAL" clId="{D4A8D156-5FCD-4FF9-A170-6DA93BF62D7B}" dt="2020-06-21T07:23:46.498" v="813" actId="478"/>
          <ac:picMkLst>
            <pc:docMk/>
            <pc:sldMk cId="669529860" sldId="269"/>
            <ac:picMk id="10" creationId="{EC17BE33-D88C-4F7F-9E1B-0326867F440D}"/>
          </ac:picMkLst>
        </pc:picChg>
      </pc:sldChg>
      <pc:sldChg chg="addSp delSp modSp">
        <pc:chgData name="Mangla, Bhupesh (Corporates)" userId="16f40b37-ca94-4add-8722-ba8c636a87d0" providerId="ADAL" clId="{D4A8D156-5FCD-4FF9-A170-6DA93BF62D7B}" dt="2020-06-21T07:21:55.574" v="793" actId="20577"/>
        <pc:sldMkLst>
          <pc:docMk/>
          <pc:sldMk cId="2615039351" sldId="270"/>
        </pc:sldMkLst>
        <pc:spChg chg="del">
          <ac:chgData name="Mangla, Bhupesh (Corporates)" userId="16f40b37-ca94-4add-8722-ba8c636a87d0" providerId="ADAL" clId="{D4A8D156-5FCD-4FF9-A170-6DA93BF62D7B}" dt="2020-06-21T06:19:29.445" v="55" actId="478"/>
          <ac:spMkLst>
            <pc:docMk/>
            <pc:sldMk cId="2615039351" sldId="270"/>
            <ac:spMk id="12" creationId="{D382E84B-AA0E-45F4-959C-C28D3FC4A49B}"/>
          </ac:spMkLst>
        </pc:spChg>
        <pc:spChg chg="del">
          <ac:chgData name="Mangla, Bhupesh (Corporates)" userId="16f40b37-ca94-4add-8722-ba8c636a87d0" providerId="ADAL" clId="{D4A8D156-5FCD-4FF9-A170-6DA93BF62D7B}" dt="2020-06-21T06:19:27.872" v="54" actId="478"/>
          <ac:spMkLst>
            <pc:docMk/>
            <pc:sldMk cId="2615039351" sldId="270"/>
            <ac:spMk id="13" creationId="{2477BE99-0480-42C2-95A0-3A806C063CFE}"/>
          </ac:spMkLst>
        </pc:spChg>
        <pc:spChg chg="add del mod">
          <ac:chgData name="Mangla, Bhupesh (Corporates)" userId="16f40b37-ca94-4add-8722-ba8c636a87d0" providerId="ADAL" clId="{D4A8D156-5FCD-4FF9-A170-6DA93BF62D7B}" dt="2020-06-21T06:31:02.510" v="139" actId="478"/>
          <ac:spMkLst>
            <pc:docMk/>
            <pc:sldMk cId="2615039351" sldId="270"/>
            <ac:spMk id="14" creationId="{CF11F475-77D0-4DD7-B99D-8492E0FA378C}"/>
          </ac:spMkLst>
        </pc:spChg>
        <pc:spChg chg="add del mod">
          <ac:chgData name="Mangla, Bhupesh (Corporates)" userId="16f40b37-ca94-4add-8722-ba8c636a87d0" providerId="ADAL" clId="{D4A8D156-5FCD-4FF9-A170-6DA93BF62D7B}" dt="2020-06-21T06:31:01.276" v="138" actId="478"/>
          <ac:spMkLst>
            <pc:docMk/>
            <pc:sldMk cId="2615039351" sldId="270"/>
            <ac:spMk id="15" creationId="{CFE8D804-7F91-484E-B149-D3F15D4A9B1B}"/>
          </ac:spMkLst>
        </pc:spChg>
        <pc:spChg chg="add del mod">
          <ac:chgData name="Mangla, Bhupesh (Corporates)" userId="16f40b37-ca94-4add-8722-ba8c636a87d0" providerId="ADAL" clId="{D4A8D156-5FCD-4FF9-A170-6DA93BF62D7B}" dt="2020-06-21T06:49:37.912" v="239" actId="478"/>
          <ac:spMkLst>
            <pc:docMk/>
            <pc:sldMk cId="2615039351" sldId="270"/>
            <ac:spMk id="16" creationId="{613D29BA-6AF9-45FD-950A-8353A6DBDABB}"/>
          </ac:spMkLst>
        </pc:spChg>
        <pc:spChg chg="add del mod">
          <ac:chgData name="Mangla, Bhupesh (Corporates)" userId="16f40b37-ca94-4add-8722-ba8c636a87d0" providerId="ADAL" clId="{D4A8D156-5FCD-4FF9-A170-6DA93BF62D7B}" dt="2020-06-21T06:53:52.699" v="283" actId="14100"/>
          <ac:spMkLst>
            <pc:docMk/>
            <pc:sldMk cId="2615039351" sldId="270"/>
            <ac:spMk id="17" creationId="{77A881BE-ED2A-4032-8023-7F8C8D293681}"/>
          </ac:spMkLst>
        </pc:spChg>
        <pc:spChg chg="add mod">
          <ac:chgData name="Mangla, Bhupesh (Corporates)" userId="16f40b37-ca94-4add-8722-ba8c636a87d0" providerId="ADAL" clId="{D4A8D156-5FCD-4FF9-A170-6DA93BF62D7B}" dt="2020-06-21T06:53:50.134" v="282" actId="14100"/>
          <ac:spMkLst>
            <pc:docMk/>
            <pc:sldMk cId="2615039351" sldId="270"/>
            <ac:spMk id="18" creationId="{272AC3E3-C733-432D-8E49-808CE37743C9}"/>
          </ac:spMkLst>
        </pc:spChg>
        <pc:spChg chg="add del mod">
          <ac:chgData name="Mangla, Bhupesh (Corporates)" userId="16f40b37-ca94-4add-8722-ba8c636a87d0" providerId="ADAL" clId="{D4A8D156-5FCD-4FF9-A170-6DA93BF62D7B}" dt="2020-06-21T06:59:40.826" v="565" actId="478"/>
          <ac:spMkLst>
            <pc:docMk/>
            <pc:sldMk cId="2615039351" sldId="270"/>
            <ac:spMk id="20" creationId="{A16DD64A-4B6B-4660-AC1D-3CDC397DCD5E}"/>
          </ac:spMkLst>
        </pc:spChg>
        <pc:spChg chg="mod">
          <ac:chgData name="Mangla, Bhupesh (Corporates)" userId="16f40b37-ca94-4add-8722-ba8c636a87d0" providerId="ADAL" clId="{D4A8D156-5FCD-4FF9-A170-6DA93BF62D7B}" dt="2020-06-21T07:21:55.574" v="793" actId="20577"/>
          <ac:spMkLst>
            <pc:docMk/>
            <pc:sldMk cId="2615039351" sldId="270"/>
            <ac:spMk id="23" creationId="{B7D253EA-A915-4065-854D-E7F3B14FA1BF}"/>
          </ac:spMkLst>
        </pc:spChg>
        <pc:grpChg chg="add">
          <ac:chgData name="Mangla, Bhupesh (Corporates)" userId="16f40b37-ca94-4add-8722-ba8c636a87d0" providerId="ADAL" clId="{D4A8D156-5FCD-4FF9-A170-6DA93BF62D7B}" dt="2020-06-21T06:59:28.661" v="544"/>
          <ac:grpSpMkLst>
            <pc:docMk/>
            <pc:sldMk cId="2615039351" sldId="270"/>
            <ac:grpSpMk id="22" creationId="{71372C7F-3E0A-4B7F-93E8-B54234D5B8D4}"/>
          </ac:grpSpMkLst>
        </pc:grpChg>
        <pc:graphicFrameChg chg="add del">
          <ac:chgData name="Mangla, Bhupesh (Corporates)" userId="16f40b37-ca94-4add-8722-ba8c636a87d0" providerId="ADAL" clId="{D4A8D156-5FCD-4FF9-A170-6DA93BF62D7B}" dt="2020-06-21T06:19:05.106" v="49"/>
          <ac:graphicFrameMkLst>
            <pc:docMk/>
            <pc:sldMk cId="2615039351" sldId="270"/>
            <ac:graphicFrameMk id="4" creationId="{693DFF04-B7F2-4BDD-A83F-00F1624DE7B9}"/>
          </ac:graphicFrameMkLst>
        </pc:graphicFrameChg>
        <pc:graphicFrameChg chg="add del mod modGraphic">
          <ac:chgData name="Mangla, Bhupesh (Corporates)" userId="16f40b37-ca94-4add-8722-ba8c636a87d0" providerId="ADAL" clId="{D4A8D156-5FCD-4FF9-A170-6DA93BF62D7B}" dt="2020-06-21T06:29:58.784" v="135" actId="478"/>
          <ac:graphicFrameMkLst>
            <pc:docMk/>
            <pc:sldMk cId="2615039351" sldId="270"/>
            <ac:graphicFrameMk id="5" creationId="{38287E98-338A-4E73-9501-3BD9C1CA949B}"/>
          </ac:graphicFrameMkLst>
        </pc:graphicFrameChg>
        <pc:graphicFrameChg chg="add mod modGraphic">
          <ac:chgData name="Mangla, Bhupesh (Corporates)" userId="16f40b37-ca94-4add-8722-ba8c636a87d0" providerId="ADAL" clId="{D4A8D156-5FCD-4FF9-A170-6DA93BF62D7B}" dt="2020-06-21T06:52:23.045" v="268" actId="14100"/>
          <ac:graphicFrameMkLst>
            <pc:docMk/>
            <pc:sldMk cId="2615039351" sldId="270"/>
            <ac:graphicFrameMk id="7" creationId="{866FF70D-6401-4988-9E98-2E2F0B8E1FFB}"/>
          </ac:graphicFrameMkLst>
        </pc:graphicFrameChg>
        <pc:graphicFrameChg chg="del">
          <ac:chgData name="Mangla, Bhupesh (Corporates)" userId="16f40b37-ca94-4add-8722-ba8c636a87d0" providerId="ADAL" clId="{D4A8D156-5FCD-4FF9-A170-6DA93BF62D7B}" dt="2020-06-21T06:19:02.030" v="47" actId="478"/>
          <ac:graphicFrameMkLst>
            <pc:docMk/>
            <pc:sldMk cId="2615039351" sldId="270"/>
            <ac:graphicFrameMk id="10" creationId="{9E44A348-7A28-48F9-9C99-B4127CA61525}"/>
          </ac:graphicFrameMkLst>
        </pc:graphicFrameChg>
        <pc:graphicFrameChg chg="del mod modGraphic">
          <ac:chgData name="Mangla, Bhupesh (Corporates)" userId="16f40b37-ca94-4add-8722-ba8c636a87d0" providerId="ADAL" clId="{D4A8D156-5FCD-4FF9-A170-6DA93BF62D7B}" dt="2020-06-21T06:45:41.479" v="223" actId="478"/>
          <ac:graphicFrameMkLst>
            <pc:docMk/>
            <pc:sldMk cId="2615039351" sldId="270"/>
            <ac:graphicFrameMk id="11" creationId="{6DA5A163-76BA-4112-86C1-E0CE7D2D1980}"/>
          </ac:graphicFrameMkLst>
        </pc:graphicFrameChg>
        <pc:graphicFrameChg chg="add mod modGraphic">
          <ac:chgData name="Mangla, Bhupesh (Corporates)" userId="16f40b37-ca94-4add-8722-ba8c636a87d0" providerId="ADAL" clId="{D4A8D156-5FCD-4FF9-A170-6DA93BF62D7B}" dt="2020-06-21T06:52:23.045" v="268" actId="14100"/>
          <ac:graphicFrameMkLst>
            <pc:docMk/>
            <pc:sldMk cId="2615039351" sldId="270"/>
            <ac:graphicFrameMk id="19" creationId="{73BD7E4E-9B29-4737-B121-7F0144722E97}"/>
          </ac:graphicFrameMkLst>
        </pc:graphicFrameChg>
        <pc:picChg chg="add mod">
          <ac:chgData name="Mangla, Bhupesh (Corporates)" userId="16f40b37-ca94-4add-8722-ba8c636a87d0" providerId="ADAL" clId="{D4A8D156-5FCD-4FF9-A170-6DA93BF62D7B}" dt="2020-06-21T06:53:05.194" v="275" actId="208"/>
          <ac:picMkLst>
            <pc:docMk/>
            <pc:sldMk cId="2615039351" sldId="270"/>
            <ac:picMk id="8" creationId="{E6D7E00E-998F-476F-BFDD-579B32C2C188}"/>
          </ac:picMkLst>
        </pc:picChg>
        <pc:picChg chg="add mod">
          <ac:chgData name="Mangla, Bhupesh (Corporates)" userId="16f40b37-ca94-4add-8722-ba8c636a87d0" providerId="ADAL" clId="{D4A8D156-5FCD-4FF9-A170-6DA93BF62D7B}" dt="2020-06-21T06:53:13.655" v="279" actId="14100"/>
          <ac:picMkLst>
            <pc:docMk/>
            <pc:sldMk cId="2615039351" sldId="270"/>
            <ac:picMk id="9" creationId="{0241B26C-45F8-44D2-AE92-C2C7F650E81E}"/>
          </ac:picMkLst>
        </pc:picChg>
        <pc:picChg chg="add del mod">
          <ac:chgData name="Mangla, Bhupesh (Corporates)" userId="16f40b37-ca94-4add-8722-ba8c636a87d0" providerId="ADAL" clId="{D4A8D156-5FCD-4FF9-A170-6DA93BF62D7B}" dt="2020-06-21T06:59:41.674" v="566" actId="478"/>
          <ac:picMkLst>
            <pc:docMk/>
            <pc:sldMk cId="2615039351" sldId="270"/>
            <ac:picMk id="21" creationId="{C8627988-10ED-4479-B8AE-659632D9C6C2}"/>
          </ac:picMkLst>
        </pc:picChg>
      </pc:sldChg>
      <pc:sldChg chg="delSp modSp">
        <pc:chgData name="Mangla, Bhupesh (Corporates)" userId="16f40b37-ca94-4add-8722-ba8c636a87d0" providerId="ADAL" clId="{D4A8D156-5FCD-4FF9-A170-6DA93BF62D7B}" dt="2020-06-21T07:03:11.009" v="662" actId="404"/>
        <pc:sldMkLst>
          <pc:docMk/>
          <pc:sldMk cId="1130258076" sldId="271"/>
        </pc:sldMkLst>
        <pc:spChg chg="mod">
          <ac:chgData name="Mangla, Bhupesh (Corporates)" userId="16f40b37-ca94-4add-8722-ba8c636a87d0" providerId="ADAL" clId="{D4A8D156-5FCD-4FF9-A170-6DA93BF62D7B}" dt="2020-06-21T07:03:11.009" v="662" actId="404"/>
          <ac:spMkLst>
            <pc:docMk/>
            <pc:sldMk cId="1130258076" sldId="271"/>
            <ac:spMk id="2" creationId="{A37C2A0C-9D6C-443B-B0FE-8ACB4FEBE526}"/>
          </ac:spMkLst>
        </pc:spChg>
        <pc:spChg chg="del">
          <ac:chgData name="Mangla, Bhupesh (Corporates)" userId="16f40b37-ca94-4add-8722-ba8c636a87d0" providerId="ADAL" clId="{D4A8D156-5FCD-4FF9-A170-6DA93BF62D7B}" dt="2020-06-21T07:00:54.920" v="588" actId="478"/>
          <ac:spMkLst>
            <pc:docMk/>
            <pc:sldMk cId="1130258076" sldId="271"/>
            <ac:spMk id="7" creationId="{DF32D78A-DE8F-45CE-AD4B-27AD55EF7013}"/>
          </ac:spMkLst>
        </pc:spChg>
        <pc:graphicFrameChg chg="modGraphic">
          <ac:chgData name="Mangla, Bhupesh (Corporates)" userId="16f40b37-ca94-4add-8722-ba8c636a87d0" providerId="ADAL" clId="{D4A8D156-5FCD-4FF9-A170-6DA93BF62D7B}" dt="2020-06-21T07:02:04.452" v="598" actId="2165"/>
          <ac:graphicFrameMkLst>
            <pc:docMk/>
            <pc:sldMk cId="1130258076" sldId="271"/>
            <ac:graphicFrameMk id="5" creationId="{16CB71B7-EEB3-4476-9748-F5CBE639786A}"/>
          </ac:graphicFrameMkLst>
        </pc:graphicFrameChg>
      </pc:sldChg>
      <pc:sldChg chg="addSp modSp">
        <pc:chgData name="Mangla, Bhupesh (Corporates)" userId="16f40b37-ca94-4add-8722-ba8c636a87d0" providerId="ADAL" clId="{D4A8D156-5FCD-4FF9-A170-6DA93BF62D7B}" dt="2020-06-21T07:26:25.502" v="827" actId="14100"/>
        <pc:sldMkLst>
          <pc:docMk/>
          <pc:sldMk cId="821850343" sldId="275"/>
        </pc:sldMkLst>
        <pc:spChg chg="mod">
          <ac:chgData name="Mangla, Bhupesh (Corporates)" userId="16f40b37-ca94-4add-8722-ba8c636a87d0" providerId="ADAL" clId="{D4A8D156-5FCD-4FF9-A170-6DA93BF62D7B}" dt="2020-06-21T07:23:37.629" v="809" actId="20577"/>
          <ac:spMkLst>
            <pc:docMk/>
            <pc:sldMk cId="821850343" sldId="275"/>
            <ac:spMk id="17" creationId="{BBCB422B-B4A5-4396-8F3C-4476A5DA1F29}"/>
          </ac:spMkLst>
        </pc:spChg>
        <pc:grpChg chg="add mod">
          <ac:chgData name="Mangla, Bhupesh (Corporates)" userId="16f40b37-ca94-4add-8722-ba8c636a87d0" providerId="ADAL" clId="{D4A8D156-5FCD-4FF9-A170-6DA93BF62D7B}" dt="2020-06-21T07:26:22.850" v="826" actId="14100"/>
          <ac:grpSpMkLst>
            <pc:docMk/>
            <pc:sldMk cId="821850343" sldId="275"/>
            <ac:grpSpMk id="12" creationId="{A2666FF5-9DC8-4600-864A-38206E546524}"/>
          </ac:grpSpMkLst>
        </pc:grpChg>
        <pc:picChg chg="mod">
          <ac:chgData name="Mangla, Bhupesh (Corporates)" userId="16f40b37-ca94-4add-8722-ba8c636a87d0" providerId="ADAL" clId="{D4A8D156-5FCD-4FF9-A170-6DA93BF62D7B}" dt="2020-06-21T07:26:25.502" v="827" actId="14100"/>
          <ac:picMkLst>
            <pc:docMk/>
            <pc:sldMk cId="821850343" sldId="275"/>
            <ac:picMk id="18" creationId="{F7F34061-D1B0-48F8-B6EE-C40DA6F8DF11}"/>
          </ac:picMkLst>
        </pc:picChg>
      </pc:sldChg>
      <pc:sldChg chg="modSp">
        <pc:chgData name="Mangla, Bhupesh (Corporates)" userId="16f40b37-ca94-4add-8722-ba8c636a87d0" providerId="ADAL" clId="{D4A8D156-5FCD-4FF9-A170-6DA93BF62D7B}" dt="2020-06-21T07:24:45.353" v="818" actId="552"/>
        <pc:sldMkLst>
          <pc:docMk/>
          <pc:sldMk cId="3271140156" sldId="278"/>
        </pc:sldMkLst>
        <pc:spChg chg="mod">
          <ac:chgData name="Mangla, Bhupesh (Corporates)" userId="16f40b37-ca94-4add-8722-ba8c636a87d0" providerId="ADAL" clId="{D4A8D156-5FCD-4FF9-A170-6DA93BF62D7B}" dt="2020-06-21T07:24:42.446" v="817" actId="552"/>
          <ac:spMkLst>
            <pc:docMk/>
            <pc:sldMk cId="3271140156" sldId="278"/>
            <ac:spMk id="3" creationId="{03542A8B-BDDB-4EE2-BC12-EEA54A97A888}"/>
          </ac:spMkLst>
        </pc:spChg>
        <pc:spChg chg="mod">
          <ac:chgData name="Mangla, Bhupesh (Corporates)" userId="16f40b37-ca94-4add-8722-ba8c636a87d0" providerId="ADAL" clId="{D4A8D156-5FCD-4FF9-A170-6DA93BF62D7B}" dt="2020-06-21T07:24:45.353" v="818" actId="552"/>
          <ac:spMkLst>
            <pc:docMk/>
            <pc:sldMk cId="3271140156" sldId="278"/>
            <ac:spMk id="4" creationId="{1578F16F-DE19-4186-9F48-2AEE4A2EBACE}"/>
          </ac:spMkLst>
        </pc:spChg>
        <pc:spChg chg="mod">
          <ac:chgData name="Mangla, Bhupesh (Corporates)" userId="16f40b37-ca94-4add-8722-ba8c636a87d0" providerId="ADAL" clId="{D4A8D156-5FCD-4FF9-A170-6DA93BF62D7B}" dt="2020-06-21T07:24:45.353" v="818" actId="552"/>
          <ac:spMkLst>
            <pc:docMk/>
            <pc:sldMk cId="3271140156" sldId="278"/>
            <ac:spMk id="5" creationId="{C60090D7-ED92-4A4D-BA63-71AA8A90286D}"/>
          </ac:spMkLst>
        </pc:spChg>
        <pc:spChg chg="mod">
          <ac:chgData name="Mangla, Bhupesh (Corporates)" userId="16f40b37-ca94-4add-8722-ba8c636a87d0" providerId="ADAL" clId="{D4A8D156-5FCD-4FF9-A170-6DA93BF62D7B}" dt="2020-06-21T07:24:42.446" v="817" actId="552"/>
          <ac:spMkLst>
            <pc:docMk/>
            <pc:sldMk cId="3271140156" sldId="278"/>
            <ac:spMk id="6" creationId="{B6610E25-AFC6-441D-8FBD-DBBB2BC2D367}"/>
          </ac:spMkLst>
        </pc:spChg>
      </pc:sldChg>
      <pc:sldChg chg="modSp">
        <pc:chgData name="Mangla, Bhupesh (Corporates)" userId="16f40b37-ca94-4add-8722-ba8c636a87d0" providerId="ADAL" clId="{D4A8D156-5FCD-4FF9-A170-6DA93BF62D7B}" dt="2020-06-21T07:24:28.159" v="816" actId="552"/>
        <pc:sldMkLst>
          <pc:docMk/>
          <pc:sldMk cId="3083216184" sldId="280"/>
        </pc:sldMkLst>
        <pc:spChg chg="mod">
          <ac:chgData name="Mangla, Bhupesh (Corporates)" userId="16f40b37-ca94-4add-8722-ba8c636a87d0" providerId="ADAL" clId="{D4A8D156-5FCD-4FF9-A170-6DA93BF62D7B}" dt="2020-06-21T07:24:28.159" v="816" actId="552"/>
          <ac:spMkLst>
            <pc:docMk/>
            <pc:sldMk cId="3083216184" sldId="280"/>
            <ac:spMk id="3" creationId="{21C0B844-18B2-4C81-9C76-61A72DE5CEE7}"/>
          </ac:spMkLst>
        </pc:spChg>
        <pc:spChg chg="mod">
          <ac:chgData name="Mangla, Bhupesh (Corporates)" userId="16f40b37-ca94-4add-8722-ba8c636a87d0" providerId="ADAL" clId="{D4A8D156-5FCD-4FF9-A170-6DA93BF62D7B}" dt="2020-06-21T07:24:23.984" v="815" actId="552"/>
          <ac:spMkLst>
            <pc:docMk/>
            <pc:sldMk cId="3083216184" sldId="280"/>
            <ac:spMk id="5" creationId="{CA341668-699B-4288-BA54-920C9618FBE9}"/>
          </ac:spMkLst>
        </pc:spChg>
        <pc:spChg chg="mod">
          <ac:chgData name="Mangla, Bhupesh (Corporates)" userId="16f40b37-ca94-4add-8722-ba8c636a87d0" providerId="ADAL" clId="{D4A8D156-5FCD-4FF9-A170-6DA93BF62D7B}" dt="2020-06-21T07:24:28.159" v="816" actId="552"/>
          <ac:spMkLst>
            <pc:docMk/>
            <pc:sldMk cId="3083216184" sldId="280"/>
            <ac:spMk id="6" creationId="{D95542F0-DBF0-4FDE-B732-4DBABA78A9D8}"/>
          </ac:spMkLst>
        </pc:spChg>
        <pc:spChg chg="mod">
          <ac:chgData name="Mangla, Bhupesh (Corporates)" userId="16f40b37-ca94-4add-8722-ba8c636a87d0" providerId="ADAL" clId="{D4A8D156-5FCD-4FF9-A170-6DA93BF62D7B}" dt="2020-06-21T07:24:23.984" v="815" actId="552"/>
          <ac:spMkLst>
            <pc:docMk/>
            <pc:sldMk cId="3083216184" sldId="280"/>
            <ac:spMk id="7" creationId="{27BE9554-F7A7-4779-B1F6-BA4E5161C456}"/>
          </ac:spMkLst>
        </pc:spChg>
      </pc:sldChg>
      <pc:sldChg chg="addSp delSp modSp">
        <pc:chgData name="Mangla, Bhupesh (Corporates)" userId="16f40b37-ca94-4add-8722-ba8c636a87d0" providerId="ADAL" clId="{D4A8D156-5FCD-4FF9-A170-6DA93BF62D7B}" dt="2020-06-21T07:21:04.050" v="783" actId="20577"/>
        <pc:sldMkLst>
          <pc:docMk/>
          <pc:sldMk cId="3928066039" sldId="281"/>
        </pc:sldMkLst>
        <pc:spChg chg="mod">
          <ac:chgData name="Mangla, Bhupesh (Corporates)" userId="16f40b37-ca94-4add-8722-ba8c636a87d0" providerId="ADAL" clId="{D4A8D156-5FCD-4FF9-A170-6DA93BF62D7B}" dt="2020-06-21T06:16:52.530" v="45" actId="14100"/>
          <ac:spMkLst>
            <pc:docMk/>
            <pc:sldMk cId="3928066039" sldId="281"/>
            <ac:spMk id="12" creationId="{D382E84B-AA0E-45F4-959C-C28D3FC4A49B}"/>
          </ac:spMkLst>
        </pc:spChg>
        <pc:spChg chg="mod">
          <ac:chgData name="Mangla, Bhupesh (Corporates)" userId="16f40b37-ca94-4add-8722-ba8c636a87d0" providerId="ADAL" clId="{D4A8D156-5FCD-4FF9-A170-6DA93BF62D7B}" dt="2020-06-21T06:15:13.989" v="27" actId="14100"/>
          <ac:spMkLst>
            <pc:docMk/>
            <pc:sldMk cId="3928066039" sldId="281"/>
            <ac:spMk id="13" creationId="{2477BE99-0480-42C2-95A0-3A806C063CFE}"/>
          </ac:spMkLst>
        </pc:spChg>
        <pc:spChg chg="add del mod">
          <ac:chgData name="Mangla, Bhupesh (Corporates)" userId="16f40b37-ca94-4add-8722-ba8c636a87d0" providerId="ADAL" clId="{D4A8D156-5FCD-4FF9-A170-6DA93BF62D7B}" dt="2020-06-21T06:59:25.330" v="542" actId="478"/>
          <ac:spMkLst>
            <pc:docMk/>
            <pc:sldMk cId="3928066039" sldId="281"/>
            <ac:spMk id="16" creationId="{1034288A-98FE-4742-AF6D-DE25A764BF0B}"/>
          </ac:spMkLst>
        </pc:spChg>
        <pc:spChg chg="mod">
          <ac:chgData name="Mangla, Bhupesh (Corporates)" userId="16f40b37-ca94-4add-8722-ba8c636a87d0" providerId="ADAL" clId="{D4A8D156-5FCD-4FF9-A170-6DA93BF62D7B}" dt="2020-06-21T07:21:04.050" v="783" actId="20577"/>
          <ac:spMkLst>
            <pc:docMk/>
            <pc:sldMk cId="3928066039" sldId="281"/>
            <ac:spMk id="19" creationId="{1EB69C33-217A-4795-AF21-B7528E4084D8}"/>
          </ac:spMkLst>
        </pc:spChg>
        <pc:grpChg chg="add">
          <ac:chgData name="Mangla, Bhupesh (Corporates)" userId="16f40b37-ca94-4add-8722-ba8c636a87d0" providerId="ADAL" clId="{D4A8D156-5FCD-4FF9-A170-6DA93BF62D7B}" dt="2020-06-21T06:59:15.984" v="532"/>
          <ac:grpSpMkLst>
            <pc:docMk/>
            <pc:sldMk cId="3928066039" sldId="281"/>
            <ac:grpSpMk id="18" creationId="{C6A3EBBE-D808-40BA-A2E5-4DF4453422B9}"/>
          </ac:grpSpMkLst>
        </pc:grpChg>
        <pc:graphicFrameChg chg="mod modGraphic">
          <ac:chgData name="Mangla, Bhupesh (Corporates)" userId="16f40b37-ca94-4add-8722-ba8c636a87d0" providerId="ADAL" clId="{D4A8D156-5FCD-4FF9-A170-6DA93BF62D7B}" dt="2020-06-21T06:26:22.047" v="134" actId="113"/>
          <ac:graphicFrameMkLst>
            <pc:docMk/>
            <pc:sldMk cId="3928066039" sldId="281"/>
            <ac:graphicFrameMk id="4" creationId="{646B707C-606C-4129-966D-6469A767F66D}"/>
          </ac:graphicFrameMkLst>
        </pc:graphicFrameChg>
        <pc:graphicFrameChg chg="add del mod modGraphic">
          <ac:chgData name="Mangla, Bhupesh (Corporates)" userId="16f40b37-ca94-4add-8722-ba8c636a87d0" providerId="ADAL" clId="{D4A8D156-5FCD-4FF9-A170-6DA93BF62D7B}" dt="2020-06-21T06:26:16.300" v="132" actId="113"/>
          <ac:graphicFrameMkLst>
            <pc:docMk/>
            <pc:sldMk cId="3928066039" sldId="281"/>
            <ac:graphicFrameMk id="11" creationId="{6DA5A163-76BA-4112-86C1-E0CE7D2D1980}"/>
          </ac:graphicFrameMkLst>
        </pc:graphicFrameChg>
        <pc:picChg chg="add del mod">
          <ac:chgData name="Mangla, Bhupesh (Corporates)" userId="16f40b37-ca94-4add-8722-ba8c636a87d0" providerId="ADAL" clId="{D4A8D156-5FCD-4FF9-A170-6DA93BF62D7B}" dt="2020-06-21T06:59:26.279" v="543" actId="478"/>
          <ac:picMkLst>
            <pc:docMk/>
            <pc:sldMk cId="3928066039" sldId="281"/>
            <ac:picMk id="17" creationId="{1CF6E987-0BF1-45A3-ADD6-B57059E97467}"/>
          </ac:picMkLst>
        </pc:picChg>
        <pc:cxnChg chg="del">
          <ac:chgData name="Mangla, Bhupesh (Corporates)" userId="16f40b37-ca94-4add-8722-ba8c636a87d0" providerId="ADAL" clId="{D4A8D156-5FCD-4FF9-A170-6DA93BF62D7B}" dt="2020-06-21T06:13:39.432" v="14" actId="478"/>
          <ac:cxnSpMkLst>
            <pc:docMk/>
            <pc:sldMk cId="3928066039" sldId="281"/>
            <ac:cxnSpMk id="5" creationId="{CA50C9D5-3A56-427D-89F8-A71715D5DE53}"/>
          </ac:cxnSpMkLst>
        </pc:cxnChg>
        <pc:cxnChg chg="del">
          <ac:chgData name="Mangla, Bhupesh (Corporates)" userId="16f40b37-ca94-4add-8722-ba8c636a87d0" providerId="ADAL" clId="{D4A8D156-5FCD-4FF9-A170-6DA93BF62D7B}" dt="2020-06-21T06:13:23.675" v="8" actId="478"/>
          <ac:cxnSpMkLst>
            <pc:docMk/>
            <pc:sldMk cId="3928066039" sldId="281"/>
            <ac:cxnSpMk id="14" creationId="{39BE4646-95BA-47BD-A49B-B76B3BEA78D1}"/>
          </ac:cxnSpMkLst>
        </pc:cxnChg>
        <pc:cxnChg chg="del">
          <ac:chgData name="Mangla, Bhupesh (Corporates)" userId="16f40b37-ca94-4add-8722-ba8c636a87d0" providerId="ADAL" clId="{D4A8D156-5FCD-4FF9-A170-6DA93BF62D7B}" dt="2020-06-21T06:13:25.148" v="9" actId="478"/>
          <ac:cxnSpMkLst>
            <pc:docMk/>
            <pc:sldMk cId="3928066039" sldId="281"/>
            <ac:cxnSpMk id="15" creationId="{16F75626-341A-46C5-ADB1-2A0AA9F97050}"/>
          </ac:cxnSpMkLst>
        </pc:cxnChg>
      </pc:sldChg>
      <pc:sldMasterChg chg="addSp delSp modSp">
        <pc:chgData name="Mangla, Bhupesh (Corporates)" userId="16f40b37-ca94-4add-8722-ba8c636a87d0" providerId="ADAL" clId="{D4A8D156-5FCD-4FF9-A170-6DA93BF62D7B}" dt="2020-06-21T06:23:58.465" v="86"/>
        <pc:sldMasterMkLst>
          <pc:docMk/>
          <pc:sldMasterMk cId="1165143135" sldId="2147483648"/>
        </pc:sldMasterMkLst>
        <pc:picChg chg="del">
          <ac:chgData name="Mangla, Bhupesh (Corporates)" userId="16f40b37-ca94-4add-8722-ba8c636a87d0" providerId="ADAL" clId="{D4A8D156-5FCD-4FF9-A170-6DA93BF62D7B}" dt="2020-06-21T06:23:47.379" v="79" actId="478"/>
          <ac:picMkLst>
            <pc:docMk/>
            <pc:sldMasterMk cId="1165143135" sldId="2147483648"/>
            <ac:picMk id="7" creationId="{D4C168CC-8F87-4166-AD40-045130203A11}"/>
          </ac:picMkLst>
        </pc:picChg>
        <pc:picChg chg="add del mod">
          <ac:chgData name="Mangla, Bhupesh (Corporates)" userId="16f40b37-ca94-4add-8722-ba8c636a87d0" providerId="ADAL" clId="{D4A8D156-5FCD-4FF9-A170-6DA93BF62D7B}" dt="2020-06-21T06:23:58.465" v="86"/>
          <ac:picMkLst>
            <pc:docMk/>
            <pc:sldMasterMk cId="1165143135" sldId="2147483648"/>
            <ac:picMk id="8" creationId="{509A90E6-8A36-43B0-8B54-F5F7AEADEB89}"/>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D426F-D4D1-459E-89A9-101EEEC6C71D}" type="doc">
      <dgm:prSet loTypeId="urn:microsoft.com/office/officeart/2005/8/layout/bProcess4" loCatId="process" qsTypeId="urn:microsoft.com/office/officeart/2005/8/quickstyle/3d1" qsCatId="3D" csTypeId="urn:microsoft.com/office/officeart/2005/8/colors/accent1_2" csCatId="accent1" phldr="1"/>
      <dgm:spPr/>
      <dgm:t>
        <a:bodyPr/>
        <a:lstStyle/>
        <a:p>
          <a:endParaRPr lang="en-IN"/>
        </a:p>
      </dgm:t>
    </dgm:pt>
    <dgm:pt modelId="{D9B7BFF4-93DC-41EF-BF7F-92C509770305}">
      <dgm:prSet phldrT="[Text]" custT="1"/>
      <dgm:spPr/>
      <dgm:t>
        <a:bodyPr/>
        <a:lstStyle/>
        <a:p>
          <a:r>
            <a:rPr lang="en-IN" sz="1800" b="0" dirty="0">
              <a:latin typeface="Arial" panose="020B0604020202020204" pitchFamily="34" charset="0"/>
              <a:cs typeface="Arial" panose="020B0604020202020204" pitchFamily="34" charset="0"/>
            </a:rPr>
            <a:t>Data Understanding</a:t>
          </a:r>
        </a:p>
      </dgm:t>
    </dgm:pt>
    <dgm:pt modelId="{02202731-0133-4367-B1A8-BB4731CC768B}" type="parTrans" cxnId="{4B80756F-4012-4B64-B0F4-C77716CED9A9}">
      <dgm:prSet/>
      <dgm:spPr/>
      <dgm:t>
        <a:bodyPr/>
        <a:lstStyle/>
        <a:p>
          <a:endParaRPr lang="en-IN"/>
        </a:p>
      </dgm:t>
    </dgm:pt>
    <dgm:pt modelId="{1CFB7883-1ECF-45A8-8568-EB0BD47F1029}" type="sibTrans" cxnId="{4B80756F-4012-4B64-B0F4-C77716CED9A9}">
      <dgm:prSet/>
      <dgm:spPr/>
      <dgm:t>
        <a:bodyPr/>
        <a:lstStyle/>
        <a:p>
          <a:endParaRPr lang="en-IN" sz="1800" b="0">
            <a:latin typeface="Arial" panose="020B0604020202020204" pitchFamily="34" charset="0"/>
            <a:cs typeface="Arial" panose="020B0604020202020204" pitchFamily="34" charset="0"/>
          </a:endParaRPr>
        </a:p>
      </dgm:t>
    </dgm:pt>
    <dgm:pt modelId="{D2748EAC-E7DA-4667-A1F5-CDFBBA60F269}">
      <dgm:prSet phldrT="[Text]" custT="1"/>
      <dgm:spPr/>
      <dgm:t>
        <a:bodyPr/>
        <a:lstStyle/>
        <a:p>
          <a:r>
            <a:rPr lang="en-IN" sz="1800" b="0" dirty="0">
              <a:latin typeface="Arial" panose="020B0604020202020204" pitchFamily="34" charset="0"/>
              <a:cs typeface="Arial" panose="020B0604020202020204" pitchFamily="34" charset="0"/>
            </a:rPr>
            <a:t>Data Cleaning </a:t>
          </a:r>
        </a:p>
      </dgm:t>
    </dgm:pt>
    <dgm:pt modelId="{2DA670FE-E4B9-4A71-ABC7-0EEB7F4CEE03}" type="parTrans" cxnId="{C08EF2A5-4229-41CD-BE3C-65CCDFAAF4CE}">
      <dgm:prSet/>
      <dgm:spPr/>
      <dgm:t>
        <a:bodyPr/>
        <a:lstStyle/>
        <a:p>
          <a:endParaRPr lang="en-IN"/>
        </a:p>
      </dgm:t>
    </dgm:pt>
    <dgm:pt modelId="{205C819D-C011-44A4-B6F9-733979E84BC1}" type="sibTrans" cxnId="{C08EF2A5-4229-41CD-BE3C-65CCDFAAF4CE}">
      <dgm:prSet/>
      <dgm:spPr/>
      <dgm:t>
        <a:bodyPr/>
        <a:lstStyle/>
        <a:p>
          <a:endParaRPr lang="en-IN" sz="1800" b="0">
            <a:latin typeface="Arial" panose="020B0604020202020204" pitchFamily="34" charset="0"/>
            <a:cs typeface="Arial" panose="020B0604020202020204" pitchFamily="34" charset="0"/>
          </a:endParaRPr>
        </a:p>
      </dgm:t>
    </dgm:pt>
    <dgm:pt modelId="{78E0384E-448D-4A80-B101-C00C4CE900CC}">
      <dgm:prSet phldrT="[Text]" custT="1"/>
      <dgm:spPr/>
      <dgm:t>
        <a:bodyPr/>
        <a:lstStyle/>
        <a:p>
          <a:r>
            <a:rPr lang="en-IN" sz="1800" b="0" dirty="0">
              <a:latin typeface="Arial" panose="020B0604020202020204" pitchFamily="34" charset="0"/>
              <a:cs typeface="Arial" panose="020B0604020202020204" pitchFamily="34" charset="0"/>
            </a:rPr>
            <a:t>Exploratory Data Analysis</a:t>
          </a:r>
        </a:p>
      </dgm:t>
    </dgm:pt>
    <dgm:pt modelId="{E5737C9C-8F0A-4F5A-B0BF-B47D037E283D}" type="parTrans" cxnId="{9DA79458-5459-4CD3-AF71-DDB36200DD3F}">
      <dgm:prSet/>
      <dgm:spPr/>
      <dgm:t>
        <a:bodyPr/>
        <a:lstStyle/>
        <a:p>
          <a:endParaRPr lang="en-IN"/>
        </a:p>
      </dgm:t>
    </dgm:pt>
    <dgm:pt modelId="{BCEAD31A-C6AC-4171-B227-5CC1E2CF06B4}" type="sibTrans" cxnId="{9DA79458-5459-4CD3-AF71-DDB36200DD3F}">
      <dgm:prSet/>
      <dgm:spPr/>
      <dgm:t>
        <a:bodyPr/>
        <a:lstStyle/>
        <a:p>
          <a:endParaRPr lang="en-IN" sz="1800" b="0">
            <a:latin typeface="Arial" panose="020B0604020202020204" pitchFamily="34" charset="0"/>
            <a:cs typeface="Arial" panose="020B0604020202020204" pitchFamily="34" charset="0"/>
          </a:endParaRPr>
        </a:p>
      </dgm:t>
    </dgm:pt>
    <dgm:pt modelId="{F00E3AB9-F24A-4154-9890-49A496DF01A8}">
      <dgm:prSet phldrT="[Text]" custT="1"/>
      <dgm:spPr/>
      <dgm:t>
        <a:bodyPr/>
        <a:lstStyle/>
        <a:p>
          <a:r>
            <a:rPr lang="en-IN" sz="1800" b="0" i="0" dirty="0">
              <a:latin typeface="Arial" panose="020B0604020202020204" pitchFamily="34" charset="0"/>
              <a:cs typeface="Arial" panose="020B0604020202020204" pitchFamily="34" charset="0"/>
            </a:rPr>
            <a:t>Model Building </a:t>
          </a:r>
          <a:endParaRPr lang="en-IN" sz="1800" b="0" dirty="0">
            <a:latin typeface="Arial" panose="020B0604020202020204" pitchFamily="34" charset="0"/>
            <a:cs typeface="Arial" panose="020B0604020202020204" pitchFamily="34" charset="0"/>
          </a:endParaRPr>
        </a:p>
      </dgm:t>
    </dgm:pt>
    <dgm:pt modelId="{ECCE37F6-5DF7-4FF0-A4F4-B710EF666BB6}" type="parTrans" cxnId="{ED0DB464-D599-480D-8905-360B21F79C39}">
      <dgm:prSet/>
      <dgm:spPr/>
      <dgm:t>
        <a:bodyPr/>
        <a:lstStyle/>
        <a:p>
          <a:endParaRPr lang="en-IN"/>
        </a:p>
      </dgm:t>
    </dgm:pt>
    <dgm:pt modelId="{87DEE9C5-5954-4661-A32C-156027E882A7}" type="sibTrans" cxnId="{ED0DB464-D599-480D-8905-360B21F79C39}">
      <dgm:prSet/>
      <dgm:spPr/>
      <dgm:t>
        <a:bodyPr/>
        <a:lstStyle/>
        <a:p>
          <a:endParaRPr lang="en-IN" sz="1800" b="0">
            <a:latin typeface="Arial" panose="020B0604020202020204" pitchFamily="34" charset="0"/>
            <a:cs typeface="Arial" panose="020B0604020202020204" pitchFamily="34" charset="0"/>
          </a:endParaRPr>
        </a:p>
      </dgm:t>
    </dgm:pt>
    <dgm:pt modelId="{27DC5EB1-4DB1-4C79-A21A-293AFFD87CD9}">
      <dgm:prSet phldrT="[Text]" custT="1"/>
      <dgm:spPr/>
      <dgm:t>
        <a:bodyPr/>
        <a:lstStyle/>
        <a:p>
          <a:r>
            <a:rPr lang="en-IN" sz="1800" b="0" dirty="0">
              <a:latin typeface="Arial" panose="020B0604020202020204" pitchFamily="34" charset="0"/>
              <a:cs typeface="Arial" panose="020B0604020202020204" pitchFamily="34" charset="0"/>
            </a:rPr>
            <a:t>Feature Scaling </a:t>
          </a:r>
        </a:p>
      </dgm:t>
    </dgm:pt>
    <dgm:pt modelId="{90CEA739-1D98-4DEA-9977-6519FF74B31F}" type="parTrans" cxnId="{F22CFCCD-6DB8-42BF-BDE2-68AAD7B2C3E1}">
      <dgm:prSet/>
      <dgm:spPr/>
      <dgm:t>
        <a:bodyPr/>
        <a:lstStyle/>
        <a:p>
          <a:endParaRPr lang="en-IN"/>
        </a:p>
      </dgm:t>
    </dgm:pt>
    <dgm:pt modelId="{A6CDF522-6002-4853-935D-FC8A2E82596B}" type="sibTrans" cxnId="{F22CFCCD-6DB8-42BF-BDE2-68AAD7B2C3E1}">
      <dgm:prSet/>
      <dgm:spPr/>
      <dgm:t>
        <a:bodyPr/>
        <a:lstStyle/>
        <a:p>
          <a:endParaRPr lang="en-IN" sz="1800" b="0">
            <a:latin typeface="Arial" panose="020B0604020202020204" pitchFamily="34" charset="0"/>
            <a:cs typeface="Arial" panose="020B0604020202020204" pitchFamily="34" charset="0"/>
          </a:endParaRPr>
        </a:p>
      </dgm:t>
    </dgm:pt>
    <dgm:pt modelId="{A7785874-ACF5-492C-99B4-FCCFDF8EF0D6}">
      <dgm:prSet phldrT="[Text]" custT="1"/>
      <dgm:spPr/>
      <dgm:t>
        <a:bodyPr/>
        <a:lstStyle/>
        <a:p>
          <a:r>
            <a:rPr lang="en-IN" sz="1800" b="0" dirty="0">
              <a:latin typeface="Arial" panose="020B0604020202020204" pitchFamily="34" charset="0"/>
              <a:cs typeface="Arial" panose="020B0604020202020204" pitchFamily="34" charset="0"/>
            </a:rPr>
            <a:t>Data Preparation</a:t>
          </a:r>
        </a:p>
      </dgm:t>
    </dgm:pt>
    <dgm:pt modelId="{27259C51-31E9-4D74-85B4-FB400224B4C9}" type="parTrans" cxnId="{424C4715-82D6-4984-B794-78E42F0BB874}">
      <dgm:prSet/>
      <dgm:spPr/>
      <dgm:t>
        <a:bodyPr/>
        <a:lstStyle/>
        <a:p>
          <a:endParaRPr lang="en-IN"/>
        </a:p>
      </dgm:t>
    </dgm:pt>
    <dgm:pt modelId="{CDA22579-0457-477A-B519-BF7EA7D4DBE5}" type="sibTrans" cxnId="{424C4715-82D6-4984-B794-78E42F0BB874}">
      <dgm:prSet/>
      <dgm:spPr/>
      <dgm:t>
        <a:bodyPr/>
        <a:lstStyle/>
        <a:p>
          <a:endParaRPr lang="en-IN" sz="1800" b="0">
            <a:latin typeface="Arial" panose="020B0604020202020204" pitchFamily="34" charset="0"/>
            <a:cs typeface="Arial" panose="020B0604020202020204" pitchFamily="34" charset="0"/>
          </a:endParaRPr>
        </a:p>
      </dgm:t>
    </dgm:pt>
    <dgm:pt modelId="{4FFABB32-2687-4736-982F-516759CBC7EA}">
      <dgm:prSet phldrT="[Text]" custT="1"/>
      <dgm:spPr/>
      <dgm:t>
        <a:bodyPr/>
        <a:lstStyle/>
        <a:p>
          <a:r>
            <a:rPr lang="en-IN" sz="1800" b="0" dirty="0">
              <a:latin typeface="Arial" panose="020B0604020202020204" pitchFamily="34" charset="0"/>
              <a:cs typeface="Arial" panose="020B0604020202020204" pitchFamily="34" charset="0"/>
            </a:rPr>
            <a:t>Confusion Matrix</a:t>
          </a:r>
        </a:p>
        <a:p>
          <a:r>
            <a:rPr lang="en-IN" sz="1800" b="0" dirty="0">
              <a:latin typeface="Arial" panose="020B0604020202020204" pitchFamily="34" charset="0"/>
              <a:cs typeface="Arial" panose="020B0604020202020204" pitchFamily="34" charset="0"/>
            </a:rPr>
            <a:t>&amp;</a:t>
          </a:r>
        </a:p>
        <a:p>
          <a:r>
            <a:rPr lang="en-IN" sz="1800" b="0" dirty="0">
              <a:latin typeface="Arial" panose="020B0604020202020204" pitchFamily="34" charset="0"/>
              <a:cs typeface="Arial" panose="020B0604020202020204" pitchFamily="34" charset="0"/>
            </a:rPr>
            <a:t>ROC Curve</a:t>
          </a:r>
        </a:p>
      </dgm:t>
    </dgm:pt>
    <dgm:pt modelId="{B643FEBD-B36F-4636-A9C7-77CCC466D61F}" type="parTrans" cxnId="{F31270C2-FAB0-426F-B390-61298F120F53}">
      <dgm:prSet/>
      <dgm:spPr/>
      <dgm:t>
        <a:bodyPr/>
        <a:lstStyle/>
        <a:p>
          <a:endParaRPr lang="en-IN"/>
        </a:p>
      </dgm:t>
    </dgm:pt>
    <dgm:pt modelId="{DC54EC93-A6F9-4A66-A309-27AE47A5695B}" type="sibTrans" cxnId="{F31270C2-FAB0-426F-B390-61298F120F53}">
      <dgm:prSet/>
      <dgm:spPr/>
      <dgm:t>
        <a:bodyPr/>
        <a:lstStyle/>
        <a:p>
          <a:endParaRPr lang="en-IN" sz="1800" b="0">
            <a:latin typeface="Arial" panose="020B0604020202020204" pitchFamily="34" charset="0"/>
            <a:cs typeface="Arial" panose="020B0604020202020204" pitchFamily="34" charset="0"/>
          </a:endParaRPr>
        </a:p>
      </dgm:t>
    </dgm:pt>
    <dgm:pt modelId="{F38600EC-F4EC-4B3E-960F-837396BD30C2}">
      <dgm:prSet phldrT="[Text]" custT="1"/>
      <dgm:spPr/>
      <dgm:t>
        <a:bodyPr/>
        <a:lstStyle/>
        <a:p>
          <a:r>
            <a:rPr lang="en-IN" sz="1800" b="0" i="0" dirty="0">
              <a:latin typeface="Arial" panose="020B0604020202020204" pitchFamily="34" charset="0"/>
              <a:cs typeface="Arial" panose="020B0604020202020204" pitchFamily="34" charset="0"/>
            </a:rPr>
            <a:t>Find Optimal Cut-off</a:t>
          </a:r>
        </a:p>
        <a:p>
          <a:r>
            <a:rPr lang="en-IN" sz="1800" b="0" i="0" dirty="0">
              <a:latin typeface="Arial" panose="020B0604020202020204" pitchFamily="34" charset="0"/>
              <a:cs typeface="Arial" panose="020B0604020202020204" pitchFamily="34" charset="0"/>
            </a:rPr>
            <a:t>Precision </a:t>
          </a:r>
        </a:p>
        <a:p>
          <a:r>
            <a:rPr lang="en-IN" sz="1800" b="0" dirty="0">
              <a:latin typeface="Arial" panose="020B0604020202020204" pitchFamily="34" charset="0"/>
              <a:cs typeface="Arial" panose="020B0604020202020204" pitchFamily="34" charset="0"/>
            </a:rPr>
            <a:t>Recall </a:t>
          </a:r>
        </a:p>
      </dgm:t>
    </dgm:pt>
    <dgm:pt modelId="{127DB150-1B9C-489F-9401-51D840B44A72}" type="parTrans" cxnId="{33711EAF-57F6-4D29-AE8A-DAA967CA223A}">
      <dgm:prSet/>
      <dgm:spPr/>
      <dgm:t>
        <a:bodyPr/>
        <a:lstStyle/>
        <a:p>
          <a:endParaRPr lang="en-IN"/>
        </a:p>
      </dgm:t>
    </dgm:pt>
    <dgm:pt modelId="{8A741A59-BE7E-4AC6-99F9-E3FC1B69063B}" type="sibTrans" cxnId="{33711EAF-57F6-4D29-AE8A-DAA967CA223A}">
      <dgm:prSet/>
      <dgm:spPr/>
      <dgm:t>
        <a:bodyPr/>
        <a:lstStyle/>
        <a:p>
          <a:endParaRPr lang="en-IN" sz="1800" b="0">
            <a:latin typeface="Arial" panose="020B0604020202020204" pitchFamily="34" charset="0"/>
            <a:cs typeface="Arial" panose="020B0604020202020204" pitchFamily="34" charset="0"/>
          </a:endParaRPr>
        </a:p>
      </dgm:t>
    </dgm:pt>
    <dgm:pt modelId="{0BF48748-5282-406B-9AC0-5422C350F367}">
      <dgm:prSet phldrT="[Text]" custT="1"/>
      <dgm:spPr/>
      <dgm:t>
        <a:bodyPr/>
        <a:lstStyle/>
        <a:p>
          <a:r>
            <a:rPr lang="en-IN" sz="1800" b="0" dirty="0">
              <a:latin typeface="Arial" panose="020B0604020202020204" pitchFamily="34" charset="0"/>
              <a:cs typeface="Arial" panose="020B0604020202020204" pitchFamily="34" charset="0"/>
            </a:rPr>
            <a:t>Final Conclusion</a:t>
          </a:r>
        </a:p>
      </dgm:t>
    </dgm:pt>
    <dgm:pt modelId="{7D6DC8DB-D5C9-4D69-8140-F80FF2015926}" type="parTrans" cxnId="{8BE47373-8622-4214-A526-AFFB4F3D98B0}">
      <dgm:prSet/>
      <dgm:spPr/>
      <dgm:t>
        <a:bodyPr/>
        <a:lstStyle/>
        <a:p>
          <a:endParaRPr lang="en-IN"/>
        </a:p>
      </dgm:t>
    </dgm:pt>
    <dgm:pt modelId="{F3940C5A-8F2A-4F24-818D-6A1572D7C333}" type="sibTrans" cxnId="{8BE47373-8622-4214-A526-AFFB4F3D98B0}">
      <dgm:prSet/>
      <dgm:spPr/>
      <dgm:t>
        <a:bodyPr/>
        <a:lstStyle/>
        <a:p>
          <a:endParaRPr lang="en-IN"/>
        </a:p>
      </dgm:t>
    </dgm:pt>
    <dgm:pt modelId="{AD996BE2-5CB6-43AA-804E-6B31483C257B}" type="pres">
      <dgm:prSet presAssocID="{160D426F-D4D1-459E-89A9-101EEEC6C71D}" presName="Name0" presStyleCnt="0">
        <dgm:presLayoutVars>
          <dgm:dir/>
          <dgm:resizeHandles/>
        </dgm:presLayoutVars>
      </dgm:prSet>
      <dgm:spPr/>
      <dgm:t>
        <a:bodyPr/>
        <a:lstStyle/>
        <a:p>
          <a:endParaRPr lang="en-US"/>
        </a:p>
      </dgm:t>
    </dgm:pt>
    <dgm:pt modelId="{FD814BC2-57A4-4014-886C-8677349F5A2F}" type="pres">
      <dgm:prSet presAssocID="{D9B7BFF4-93DC-41EF-BF7F-92C509770305}" presName="compNode" presStyleCnt="0"/>
      <dgm:spPr/>
    </dgm:pt>
    <dgm:pt modelId="{92B00B8F-E8D5-4B13-A577-FD3D5418E11A}" type="pres">
      <dgm:prSet presAssocID="{D9B7BFF4-93DC-41EF-BF7F-92C509770305}" presName="dummyConnPt" presStyleCnt="0"/>
      <dgm:spPr/>
    </dgm:pt>
    <dgm:pt modelId="{9F5C5863-88AA-41FB-AA50-5152BC480887}" type="pres">
      <dgm:prSet presAssocID="{D9B7BFF4-93DC-41EF-BF7F-92C509770305}" presName="node" presStyleLbl="node1" presStyleIdx="0" presStyleCnt="9">
        <dgm:presLayoutVars>
          <dgm:bulletEnabled val="1"/>
        </dgm:presLayoutVars>
      </dgm:prSet>
      <dgm:spPr/>
      <dgm:t>
        <a:bodyPr/>
        <a:lstStyle/>
        <a:p>
          <a:endParaRPr lang="en-US"/>
        </a:p>
      </dgm:t>
    </dgm:pt>
    <dgm:pt modelId="{C3C6DABE-86B3-458F-BC73-35C08ECE889B}" type="pres">
      <dgm:prSet presAssocID="{1CFB7883-1ECF-45A8-8568-EB0BD47F1029}" presName="sibTrans" presStyleLbl="bgSibTrans2D1" presStyleIdx="0" presStyleCnt="8"/>
      <dgm:spPr/>
      <dgm:t>
        <a:bodyPr/>
        <a:lstStyle/>
        <a:p>
          <a:endParaRPr lang="en-US"/>
        </a:p>
      </dgm:t>
    </dgm:pt>
    <dgm:pt modelId="{6A3E399F-E498-4EA5-B18D-F7A1FC1D799C}" type="pres">
      <dgm:prSet presAssocID="{D2748EAC-E7DA-4667-A1F5-CDFBBA60F269}" presName="compNode" presStyleCnt="0"/>
      <dgm:spPr/>
    </dgm:pt>
    <dgm:pt modelId="{C11A2A7D-EF54-4B10-8763-1CBBDD4A966C}" type="pres">
      <dgm:prSet presAssocID="{D2748EAC-E7DA-4667-A1F5-CDFBBA60F269}" presName="dummyConnPt" presStyleCnt="0"/>
      <dgm:spPr/>
    </dgm:pt>
    <dgm:pt modelId="{54DE45E2-B298-485D-BDEF-D2BDBE588492}" type="pres">
      <dgm:prSet presAssocID="{D2748EAC-E7DA-4667-A1F5-CDFBBA60F269}" presName="node" presStyleLbl="node1" presStyleIdx="1" presStyleCnt="9">
        <dgm:presLayoutVars>
          <dgm:bulletEnabled val="1"/>
        </dgm:presLayoutVars>
      </dgm:prSet>
      <dgm:spPr/>
      <dgm:t>
        <a:bodyPr/>
        <a:lstStyle/>
        <a:p>
          <a:endParaRPr lang="en-US"/>
        </a:p>
      </dgm:t>
    </dgm:pt>
    <dgm:pt modelId="{32FF5F86-1D43-4EC7-9E5E-FB2588D85F2B}" type="pres">
      <dgm:prSet presAssocID="{205C819D-C011-44A4-B6F9-733979E84BC1}" presName="sibTrans" presStyleLbl="bgSibTrans2D1" presStyleIdx="1" presStyleCnt="8"/>
      <dgm:spPr/>
      <dgm:t>
        <a:bodyPr/>
        <a:lstStyle/>
        <a:p>
          <a:endParaRPr lang="en-US"/>
        </a:p>
      </dgm:t>
    </dgm:pt>
    <dgm:pt modelId="{6A83BCB2-F82E-4E69-B4F0-FDCF68EFB709}" type="pres">
      <dgm:prSet presAssocID="{78E0384E-448D-4A80-B101-C00C4CE900CC}" presName="compNode" presStyleCnt="0"/>
      <dgm:spPr/>
    </dgm:pt>
    <dgm:pt modelId="{BF719E0D-1B5B-4C1C-A404-DCF8F198066A}" type="pres">
      <dgm:prSet presAssocID="{78E0384E-448D-4A80-B101-C00C4CE900CC}" presName="dummyConnPt" presStyleCnt="0"/>
      <dgm:spPr/>
    </dgm:pt>
    <dgm:pt modelId="{269983FB-2E6C-432A-9C38-32D025E23157}" type="pres">
      <dgm:prSet presAssocID="{78E0384E-448D-4A80-B101-C00C4CE900CC}" presName="node" presStyleLbl="node1" presStyleIdx="2" presStyleCnt="9">
        <dgm:presLayoutVars>
          <dgm:bulletEnabled val="1"/>
        </dgm:presLayoutVars>
      </dgm:prSet>
      <dgm:spPr/>
      <dgm:t>
        <a:bodyPr/>
        <a:lstStyle/>
        <a:p>
          <a:endParaRPr lang="en-US"/>
        </a:p>
      </dgm:t>
    </dgm:pt>
    <dgm:pt modelId="{B6F1BADC-57B2-4A3F-94BB-26BB4DA9EFD0}" type="pres">
      <dgm:prSet presAssocID="{BCEAD31A-C6AC-4171-B227-5CC1E2CF06B4}" presName="sibTrans" presStyleLbl="bgSibTrans2D1" presStyleIdx="2" presStyleCnt="8"/>
      <dgm:spPr/>
      <dgm:t>
        <a:bodyPr/>
        <a:lstStyle/>
        <a:p>
          <a:endParaRPr lang="en-US"/>
        </a:p>
      </dgm:t>
    </dgm:pt>
    <dgm:pt modelId="{9EBC73ED-2D2D-406A-8290-3B4B4D2D153B}" type="pres">
      <dgm:prSet presAssocID="{F00E3AB9-F24A-4154-9890-49A496DF01A8}" presName="compNode" presStyleCnt="0"/>
      <dgm:spPr/>
    </dgm:pt>
    <dgm:pt modelId="{DBD23F58-49BE-4F7E-ADBF-EBA858DFA442}" type="pres">
      <dgm:prSet presAssocID="{F00E3AB9-F24A-4154-9890-49A496DF01A8}" presName="dummyConnPt" presStyleCnt="0"/>
      <dgm:spPr/>
    </dgm:pt>
    <dgm:pt modelId="{234FD025-2F9E-41F9-832E-EE75FA9791A2}" type="pres">
      <dgm:prSet presAssocID="{F00E3AB9-F24A-4154-9890-49A496DF01A8}" presName="node" presStyleLbl="node1" presStyleIdx="3" presStyleCnt="9">
        <dgm:presLayoutVars>
          <dgm:bulletEnabled val="1"/>
        </dgm:presLayoutVars>
      </dgm:prSet>
      <dgm:spPr/>
      <dgm:t>
        <a:bodyPr/>
        <a:lstStyle/>
        <a:p>
          <a:endParaRPr lang="en-US"/>
        </a:p>
      </dgm:t>
    </dgm:pt>
    <dgm:pt modelId="{5F629F88-0067-4568-BB94-3059AE8A3866}" type="pres">
      <dgm:prSet presAssocID="{87DEE9C5-5954-4661-A32C-156027E882A7}" presName="sibTrans" presStyleLbl="bgSibTrans2D1" presStyleIdx="3" presStyleCnt="8"/>
      <dgm:spPr/>
      <dgm:t>
        <a:bodyPr/>
        <a:lstStyle/>
        <a:p>
          <a:endParaRPr lang="en-US"/>
        </a:p>
      </dgm:t>
    </dgm:pt>
    <dgm:pt modelId="{F2E49B26-7FC4-4F68-8250-259E60FC2657}" type="pres">
      <dgm:prSet presAssocID="{27DC5EB1-4DB1-4C79-A21A-293AFFD87CD9}" presName="compNode" presStyleCnt="0"/>
      <dgm:spPr/>
    </dgm:pt>
    <dgm:pt modelId="{087FB6F6-0596-45C6-874A-FE29B83D50A8}" type="pres">
      <dgm:prSet presAssocID="{27DC5EB1-4DB1-4C79-A21A-293AFFD87CD9}" presName="dummyConnPt" presStyleCnt="0"/>
      <dgm:spPr/>
    </dgm:pt>
    <dgm:pt modelId="{2F055F0B-E9C5-40DC-A942-833EE25B8418}" type="pres">
      <dgm:prSet presAssocID="{27DC5EB1-4DB1-4C79-A21A-293AFFD87CD9}" presName="node" presStyleLbl="node1" presStyleIdx="4" presStyleCnt="9">
        <dgm:presLayoutVars>
          <dgm:bulletEnabled val="1"/>
        </dgm:presLayoutVars>
      </dgm:prSet>
      <dgm:spPr/>
      <dgm:t>
        <a:bodyPr/>
        <a:lstStyle/>
        <a:p>
          <a:endParaRPr lang="en-US"/>
        </a:p>
      </dgm:t>
    </dgm:pt>
    <dgm:pt modelId="{7386B206-69A4-410A-9F6D-30DC085C8968}" type="pres">
      <dgm:prSet presAssocID="{A6CDF522-6002-4853-935D-FC8A2E82596B}" presName="sibTrans" presStyleLbl="bgSibTrans2D1" presStyleIdx="4" presStyleCnt="8"/>
      <dgm:spPr/>
      <dgm:t>
        <a:bodyPr/>
        <a:lstStyle/>
        <a:p>
          <a:endParaRPr lang="en-US"/>
        </a:p>
      </dgm:t>
    </dgm:pt>
    <dgm:pt modelId="{B63632E1-E732-4FE9-874C-843FA7890D60}" type="pres">
      <dgm:prSet presAssocID="{A7785874-ACF5-492C-99B4-FCCFDF8EF0D6}" presName="compNode" presStyleCnt="0"/>
      <dgm:spPr/>
    </dgm:pt>
    <dgm:pt modelId="{2DDF7863-6508-4390-A822-17EE735EF295}" type="pres">
      <dgm:prSet presAssocID="{A7785874-ACF5-492C-99B4-FCCFDF8EF0D6}" presName="dummyConnPt" presStyleCnt="0"/>
      <dgm:spPr/>
    </dgm:pt>
    <dgm:pt modelId="{78B4DF69-1607-43CD-A9EA-C0F1273C42AB}" type="pres">
      <dgm:prSet presAssocID="{A7785874-ACF5-492C-99B4-FCCFDF8EF0D6}" presName="node" presStyleLbl="node1" presStyleIdx="5" presStyleCnt="9">
        <dgm:presLayoutVars>
          <dgm:bulletEnabled val="1"/>
        </dgm:presLayoutVars>
      </dgm:prSet>
      <dgm:spPr/>
      <dgm:t>
        <a:bodyPr/>
        <a:lstStyle/>
        <a:p>
          <a:endParaRPr lang="en-US"/>
        </a:p>
      </dgm:t>
    </dgm:pt>
    <dgm:pt modelId="{F72140F8-FFA5-40E9-A902-11C1D264510B}" type="pres">
      <dgm:prSet presAssocID="{CDA22579-0457-477A-B519-BF7EA7D4DBE5}" presName="sibTrans" presStyleLbl="bgSibTrans2D1" presStyleIdx="5" presStyleCnt="8"/>
      <dgm:spPr/>
      <dgm:t>
        <a:bodyPr/>
        <a:lstStyle/>
        <a:p>
          <a:endParaRPr lang="en-US"/>
        </a:p>
      </dgm:t>
    </dgm:pt>
    <dgm:pt modelId="{91C9B3D8-F4C6-4FBE-9B44-D8D9B1AED64A}" type="pres">
      <dgm:prSet presAssocID="{4FFABB32-2687-4736-982F-516759CBC7EA}" presName="compNode" presStyleCnt="0"/>
      <dgm:spPr/>
    </dgm:pt>
    <dgm:pt modelId="{5DC6615B-E634-44D2-8286-BCC05D733693}" type="pres">
      <dgm:prSet presAssocID="{4FFABB32-2687-4736-982F-516759CBC7EA}" presName="dummyConnPt" presStyleCnt="0"/>
      <dgm:spPr/>
    </dgm:pt>
    <dgm:pt modelId="{25321E9E-AA79-410E-A353-AE72AF046A72}" type="pres">
      <dgm:prSet presAssocID="{4FFABB32-2687-4736-982F-516759CBC7EA}" presName="node" presStyleLbl="node1" presStyleIdx="6" presStyleCnt="9">
        <dgm:presLayoutVars>
          <dgm:bulletEnabled val="1"/>
        </dgm:presLayoutVars>
      </dgm:prSet>
      <dgm:spPr/>
      <dgm:t>
        <a:bodyPr/>
        <a:lstStyle/>
        <a:p>
          <a:endParaRPr lang="en-US"/>
        </a:p>
      </dgm:t>
    </dgm:pt>
    <dgm:pt modelId="{0C3D943B-E194-4C4F-A6AB-91DFD2D750FD}" type="pres">
      <dgm:prSet presAssocID="{DC54EC93-A6F9-4A66-A309-27AE47A5695B}" presName="sibTrans" presStyleLbl="bgSibTrans2D1" presStyleIdx="6" presStyleCnt="8"/>
      <dgm:spPr/>
      <dgm:t>
        <a:bodyPr/>
        <a:lstStyle/>
        <a:p>
          <a:endParaRPr lang="en-US"/>
        </a:p>
      </dgm:t>
    </dgm:pt>
    <dgm:pt modelId="{B73DBAB5-F05C-4324-9251-E847459CAA41}" type="pres">
      <dgm:prSet presAssocID="{F38600EC-F4EC-4B3E-960F-837396BD30C2}" presName="compNode" presStyleCnt="0"/>
      <dgm:spPr/>
    </dgm:pt>
    <dgm:pt modelId="{7545FCB5-063E-4037-9739-9A96BF340EC1}" type="pres">
      <dgm:prSet presAssocID="{F38600EC-F4EC-4B3E-960F-837396BD30C2}" presName="dummyConnPt" presStyleCnt="0"/>
      <dgm:spPr/>
    </dgm:pt>
    <dgm:pt modelId="{40A240A7-7B43-4C11-97A2-1F89506730AE}" type="pres">
      <dgm:prSet presAssocID="{F38600EC-F4EC-4B3E-960F-837396BD30C2}" presName="node" presStyleLbl="node1" presStyleIdx="7" presStyleCnt="9">
        <dgm:presLayoutVars>
          <dgm:bulletEnabled val="1"/>
        </dgm:presLayoutVars>
      </dgm:prSet>
      <dgm:spPr/>
      <dgm:t>
        <a:bodyPr/>
        <a:lstStyle/>
        <a:p>
          <a:endParaRPr lang="en-US"/>
        </a:p>
      </dgm:t>
    </dgm:pt>
    <dgm:pt modelId="{43544E9C-2291-457C-81F4-C62957A90203}" type="pres">
      <dgm:prSet presAssocID="{8A741A59-BE7E-4AC6-99F9-E3FC1B69063B}" presName="sibTrans" presStyleLbl="bgSibTrans2D1" presStyleIdx="7" presStyleCnt="8"/>
      <dgm:spPr/>
      <dgm:t>
        <a:bodyPr/>
        <a:lstStyle/>
        <a:p>
          <a:endParaRPr lang="en-US"/>
        </a:p>
      </dgm:t>
    </dgm:pt>
    <dgm:pt modelId="{8E385AD0-2D02-4544-ABAB-0A5E761B608D}" type="pres">
      <dgm:prSet presAssocID="{0BF48748-5282-406B-9AC0-5422C350F367}" presName="compNode" presStyleCnt="0"/>
      <dgm:spPr/>
    </dgm:pt>
    <dgm:pt modelId="{0F00B9FC-52ED-4B8A-B06B-531D25BACC65}" type="pres">
      <dgm:prSet presAssocID="{0BF48748-5282-406B-9AC0-5422C350F367}" presName="dummyConnPt" presStyleCnt="0"/>
      <dgm:spPr/>
    </dgm:pt>
    <dgm:pt modelId="{C535D150-D4E8-40DF-B269-076339F8F64F}" type="pres">
      <dgm:prSet presAssocID="{0BF48748-5282-406B-9AC0-5422C350F367}" presName="node" presStyleLbl="node1" presStyleIdx="8" presStyleCnt="9">
        <dgm:presLayoutVars>
          <dgm:bulletEnabled val="1"/>
        </dgm:presLayoutVars>
      </dgm:prSet>
      <dgm:spPr/>
      <dgm:t>
        <a:bodyPr/>
        <a:lstStyle/>
        <a:p>
          <a:endParaRPr lang="en-US"/>
        </a:p>
      </dgm:t>
    </dgm:pt>
  </dgm:ptLst>
  <dgm:cxnLst>
    <dgm:cxn modelId="{8B0DBF9B-BCED-4B92-8C35-44F3BC8EEF10}" type="presOf" srcId="{27DC5EB1-4DB1-4C79-A21A-293AFFD87CD9}" destId="{2F055F0B-E9C5-40DC-A942-833EE25B8418}" srcOrd="0" destOrd="0" presId="urn:microsoft.com/office/officeart/2005/8/layout/bProcess4"/>
    <dgm:cxn modelId="{B547FE9A-0925-446E-BF03-AE626DD52A63}" type="presOf" srcId="{DC54EC93-A6F9-4A66-A309-27AE47A5695B}" destId="{0C3D943B-E194-4C4F-A6AB-91DFD2D750FD}" srcOrd="0" destOrd="0" presId="urn:microsoft.com/office/officeart/2005/8/layout/bProcess4"/>
    <dgm:cxn modelId="{25777697-0C6E-4753-9F4A-87AC6AECCE76}" type="presOf" srcId="{205C819D-C011-44A4-B6F9-733979E84BC1}" destId="{32FF5F86-1D43-4EC7-9E5E-FB2588D85F2B}" srcOrd="0" destOrd="0" presId="urn:microsoft.com/office/officeart/2005/8/layout/bProcess4"/>
    <dgm:cxn modelId="{F22CFCCD-6DB8-42BF-BDE2-68AAD7B2C3E1}" srcId="{160D426F-D4D1-459E-89A9-101EEEC6C71D}" destId="{27DC5EB1-4DB1-4C79-A21A-293AFFD87CD9}" srcOrd="4" destOrd="0" parTransId="{90CEA739-1D98-4DEA-9977-6519FF74B31F}" sibTransId="{A6CDF522-6002-4853-935D-FC8A2E82596B}"/>
    <dgm:cxn modelId="{C0C5A194-4451-434A-81ED-0BC3F15B7FCC}" type="presOf" srcId="{CDA22579-0457-477A-B519-BF7EA7D4DBE5}" destId="{F72140F8-FFA5-40E9-A902-11C1D264510B}" srcOrd="0" destOrd="0" presId="urn:microsoft.com/office/officeart/2005/8/layout/bProcess4"/>
    <dgm:cxn modelId="{037EE7AD-C9F8-47E2-A5CD-AC50E34066C4}" type="presOf" srcId="{0BF48748-5282-406B-9AC0-5422C350F367}" destId="{C535D150-D4E8-40DF-B269-076339F8F64F}" srcOrd="0" destOrd="0" presId="urn:microsoft.com/office/officeart/2005/8/layout/bProcess4"/>
    <dgm:cxn modelId="{424C4715-82D6-4984-B794-78E42F0BB874}" srcId="{160D426F-D4D1-459E-89A9-101EEEC6C71D}" destId="{A7785874-ACF5-492C-99B4-FCCFDF8EF0D6}" srcOrd="5" destOrd="0" parTransId="{27259C51-31E9-4D74-85B4-FB400224B4C9}" sibTransId="{CDA22579-0457-477A-B519-BF7EA7D4DBE5}"/>
    <dgm:cxn modelId="{F162CBCC-194F-481D-8D0A-4D2B673B4D08}" type="presOf" srcId="{78E0384E-448D-4A80-B101-C00C4CE900CC}" destId="{269983FB-2E6C-432A-9C38-32D025E23157}" srcOrd="0" destOrd="0" presId="urn:microsoft.com/office/officeart/2005/8/layout/bProcess4"/>
    <dgm:cxn modelId="{33711EAF-57F6-4D29-AE8A-DAA967CA223A}" srcId="{160D426F-D4D1-459E-89A9-101EEEC6C71D}" destId="{F38600EC-F4EC-4B3E-960F-837396BD30C2}" srcOrd="7" destOrd="0" parTransId="{127DB150-1B9C-489F-9401-51D840B44A72}" sibTransId="{8A741A59-BE7E-4AC6-99F9-E3FC1B69063B}"/>
    <dgm:cxn modelId="{2D72C9CE-DE4B-41D9-8167-A2B44827ECD8}" type="presOf" srcId="{87DEE9C5-5954-4661-A32C-156027E882A7}" destId="{5F629F88-0067-4568-BB94-3059AE8A3866}" srcOrd="0" destOrd="0" presId="urn:microsoft.com/office/officeart/2005/8/layout/bProcess4"/>
    <dgm:cxn modelId="{B3C2735D-8AD4-4C89-B2AE-699447BF5595}" type="presOf" srcId="{F38600EC-F4EC-4B3E-960F-837396BD30C2}" destId="{40A240A7-7B43-4C11-97A2-1F89506730AE}" srcOrd="0" destOrd="0" presId="urn:microsoft.com/office/officeart/2005/8/layout/bProcess4"/>
    <dgm:cxn modelId="{DDDC2900-6253-4A49-93CE-42947B18B2A9}" type="presOf" srcId="{D9B7BFF4-93DC-41EF-BF7F-92C509770305}" destId="{9F5C5863-88AA-41FB-AA50-5152BC480887}" srcOrd="0" destOrd="0" presId="urn:microsoft.com/office/officeart/2005/8/layout/bProcess4"/>
    <dgm:cxn modelId="{A4A4A694-ACBA-435D-BF5D-9D60333DD8A0}" type="presOf" srcId="{F00E3AB9-F24A-4154-9890-49A496DF01A8}" destId="{234FD025-2F9E-41F9-832E-EE75FA9791A2}" srcOrd="0" destOrd="0" presId="urn:microsoft.com/office/officeart/2005/8/layout/bProcess4"/>
    <dgm:cxn modelId="{108DF67B-EB77-40A2-A2A1-CBCF80793848}" type="presOf" srcId="{D2748EAC-E7DA-4667-A1F5-CDFBBA60F269}" destId="{54DE45E2-B298-485D-BDEF-D2BDBE588492}" srcOrd="0" destOrd="0" presId="urn:microsoft.com/office/officeart/2005/8/layout/bProcess4"/>
    <dgm:cxn modelId="{9DA79458-5459-4CD3-AF71-DDB36200DD3F}" srcId="{160D426F-D4D1-459E-89A9-101EEEC6C71D}" destId="{78E0384E-448D-4A80-B101-C00C4CE900CC}" srcOrd="2" destOrd="0" parTransId="{E5737C9C-8F0A-4F5A-B0BF-B47D037E283D}" sibTransId="{BCEAD31A-C6AC-4171-B227-5CC1E2CF06B4}"/>
    <dgm:cxn modelId="{ED0DB464-D599-480D-8905-360B21F79C39}" srcId="{160D426F-D4D1-459E-89A9-101EEEC6C71D}" destId="{F00E3AB9-F24A-4154-9890-49A496DF01A8}" srcOrd="3" destOrd="0" parTransId="{ECCE37F6-5DF7-4FF0-A4F4-B710EF666BB6}" sibTransId="{87DEE9C5-5954-4661-A32C-156027E882A7}"/>
    <dgm:cxn modelId="{63C28ED6-1011-446D-8E89-8F8860D5FD68}" type="presOf" srcId="{1CFB7883-1ECF-45A8-8568-EB0BD47F1029}" destId="{C3C6DABE-86B3-458F-BC73-35C08ECE889B}" srcOrd="0" destOrd="0" presId="urn:microsoft.com/office/officeart/2005/8/layout/bProcess4"/>
    <dgm:cxn modelId="{B9AF464C-CDB9-4D6B-BCC5-4B24EFC7E101}" type="presOf" srcId="{BCEAD31A-C6AC-4171-B227-5CC1E2CF06B4}" destId="{B6F1BADC-57B2-4A3F-94BB-26BB4DA9EFD0}" srcOrd="0" destOrd="0" presId="urn:microsoft.com/office/officeart/2005/8/layout/bProcess4"/>
    <dgm:cxn modelId="{84482857-96A5-4F55-9C23-372579B3DBFE}" type="presOf" srcId="{A7785874-ACF5-492C-99B4-FCCFDF8EF0D6}" destId="{78B4DF69-1607-43CD-A9EA-C0F1273C42AB}" srcOrd="0" destOrd="0" presId="urn:microsoft.com/office/officeart/2005/8/layout/bProcess4"/>
    <dgm:cxn modelId="{650B5F81-7F96-44F2-9D6A-4DC4B3905298}" type="presOf" srcId="{A6CDF522-6002-4853-935D-FC8A2E82596B}" destId="{7386B206-69A4-410A-9F6D-30DC085C8968}" srcOrd="0" destOrd="0" presId="urn:microsoft.com/office/officeart/2005/8/layout/bProcess4"/>
    <dgm:cxn modelId="{F31270C2-FAB0-426F-B390-61298F120F53}" srcId="{160D426F-D4D1-459E-89A9-101EEEC6C71D}" destId="{4FFABB32-2687-4736-982F-516759CBC7EA}" srcOrd="6" destOrd="0" parTransId="{B643FEBD-B36F-4636-A9C7-77CCC466D61F}" sibTransId="{DC54EC93-A6F9-4A66-A309-27AE47A5695B}"/>
    <dgm:cxn modelId="{C08EF2A5-4229-41CD-BE3C-65CCDFAAF4CE}" srcId="{160D426F-D4D1-459E-89A9-101EEEC6C71D}" destId="{D2748EAC-E7DA-4667-A1F5-CDFBBA60F269}" srcOrd="1" destOrd="0" parTransId="{2DA670FE-E4B9-4A71-ABC7-0EEB7F4CEE03}" sibTransId="{205C819D-C011-44A4-B6F9-733979E84BC1}"/>
    <dgm:cxn modelId="{8F657433-C6CA-494D-9D4A-C4D6ECA1B230}" type="presOf" srcId="{4FFABB32-2687-4736-982F-516759CBC7EA}" destId="{25321E9E-AA79-410E-A353-AE72AF046A72}" srcOrd="0" destOrd="0" presId="urn:microsoft.com/office/officeart/2005/8/layout/bProcess4"/>
    <dgm:cxn modelId="{4F0AA209-9DEA-4ED4-8B4C-52ECD2C064B9}" type="presOf" srcId="{8A741A59-BE7E-4AC6-99F9-E3FC1B69063B}" destId="{43544E9C-2291-457C-81F4-C62957A90203}" srcOrd="0" destOrd="0" presId="urn:microsoft.com/office/officeart/2005/8/layout/bProcess4"/>
    <dgm:cxn modelId="{4B80756F-4012-4B64-B0F4-C77716CED9A9}" srcId="{160D426F-D4D1-459E-89A9-101EEEC6C71D}" destId="{D9B7BFF4-93DC-41EF-BF7F-92C509770305}" srcOrd="0" destOrd="0" parTransId="{02202731-0133-4367-B1A8-BB4731CC768B}" sibTransId="{1CFB7883-1ECF-45A8-8568-EB0BD47F1029}"/>
    <dgm:cxn modelId="{8BE47373-8622-4214-A526-AFFB4F3D98B0}" srcId="{160D426F-D4D1-459E-89A9-101EEEC6C71D}" destId="{0BF48748-5282-406B-9AC0-5422C350F367}" srcOrd="8" destOrd="0" parTransId="{7D6DC8DB-D5C9-4D69-8140-F80FF2015926}" sibTransId="{F3940C5A-8F2A-4F24-818D-6A1572D7C333}"/>
    <dgm:cxn modelId="{2292FC1F-02C7-4FAA-85B6-B663337F575B}" type="presOf" srcId="{160D426F-D4D1-459E-89A9-101EEEC6C71D}" destId="{AD996BE2-5CB6-43AA-804E-6B31483C257B}" srcOrd="0" destOrd="0" presId="urn:microsoft.com/office/officeart/2005/8/layout/bProcess4"/>
    <dgm:cxn modelId="{81150107-C162-4D66-AA56-5AB2E4336807}" type="presParOf" srcId="{AD996BE2-5CB6-43AA-804E-6B31483C257B}" destId="{FD814BC2-57A4-4014-886C-8677349F5A2F}" srcOrd="0" destOrd="0" presId="urn:microsoft.com/office/officeart/2005/8/layout/bProcess4"/>
    <dgm:cxn modelId="{F98D0877-1FE7-446B-8829-13122E21A16E}" type="presParOf" srcId="{FD814BC2-57A4-4014-886C-8677349F5A2F}" destId="{92B00B8F-E8D5-4B13-A577-FD3D5418E11A}" srcOrd="0" destOrd="0" presId="urn:microsoft.com/office/officeart/2005/8/layout/bProcess4"/>
    <dgm:cxn modelId="{2C2D85F6-B3DA-430B-9C81-AF4E3EDB913B}" type="presParOf" srcId="{FD814BC2-57A4-4014-886C-8677349F5A2F}" destId="{9F5C5863-88AA-41FB-AA50-5152BC480887}" srcOrd="1" destOrd="0" presId="urn:microsoft.com/office/officeart/2005/8/layout/bProcess4"/>
    <dgm:cxn modelId="{3EB5A40E-AA3A-4988-AD29-C85600A471F1}" type="presParOf" srcId="{AD996BE2-5CB6-43AA-804E-6B31483C257B}" destId="{C3C6DABE-86B3-458F-BC73-35C08ECE889B}" srcOrd="1" destOrd="0" presId="urn:microsoft.com/office/officeart/2005/8/layout/bProcess4"/>
    <dgm:cxn modelId="{C37BC1A9-3B44-40DD-8FD0-F24537206129}" type="presParOf" srcId="{AD996BE2-5CB6-43AA-804E-6B31483C257B}" destId="{6A3E399F-E498-4EA5-B18D-F7A1FC1D799C}" srcOrd="2" destOrd="0" presId="urn:microsoft.com/office/officeart/2005/8/layout/bProcess4"/>
    <dgm:cxn modelId="{ABF9A089-3349-4DBF-BB37-B4E835C270FC}" type="presParOf" srcId="{6A3E399F-E498-4EA5-B18D-F7A1FC1D799C}" destId="{C11A2A7D-EF54-4B10-8763-1CBBDD4A966C}" srcOrd="0" destOrd="0" presId="urn:microsoft.com/office/officeart/2005/8/layout/bProcess4"/>
    <dgm:cxn modelId="{E0022A2C-41F0-432E-B523-AEBCBF9778FB}" type="presParOf" srcId="{6A3E399F-E498-4EA5-B18D-F7A1FC1D799C}" destId="{54DE45E2-B298-485D-BDEF-D2BDBE588492}" srcOrd="1" destOrd="0" presId="urn:microsoft.com/office/officeart/2005/8/layout/bProcess4"/>
    <dgm:cxn modelId="{C2FC819B-0FA3-419E-831B-2766A32B29A2}" type="presParOf" srcId="{AD996BE2-5CB6-43AA-804E-6B31483C257B}" destId="{32FF5F86-1D43-4EC7-9E5E-FB2588D85F2B}" srcOrd="3" destOrd="0" presId="urn:microsoft.com/office/officeart/2005/8/layout/bProcess4"/>
    <dgm:cxn modelId="{02736A78-9493-46E2-970D-724FED0C95C2}" type="presParOf" srcId="{AD996BE2-5CB6-43AA-804E-6B31483C257B}" destId="{6A83BCB2-F82E-4E69-B4F0-FDCF68EFB709}" srcOrd="4" destOrd="0" presId="urn:microsoft.com/office/officeart/2005/8/layout/bProcess4"/>
    <dgm:cxn modelId="{A7A6FD66-BBF7-4A0B-BA49-D59FDFEAFFE8}" type="presParOf" srcId="{6A83BCB2-F82E-4E69-B4F0-FDCF68EFB709}" destId="{BF719E0D-1B5B-4C1C-A404-DCF8F198066A}" srcOrd="0" destOrd="0" presId="urn:microsoft.com/office/officeart/2005/8/layout/bProcess4"/>
    <dgm:cxn modelId="{CDD817ED-BE68-49E7-95AA-20AFE95BED54}" type="presParOf" srcId="{6A83BCB2-F82E-4E69-B4F0-FDCF68EFB709}" destId="{269983FB-2E6C-432A-9C38-32D025E23157}" srcOrd="1" destOrd="0" presId="urn:microsoft.com/office/officeart/2005/8/layout/bProcess4"/>
    <dgm:cxn modelId="{A7A7A4F2-FB46-43A9-A300-9036A80B1D63}" type="presParOf" srcId="{AD996BE2-5CB6-43AA-804E-6B31483C257B}" destId="{B6F1BADC-57B2-4A3F-94BB-26BB4DA9EFD0}" srcOrd="5" destOrd="0" presId="urn:microsoft.com/office/officeart/2005/8/layout/bProcess4"/>
    <dgm:cxn modelId="{2BCA1E04-46E3-42F2-87E1-E79F5DCF24D5}" type="presParOf" srcId="{AD996BE2-5CB6-43AA-804E-6B31483C257B}" destId="{9EBC73ED-2D2D-406A-8290-3B4B4D2D153B}" srcOrd="6" destOrd="0" presId="urn:microsoft.com/office/officeart/2005/8/layout/bProcess4"/>
    <dgm:cxn modelId="{B0CE6BAA-F847-422F-ABB4-3810ED6B6F8A}" type="presParOf" srcId="{9EBC73ED-2D2D-406A-8290-3B4B4D2D153B}" destId="{DBD23F58-49BE-4F7E-ADBF-EBA858DFA442}" srcOrd="0" destOrd="0" presId="urn:microsoft.com/office/officeart/2005/8/layout/bProcess4"/>
    <dgm:cxn modelId="{B10B9154-5BAB-400A-B2D8-441A39021BA0}" type="presParOf" srcId="{9EBC73ED-2D2D-406A-8290-3B4B4D2D153B}" destId="{234FD025-2F9E-41F9-832E-EE75FA9791A2}" srcOrd="1" destOrd="0" presId="urn:microsoft.com/office/officeart/2005/8/layout/bProcess4"/>
    <dgm:cxn modelId="{F44C05D1-EF92-4B49-B759-D9F4131BA4C3}" type="presParOf" srcId="{AD996BE2-5CB6-43AA-804E-6B31483C257B}" destId="{5F629F88-0067-4568-BB94-3059AE8A3866}" srcOrd="7" destOrd="0" presId="urn:microsoft.com/office/officeart/2005/8/layout/bProcess4"/>
    <dgm:cxn modelId="{13D09F76-8F1A-4C01-A198-6523A9938D3E}" type="presParOf" srcId="{AD996BE2-5CB6-43AA-804E-6B31483C257B}" destId="{F2E49B26-7FC4-4F68-8250-259E60FC2657}" srcOrd="8" destOrd="0" presId="urn:microsoft.com/office/officeart/2005/8/layout/bProcess4"/>
    <dgm:cxn modelId="{A7CC64CB-D3A1-43F0-A0C8-C2AF7A922083}" type="presParOf" srcId="{F2E49B26-7FC4-4F68-8250-259E60FC2657}" destId="{087FB6F6-0596-45C6-874A-FE29B83D50A8}" srcOrd="0" destOrd="0" presId="urn:microsoft.com/office/officeart/2005/8/layout/bProcess4"/>
    <dgm:cxn modelId="{F2C10D69-E96F-4114-AF07-503B0B642BD7}" type="presParOf" srcId="{F2E49B26-7FC4-4F68-8250-259E60FC2657}" destId="{2F055F0B-E9C5-40DC-A942-833EE25B8418}" srcOrd="1" destOrd="0" presId="urn:microsoft.com/office/officeart/2005/8/layout/bProcess4"/>
    <dgm:cxn modelId="{AE99963D-9140-471E-A529-1D1478176880}" type="presParOf" srcId="{AD996BE2-5CB6-43AA-804E-6B31483C257B}" destId="{7386B206-69A4-410A-9F6D-30DC085C8968}" srcOrd="9" destOrd="0" presId="urn:microsoft.com/office/officeart/2005/8/layout/bProcess4"/>
    <dgm:cxn modelId="{ABB5E0B3-00D7-4A54-8249-91FEE4A11C25}" type="presParOf" srcId="{AD996BE2-5CB6-43AA-804E-6B31483C257B}" destId="{B63632E1-E732-4FE9-874C-843FA7890D60}" srcOrd="10" destOrd="0" presId="urn:microsoft.com/office/officeart/2005/8/layout/bProcess4"/>
    <dgm:cxn modelId="{F9B44B3E-E977-4A13-B4B9-15D9F4565423}" type="presParOf" srcId="{B63632E1-E732-4FE9-874C-843FA7890D60}" destId="{2DDF7863-6508-4390-A822-17EE735EF295}" srcOrd="0" destOrd="0" presId="urn:microsoft.com/office/officeart/2005/8/layout/bProcess4"/>
    <dgm:cxn modelId="{90637879-8A2B-4E1E-84CF-DB3E93938009}" type="presParOf" srcId="{B63632E1-E732-4FE9-874C-843FA7890D60}" destId="{78B4DF69-1607-43CD-A9EA-C0F1273C42AB}" srcOrd="1" destOrd="0" presId="urn:microsoft.com/office/officeart/2005/8/layout/bProcess4"/>
    <dgm:cxn modelId="{3F5C078D-E742-4185-9994-29B9B6788E1B}" type="presParOf" srcId="{AD996BE2-5CB6-43AA-804E-6B31483C257B}" destId="{F72140F8-FFA5-40E9-A902-11C1D264510B}" srcOrd="11" destOrd="0" presId="urn:microsoft.com/office/officeart/2005/8/layout/bProcess4"/>
    <dgm:cxn modelId="{6A1B86C1-259E-4130-AA69-046FD81A9905}" type="presParOf" srcId="{AD996BE2-5CB6-43AA-804E-6B31483C257B}" destId="{91C9B3D8-F4C6-4FBE-9B44-D8D9B1AED64A}" srcOrd="12" destOrd="0" presId="urn:microsoft.com/office/officeart/2005/8/layout/bProcess4"/>
    <dgm:cxn modelId="{528FAA69-D8BA-4312-B945-AEAE9C03A8D5}" type="presParOf" srcId="{91C9B3D8-F4C6-4FBE-9B44-D8D9B1AED64A}" destId="{5DC6615B-E634-44D2-8286-BCC05D733693}" srcOrd="0" destOrd="0" presId="urn:microsoft.com/office/officeart/2005/8/layout/bProcess4"/>
    <dgm:cxn modelId="{9133E32D-7C79-4647-9C89-47B47E11B283}" type="presParOf" srcId="{91C9B3D8-F4C6-4FBE-9B44-D8D9B1AED64A}" destId="{25321E9E-AA79-410E-A353-AE72AF046A72}" srcOrd="1" destOrd="0" presId="urn:microsoft.com/office/officeart/2005/8/layout/bProcess4"/>
    <dgm:cxn modelId="{F8C09F30-843D-4920-811C-561DAB1EE52B}" type="presParOf" srcId="{AD996BE2-5CB6-43AA-804E-6B31483C257B}" destId="{0C3D943B-E194-4C4F-A6AB-91DFD2D750FD}" srcOrd="13" destOrd="0" presId="urn:microsoft.com/office/officeart/2005/8/layout/bProcess4"/>
    <dgm:cxn modelId="{66605B41-0080-49D1-BB14-43D9502837F3}" type="presParOf" srcId="{AD996BE2-5CB6-43AA-804E-6B31483C257B}" destId="{B73DBAB5-F05C-4324-9251-E847459CAA41}" srcOrd="14" destOrd="0" presId="urn:microsoft.com/office/officeart/2005/8/layout/bProcess4"/>
    <dgm:cxn modelId="{9A04563A-8312-4B50-9D88-BD38EF57CC9D}" type="presParOf" srcId="{B73DBAB5-F05C-4324-9251-E847459CAA41}" destId="{7545FCB5-063E-4037-9739-9A96BF340EC1}" srcOrd="0" destOrd="0" presId="urn:microsoft.com/office/officeart/2005/8/layout/bProcess4"/>
    <dgm:cxn modelId="{86426062-29AD-4944-AED2-50B3679050B9}" type="presParOf" srcId="{B73DBAB5-F05C-4324-9251-E847459CAA41}" destId="{40A240A7-7B43-4C11-97A2-1F89506730AE}" srcOrd="1" destOrd="0" presId="urn:microsoft.com/office/officeart/2005/8/layout/bProcess4"/>
    <dgm:cxn modelId="{0A3AC85F-2723-4FDF-89BF-D5AA99887E85}" type="presParOf" srcId="{AD996BE2-5CB6-43AA-804E-6B31483C257B}" destId="{43544E9C-2291-457C-81F4-C62957A90203}" srcOrd="15" destOrd="0" presId="urn:microsoft.com/office/officeart/2005/8/layout/bProcess4"/>
    <dgm:cxn modelId="{5CC9222F-9162-4805-9EFB-910DD23D48A3}" type="presParOf" srcId="{AD996BE2-5CB6-43AA-804E-6B31483C257B}" destId="{8E385AD0-2D02-4544-ABAB-0A5E761B608D}" srcOrd="16" destOrd="0" presId="urn:microsoft.com/office/officeart/2005/8/layout/bProcess4"/>
    <dgm:cxn modelId="{D293C93C-C173-4054-BFB4-550145C6E0FF}" type="presParOf" srcId="{8E385AD0-2D02-4544-ABAB-0A5E761B608D}" destId="{0F00B9FC-52ED-4B8A-B06B-531D25BACC65}" srcOrd="0" destOrd="0" presId="urn:microsoft.com/office/officeart/2005/8/layout/bProcess4"/>
    <dgm:cxn modelId="{B01285B8-EC63-4508-80FD-D54F2B0A8B92}" type="presParOf" srcId="{8E385AD0-2D02-4544-ABAB-0A5E761B608D}" destId="{C535D150-D4E8-40DF-B269-076339F8F64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6DABE-86B3-458F-BC73-35C08ECE889B}">
      <dsp:nvSpPr>
        <dsp:cNvPr id="0" name=""/>
        <dsp:cNvSpPr/>
      </dsp:nvSpPr>
      <dsp:spPr>
        <a:xfrm rot="5400000">
          <a:off x="-324240" y="1232319"/>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F5C5863-88AA-41FB-AA50-5152BC480887}">
      <dsp:nvSpPr>
        <dsp:cNvPr id="0" name=""/>
        <dsp:cNvSpPr/>
      </dsp:nvSpPr>
      <dsp:spPr>
        <a:xfrm>
          <a:off x="117147" y="3414"/>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Data Understanding</a:t>
          </a:r>
        </a:p>
      </dsp:txBody>
      <dsp:txXfrm>
        <a:off x="162435" y="48702"/>
        <a:ext cx="2486489" cy="1455663"/>
      </dsp:txXfrm>
    </dsp:sp>
    <dsp:sp modelId="{32FF5F86-1D43-4EC7-9E5E-FB2588D85F2B}">
      <dsp:nvSpPr>
        <dsp:cNvPr id="0" name=""/>
        <dsp:cNvSpPr/>
      </dsp:nvSpPr>
      <dsp:spPr>
        <a:xfrm rot="5400000">
          <a:off x="-324240" y="3165118"/>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4DE45E2-B298-485D-BDEF-D2BDBE588492}">
      <dsp:nvSpPr>
        <dsp:cNvPr id="0" name=""/>
        <dsp:cNvSpPr/>
      </dsp:nvSpPr>
      <dsp:spPr>
        <a:xfrm>
          <a:off x="117147" y="19362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Data Cleaning </a:t>
          </a:r>
        </a:p>
      </dsp:txBody>
      <dsp:txXfrm>
        <a:off x="162435" y="1981501"/>
        <a:ext cx="2486489" cy="1455663"/>
      </dsp:txXfrm>
    </dsp:sp>
    <dsp:sp modelId="{B6F1BADC-57B2-4A3F-94BB-26BB4DA9EFD0}">
      <dsp:nvSpPr>
        <dsp:cNvPr id="0" name=""/>
        <dsp:cNvSpPr/>
      </dsp:nvSpPr>
      <dsp:spPr>
        <a:xfrm>
          <a:off x="642158" y="4131518"/>
          <a:ext cx="3417899"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69983FB-2E6C-432A-9C38-32D025E23157}">
      <dsp:nvSpPr>
        <dsp:cNvPr id="0" name=""/>
        <dsp:cNvSpPr/>
      </dsp:nvSpPr>
      <dsp:spPr>
        <a:xfrm>
          <a:off x="117147" y="38690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Exploratory Data Analysis</a:t>
          </a:r>
        </a:p>
      </dsp:txBody>
      <dsp:txXfrm>
        <a:off x="162435" y="3914301"/>
        <a:ext cx="2486489" cy="1455663"/>
      </dsp:txXfrm>
    </dsp:sp>
    <dsp:sp modelId="{5F629F88-0067-4568-BB94-3059AE8A3866}">
      <dsp:nvSpPr>
        <dsp:cNvPr id="0" name=""/>
        <dsp:cNvSpPr/>
      </dsp:nvSpPr>
      <dsp:spPr>
        <a:xfrm rot="16200000">
          <a:off x="3103256" y="3165118"/>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4FD025-2F9E-41F9-832E-EE75FA9791A2}">
      <dsp:nvSpPr>
        <dsp:cNvPr id="0" name=""/>
        <dsp:cNvSpPr/>
      </dsp:nvSpPr>
      <dsp:spPr>
        <a:xfrm>
          <a:off x="3544645" y="38690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latin typeface="Arial" panose="020B0604020202020204" pitchFamily="34" charset="0"/>
              <a:cs typeface="Arial" panose="020B0604020202020204" pitchFamily="34" charset="0"/>
            </a:rPr>
            <a:t>Model Building </a:t>
          </a:r>
          <a:endParaRPr lang="en-IN" sz="1800" b="0" kern="1200" dirty="0">
            <a:latin typeface="Arial" panose="020B0604020202020204" pitchFamily="34" charset="0"/>
            <a:cs typeface="Arial" panose="020B0604020202020204" pitchFamily="34" charset="0"/>
          </a:endParaRPr>
        </a:p>
      </dsp:txBody>
      <dsp:txXfrm>
        <a:off x="3589933" y="3914301"/>
        <a:ext cx="2486489" cy="1455663"/>
      </dsp:txXfrm>
    </dsp:sp>
    <dsp:sp modelId="{7386B206-69A4-410A-9F6D-30DC085C8968}">
      <dsp:nvSpPr>
        <dsp:cNvPr id="0" name=""/>
        <dsp:cNvSpPr/>
      </dsp:nvSpPr>
      <dsp:spPr>
        <a:xfrm rot="16200000">
          <a:off x="3103256" y="1232319"/>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F055F0B-E9C5-40DC-A942-833EE25B8418}">
      <dsp:nvSpPr>
        <dsp:cNvPr id="0" name=""/>
        <dsp:cNvSpPr/>
      </dsp:nvSpPr>
      <dsp:spPr>
        <a:xfrm>
          <a:off x="3544645" y="19362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Feature Scaling </a:t>
          </a:r>
        </a:p>
      </dsp:txBody>
      <dsp:txXfrm>
        <a:off x="3589933" y="1981501"/>
        <a:ext cx="2486489" cy="1455663"/>
      </dsp:txXfrm>
    </dsp:sp>
    <dsp:sp modelId="{F72140F8-FFA5-40E9-A902-11C1D264510B}">
      <dsp:nvSpPr>
        <dsp:cNvPr id="0" name=""/>
        <dsp:cNvSpPr/>
      </dsp:nvSpPr>
      <dsp:spPr>
        <a:xfrm>
          <a:off x="4069656" y="265919"/>
          <a:ext cx="3417899"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8B4DF69-1607-43CD-A9EA-C0F1273C42AB}">
      <dsp:nvSpPr>
        <dsp:cNvPr id="0" name=""/>
        <dsp:cNvSpPr/>
      </dsp:nvSpPr>
      <dsp:spPr>
        <a:xfrm>
          <a:off x="3544645" y="3414"/>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Data Preparation</a:t>
          </a:r>
        </a:p>
      </dsp:txBody>
      <dsp:txXfrm>
        <a:off x="3589933" y="48702"/>
        <a:ext cx="2486489" cy="1455663"/>
      </dsp:txXfrm>
    </dsp:sp>
    <dsp:sp modelId="{0C3D943B-E194-4C4F-A6AB-91DFD2D750FD}">
      <dsp:nvSpPr>
        <dsp:cNvPr id="0" name=""/>
        <dsp:cNvSpPr/>
      </dsp:nvSpPr>
      <dsp:spPr>
        <a:xfrm rot="5400000">
          <a:off x="6530754" y="1232319"/>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5321E9E-AA79-410E-A353-AE72AF046A72}">
      <dsp:nvSpPr>
        <dsp:cNvPr id="0" name=""/>
        <dsp:cNvSpPr/>
      </dsp:nvSpPr>
      <dsp:spPr>
        <a:xfrm>
          <a:off x="6972143" y="3414"/>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Confusion Matrix</a:t>
          </a:r>
        </a:p>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&amp;</a:t>
          </a:r>
        </a:p>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ROC Curve</a:t>
          </a:r>
        </a:p>
      </dsp:txBody>
      <dsp:txXfrm>
        <a:off x="7017431" y="48702"/>
        <a:ext cx="2486489" cy="1455663"/>
      </dsp:txXfrm>
    </dsp:sp>
    <dsp:sp modelId="{43544E9C-2291-457C-81F4-C62957A90203}">
      <dsp:nvSpPr>
        <dsp:cNvPr id="0" name=""/>
        <dsp:cNvSpPr/>
      </dsp:nvSpPr>
      <dsp:spPr>
        <a:xfrm rot="5400000">
          <a:off x="6530754" y="3165118"/>
          <a:ext cx="1923201" cy="231935"/>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A240A7-7B43-4C11-97A2-1F89506730AE}">
      <dsp:nvSpPr>
        <dsp:cNvPr id="0" name=""/>
        <dsp:cNvSpPr/>
      </dsp:nvSpPr>
      <dsp:spPr>
        <a:xfrm>
          <a:off x="6972143" y="19362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i="0" kern="1200" dirty="0">
              <a:latin typeface="Arial" panose="020B0604020202020204" pitchFamily="34" charset="0"/>
              <a:cs typeface="Arial" panose="020B0604020202020204" pitchFamily="34" charset="0"/>
            </a:rPr>
            <a:t>Find Optimal Cut-off</a:t>
          </a:r>
        </a:p>
        <a:p>
          <a:pPr lvl="0" algn="ctr" defTabSz="800100">
            <a:lnSpc>
              <a:spcPct val="90000"/>
            </a:lnSpc>
            <a:spcBef>
              <a:spcPct val="0"/>
            </a:spcBef>
            <a:spcAft>
              <a:spcPct val="35000"/>
            </a:spcAft>
          </a:pPr>
          <a:r>
            <a:rPr lang="en-IN" sz="1800" b="0" i="0" kern="1200" dirty="0">
              <a:latin typeface="Arial" panose="020B0604020202020204" pitchFamily="34" charset="0"/>
              <a:cs typeface="Arial" panose="020B0604020202020204" pitchFamily="34" charset="0"/>
            </a:rPr>
            <a:t>Precision </a:t>
          </a:r>
        </a:p>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Recall </a:t>
          </a:r>
        </a:p>
      </dsp:txBody>
      <dsp:txXfrm>
        <a:off x="7017431" y="1981501"/>
        <a:ext cx="2486489" cy="1455663"/>
      </dsp:txXfrm>
    </dsp:sp>
    <dsp:sp modelId="{C535D150-D4E8-40DF-B269-076339F8F64F}">
      <dsp:nvSpPr>
        <dsp:cNvPr id="0" name=""/>
        <dsp:cNvSpPr/>
      </dsp:nvSpPr>
      <dsp:spPr>
        <a:xfrm>
          <a:off x="6972143" y="3869013"/>
          <a:ext cx="2577065" cy="15462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Arial" panose="020B0604020202020204" pitchFamily="34" charset="0"/>
              <a:cs typeface="Arial" panose="020B0604020202020204" pitchFamily="34" charset="0"/>
            </a:rPr>
            <a:t>Final Conclusion</a:t>
          </a:r>
        </a:p>
      </dsp:txBody>
      <dsp:txXfrm>
        <a:off x="7017431" y="3914301"/>
        <a:ext cx="2486489" cy="14556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8DCD2-678D-43B9-B948-41BE47476A99}"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49C5E-D056-4337-81E9-050C773B3D3B}" type="slidenum">
              <a:rPr lang="en-IN" smtClean="0"/>
              <a:t>‹#›</a:t>
            </a:fld>
            <a:endParaRPr lang="en-IN"/>
          </a:p>
        </p:txBody>
      </p:sp>
    </p:spTree>
    <p:extLst>
      <p:ext uri="{BB962C8B-B14F-4D97-AF65-F5344CB8AC3E}">
        <p14:creationId xmlns:p14="http://schemas.microsoft.com/office/powerpoint/2010/main" val="131146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00"/>
                </a:solidFill>
                <a:latin typeface="Calibri" panose="020F0502020204030204" pitchFamily="34" charset="0"/>
              </a:rPr>
              <a:t>Typical Structure of lead to conversion</a:t>
            </a:r>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2</a:t>
            </a:fld>
            <a:endParaRPr lang="en-IN" dirty="0"/>
          </a:p>
        </p:txBody>
      </p:sp>
    </p:spTree>
    <p:extLst>
      <p:ext uri="{BB962C8B-B14F-4D97-AF65-F5344CB8AC3E}">
        <p14:creationId xmlns:p14="http://schemas.microsoft.com/office/powerpoint/2010/main" val="64777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11</a:t>
            </a:fld>
            <a:endParaRPr lang="en-IN" dirty="0"/>
          </a:p>
        </p:txBody>
      </p:sp>
    </p:spTree>
    <p:extLst>
      <p:ext uri="{BB962C8B-B14F-4D97-AF65-F5344CB8AC3E}">
        <p14:creationId xmlns:p14="http://schemas.microsoft.com/office/powerpoint/2010/main" val="7915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3</a:t>
            </a:fld>
            <a:endParaRPr lang="en-IN" dirty="0"/>
          </a:p>
        </p:txBody>
      </p:sp>
    </p:spTree>
    <p:extLst>
      <p:ext uri="{BB962C8B-B14F-4D97-AF65-F5344CB8AC3E}">
        <p14:creationId xmlns:p14="http://schemas.microsoft.com/office/powerpoint/2010/main" val="181737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4</a:t>
            </a:fld>
            <a:endParaRPr lang="en-IN" dirty="0"/>
          </a:p>
        </p:txBody>
      </p:sp>
    </p:spTree>
    <p:extLst>
      <p:ext uri="{BB962C8B-B14F-4D97-AF65-F5344CB8AC3E}">
        <p14:creationId xmlns:p14="http://schemas.microsoft.com/office/powerpoint/2010/main" val="216866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5</a:t>
            </a:fld>
            <a:endParaRPr lang="en-IN" dirty="0"/>
          </a:p>
        </p:txBody>
      </p:sp>
    </p:spTree>
    <p:extLst>
      <p:ext uri="{BB962C8B-B14F-4D97-AF65-F5344CB8AC3E}">
        <p14:creationId xmlns:p14="http://schemas.microsoft.com/office/powerpoint/2010/main" val="206437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6</a:t>
            </a:fld>
            <a:endParaRPr lang="en-IN" dirty="0"/>
          </a:p>
        </p:txBody>
      </p:sp>
    </p:spTree>
    <p:extLst>
      <p:ext uri="{BB962C8B-B14F-4D97-AF65-F5344CB8AC3E}">
        <p14:creationId xmlns:p14="http://schemas.microsoft.com/office/powerpoint/2010/main" val="249337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7</a:t>
            </a:fld>
            <a:endParaRPr lang="en-IN" dirty="0"/>
          </a:p>
        </p:txBody>
      </p:sp>
    </p:spTree>
    <p:extLst>
      <p:ext uri="{BB962C8B-B14F-4D97-AF65-F5344CB8AC3E}">
        <p14:creationId xmlns:p14="http://schemas.microsoft.com/office/powerpoint/2010/main" val="3599431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8</a:t>
            </a:fld>
            <a:endParaRPr lang="en-IN" dirty="0"/>
          </a:p>
        </p:txBody>
      </p:sp>
    </p:spTree>
    <p:extLst>
      <p:ext uri="{BB962C8B-B14F-4D97-AF65-F5344CB8AC3E}">
        <p14:creationId xmlns:p14="http://schemas.microsoft.com/office/powerpoint/2010/main" val="394227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9</a:t>
            </a:fld>
            <a:endParaRPr lang="en-IN" dirty="0"/>
          </a:p>
        </p:txBody>
      </p:sp>
    </p:spTree>
    <p:extLst>
      <p:ext uri="{BB962C8B-B14F-4D97-AF65-F5344CB8AC3E}">
        <p14:creationId xmlns:p14="http://schemas.microsoft.com/office/powerpoint/2010/main" val="209974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049C5E-D056-4337-81E9-050C773B3D3B}" type="slidenum">
              <a:rPr lang="en-IN" smtClean="0"/>
              <a:t>10</a:t>
            </a:fld>
            <a:endParaRPr lang="en-IN" dirty="0"/>
          </a:p>
        </p:txBody>
      </p:sp>
    </p:spTree>
    <p:extLst>
      <p:ext uri="{BB962C8B-B14F-4D97-AF65-F5344CB8AC3E}">
        <p14:creationId xmlns:p14="http://schemas.microsoft.com/office/powerpoint/2010/main" val="328738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7D86-9238-4020-8A0B-01CF0059B1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94D695-84AF-4205-A91E-20B749B8B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F6690B-5E2E-4BFD-8CDD-6D78FF2E3703}"/>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CBD0D67F-6241-451E-AD68-E05AC7D74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790B3-D579-40EA-841C-FDA7452EE6F6}"/>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1072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D0F-F1EC-4A12-828F-9626AC4CE7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289D0-3CE5-4B79-B118-8626C50BB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4A396-2FEC-42BB-84BD-C47AFCA704F4}"/>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3722B2B8-D331-4944-BFA4-A0B0BE84C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2D217-C8D2-4580-9689-5B59733EB9FB}"/>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356880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B134E-E1E0-4376-ABCE-75A2C078F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3193B4-2EC8-47BC-977F-E97D4C0E2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3960D-4504-41C1-BB30-945B7BF9B898}"/>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E1218DDE-26E8-4D7F-B562-52C6029FC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2FDD6-2279-4891-8CB4-7F2C343E54D4}"/>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275198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BAAA-F3F6-4BBE-8DDA-6F97716566DA}"/>
              </a:ext>
            </a:extLst>
          </p:cNvPr>
          <p:cNvSpPr>
            <a:spLocks noGrp="1"/>
          </p:cNvSpPr>
          <p:nvPr>
            <p:ph type="title"/>
          </p:nvPr>
        </p:nvSpPr>
        <p:spPr>
          <a:xfrm>
            <a:off x="155275" y="136525"/>
            <a:ext cx="11835442" cy="432819"/>
          </a:xfrm>
          <a:solidFill>
            <a:srgbClr val="002060"/>
          </a:solidFill>
        </p:spPr>
        <p:txBody>
          <a:bodyPr vert="horz" lIns="91440" tIns="45720" rIns="91440" bIns="45720" rtlCol="0" anchor="ctr">
            <a:normAutofit/>
          </a:bodyPr>
          <a:lstStyle>
            <a:lvl1pPr>
              <a:defRPr lang="en-IN" sz="2400" dirty="0">
                <a:solidFill>
                  <a:schemeClr val="bg1"/>
                </a:solidFill>
                <a:latin typeface="Arial" panose="020B0604020202020204" pitchFamily="34" charset="0"/>
                <a:cs typeface="Arial" panose="020B0604020202020204" pitchFamily="34" charset="0"/>
              </a:defRPr>
            </a:lvl1pPr>
          </a:lstStyle>
          <a:p>
            <a:pPr lvl="0"/>
            <a:r>
              <a:rPr lang="en-US" dirty="0"/>
              <a:t>Click to edit Master title style</a:t>
            </a:r>
            <a:endParaRPr lang="en-IN" dirty="0"/>
          </a:p>
        </p:txBody>
      </p:sp>
      <p:sp>
        <p:nvSpPr>
          <p:cNvPr id="3" name="Content Placeholder 2">
            <a:extLst>
              <a:ext uri="{FF2B5EF4-FFF2-40B4-BE49-F238E27FC236}">
                <a16:creationId xmlns:a16="http://schemas.microsoft.com/office/drawing/2014/main" id="{3DCCF91A-27D2-48F5-B629-BC59CAE0287B}"/>
              </a:ext>
            </a:extLst>
          </p:cNvPr>
          <p:cNvSpPr>
            <a:spLocks noGrp="1"/>
          </p:cNvSpPr>
          <p:nvPr>
            <p:ph idx="1"/>
          </p:nvPr>
        </p:nvSpPr>
        <p:spPr>
          <a:xfrm>
            <a:off x="155275" y="690113"/>
            <a:ext cx="11835441" cy="5598543"/>
          </a:xfrm>
        </p:spPr>
        <p:txBody>
          <a:bodyPr vert="horz" lIns="91440" tIns="45720" rIns="91440" bIns="45720" rtlCol="0" anchor="t">
            <a:normAutofit/>
          </a:bodyPr>
          <a:lstStyle>
            <a:lvl1pPr>
              <a:defRPr lang="en-US" sz="1800" smtClean="0">
                <a:solidFill>
                  <a:schemeClr val="tx1">
                    <a:lumMod val="95000"/>
                    <a:lumOff val="5000"/>
                  </a:schemeClr>
                </a:solidFill>
                <a:latin typeface="Arial" panose="020B0604020202020204" pitchFamily="34" charset="0"/>
                <a:ea typeface="+mj-ea"/>
                <a:cs typeface="Arial" panose="020B0604020202020204" pitchFamily="34" charset="0"/>
              </a:defRPr>
            </a:lvl1pPr>
            <a:lvl2pPr>
              <a:defRPr lang="en-US" sz="1800" smtClean="0">
                <a:solidFill>
                  <a:schemeClr val="tx1">
                    <a:lumMod val="95000"/>
                    <a:lumOff val="5000"/>
                  </a:schemeClr>
                </a:solidFill>
              </a:defRPr>
            </a:lvl2pPr>
            <a:lvl3pPr>
              <a:defRPr lang="en-US" sz="1800" smtClean="0">
                <a:solidFill>
                  <a:schemeClr val="tx1">
                    <a:lumMod val="95000"/>
                    <a:lumOff val="5000"/>
                  </a:schemeClr>
                </a:solidFill>
              </a:defRPr>
            </a:lvl3pPr>
            <a:lvl4pPr>
              <a:defRPr lang="en-US" sz="1800" smtClean="0">
                <a:solidFill>
                  <a:schemeClr val="tx1">
                    <a:lumMod val="95000"/>
                    <a:lumOff val="5000"/>
                  </a:schemeClr>
                </a:solidFill>
              </a:defRPr>
            </a:lvl4pPr>
            <a:lvl5pPr>
              <a:defRPr lang="en-IN" sz="1800">
                <a:solidFill>
                  <a:schemeClr val="tx1">
                    <a:lumMod val="95000"/>
                    <a:lumOff val="5000"/>
                  </a:schemeClr>
                </a:solidFill>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35E5DB2-9082-4CC3-81BF-DEF90DD30E77}"/>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C7BA2C91-3D27-4CE1-93DF-174A71040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BC270-D616-4754-82FF-E52F66F66C9A}"/>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134898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8308-89A9-48EF-90E8-6BF6FCAA8E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CE9200-2A0C-48AB-9F54-7FB3A62BA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BB1659-3FC7-4E56-A858-A4F1636454B9}"/>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209283D5-567F-4369-BA4F-5ECE5017D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3DDB4-D8FE-4E8E-BB55-F15552B87E9D}"/>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301241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B3CA5-458E-4B4F-A8A2-9C28BA231730}"/>
              </a:ext>
            </a:extLst>
          </p:cNvPr>
          <p:cNvSpPr>
            <a:spLocks noGrp="1"/>
          </p:cNvSpPr>
          <p:nvPr>
            <p:ph sz="half" idx="1"/>
          </p:nvPr>
        </p:nvSpPr>
        <p:spPr>
          <a:xfrm>
            <a:off x="155275" y="849582"/>
            <a:ext cx="5865963" cy="4351338"/>
          </a:xfrm>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5C9C39-7F9C-46F1-B7C1-9B1DE7B7280C}"/>
              </a:ext>
            </a:extLst>
          </p:cNvPr>
          <p:cNvSpPr>
            <a:spLocks noGrp="1"/>
          </p:cNvSpPr>
          <p:nvPr>
            <p:ph sz="half" idx="2"/>
          </p:nvPr>
        </p:nvSpPr>
        <p:spPr>
          <a:xfrm>
            <a:off x="6170765" y="850211"/>
            <a:ext cx="5819952" cy="4351338"/>
          </a:xfrm>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6045EC-1611-4DE9-8C34-74E3DEE50B30}"/>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6" name="Footer Placeholder 5">
            <a:extLst>
              <a:ext uri="{FF2B5EF4-FFF2-40B4-BE49-F238E27FC236}">
                <a16:creationId xmlns:a16="http://schemas.microsoft.com/office/drawing/2014/main" id="{4F1118A0-91FA-472C-BD84-C95F269D8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20297-F834-4BFE-88FF-B7EEFDAD67E6}"/>
              </a:ext>
            </a:extLst>
          </p:cNvPr>
          <p:cNvSpPr>
            <a:spLocks noGrp="1"/>
          </p:cNvSpPr>
          <p:nvPr>
            <p:ph type="sldNum" sz="quarter" idx="12"/>
          </p:nvPr>
        </p:nvSpPr>
        <p:spPr/>
        <p:txBody>
          <a:bodyPr/>
          <a:lstStyle/>
          <a:p>
            <a:fld id="{2381CA3C-BCCA-4813-82D2-76E3370A7E44}" type="slidenum">
              <a:rPr lang="en-IN" smtClean="0"/>
              <a:t>‹#›</a:t>
            </a:fld>
            <a:endParaRPr lang="en-IN"/>
          </a:p>
        </p:txBody>
      </p:sp>
      <p:sp>
        <p:nvSpPr>
          <p:cNvPr id="8" name="Title 1">
            <a:extLst>
              <a:ext uri="{FF2B5EF4-FFF2-40B4-BE49-F238E27FC236}">
                <a16:creationId xmlns:a16="http://schemas.microsoft.com/office/drawing/2014/main" id="{7111B781-DE77-4C48-AFF1-EFFEB7AF534A}"/>
              </a:ext>
            </a:extLst>
          </p:cNvPr>
          <p:cNvSpPr>
            <a:spLocks noGrp="1"/>
          </p:cNvSpPr>
          <p:nvPr>
            <p:ph type="title"/>
          </p:nvPr>
        </p:nvSpPr>
        <p:spPr>
          <a:xfrm>
            <a:off x="155275" y="136525"/>
            <a:ext cx="11835442" cy="566528"/>
          </a:xfrm>
          <a:solidFill>
            <a:srgbClr val="002060"/>
          </a:solidFill>
        </p:spPr>
        <p:txBody>
          <a:bodyPr vert="horz" lIns="91440" tIns="45720" rIns="91440" bIns="45720" rtlCol="0" anchor="ctr">
            <a:normAutofit/>
          </a:bodyPr>
          <a:lstStyle>
            <a:lvl1pPr>
              <a:defRPr lang="en-IN" sz="2400" dirty="0">
                <a:solidFill>
                  <a:schemeClr val="bg1"/>
                </a:solidFill>
                <a:latin typeface="Arial" panose="020B0604020202020204" pitchFamily="34" charset="0"/>
                <a:ea typeface="+mn-ea"/>
                <a:cs typeface="Arial" panose="020B0604020202020204" pitchFamily="34" charset="0"/>
              </a:defRPr>
            </a:lvl1pPr>
          </a:lstStyle>
          <a:p>
            <a:pPr lvl="0"/>
            <a:r>
              <a:rPr lang="en-US" dirty="0"/>
              <a:t>Click to edit Master title style</a:t>
            </a:r>
            <a:endParaRPr lang="en-IN" dirty="0"/>
          </a:p>
        </p:txBody>
      </p:sp>
    </p:spTree>
    <p:extLst>
      <p:ext uri="{BB962C8B-B14F-4D97-AF65-F5344CB8AC3E}">
        <p14:creationId xmlns:p14="http://schemas.microsoft.com/office/powerpoint/2010/main" val="126846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C944-2648-42C3-B4D5-BD5CDC930A4B}"/>
              </a:ext>
            </a:extLst>
          </p:cNvPr>
          <p:cNvSpPr>
            <a:spLocks noGrp="1"/>
          </p:cNvSpPr>
          <p:nvPr>
            <p:ph type="title"/>
          </p:nvPr>
        </p:nvSpPr>
        <p:spPr>
          <a:xfrm>
            <a:off x="839788" y="365125"/>
            <a:ext cx="10515600" cy="1325563"/>
          </a:xfrm>
          <a:solidFill>
            <a:srgbClr val="002060"/>
          </a:solidFill>
        </p:spPr>
        <p:txBody>
          <a:bodyPr vert="horz" lIns="91440" tIns="45720" rIns="91440" bIns="45720" rtlCol="0" anchor="ctr">
            <a:normAutofit/>
          </a:bodyPr>
          <a:lstStyle>
            <a:lvl1pPr>
              <a:defRPr lang="en-IN" sz="2400">
                <a:solidFill>
                  <a:schemeClr val="bg1"/>
                </a:solidFill>
                <a:latin typeface="Arial" panose="020B0604020202020204" pitchFamily="34" charset="0"/>
                <a:ea typeface="+mn-ea"/>
                <a:cs typeface="Arial" panose="020B0604020202020204" pitchFamily="34" charset="0"/>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031CD5F6-9CF3-4B4E-ABA8-F3B08C7A2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84A2C-3DC9-4D37-9024-D070E5A944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C78A7-852A-4D82-B90E-226302EF7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66ACD1-3E3F-465B-9268-FCDE70A59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79F1FC-82F8-43A1-917A-CE9F7ECBABD5}"/>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8" name="Footer Placeholder 7">
            <a:extLst>
              <a:ext uri="{FF2B5EF4-FFF2-40B4-BE49-F238E27FC236}">
                <a16:creationId xmlns:a16="http://schemas.microsoft.com/office/drawing/2014/main" id="{35840D7B-B887-481E-8C87-925307C72B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946CDC-77CE-4AF7-81B5-A2AACB64984F}"/>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123168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D486C3E-26C2-47E1-9174-59D6FB1B8088}"/>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4" name="Footer Placeholder 3">
            <a:extLst>
              <a:ext uri="{FF2B5EF4-FFF2-40B4-BE49-F238E27FC236}">
                <a16:creationId xmlns:a16="http://schemas.microsoft.com/office/drawing/2014/main" id="{EC49C6F4-C900-463F-85FC-4D8DEBCA59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D2D786-FCD8-4D3E-86FD-AC0263BF2CE2}"/>
              </a:ext>
            </a:extLst>
          </p:cNvPr>
          <p:cNvSpPr>
            <a:spLocks noGrp="1"/>
          </p:cNvSpPr>
          <p:nvPr>
            <p:ph type="sldNum" sz="quarter" idx="12"/>
          </p:nvPr>
        </p:nvSpPr>
        <p:spPr/>
        <p:txBody>
          <a:bodyPr/>
          <a:lstStyle/>
          <a:p>
            <a:fld id="{2381CA3C-BCCA-4813-82D2-76E3370A7E44}" type="slidenum">
              <a:rPr lang="en-IN" smtClean="0"/>
              <a:t>‹#›</a:t>
            </a:fld>
            <a:endParaRPr lang="en-IN"/>
          </a:p>
        </p:txBody>
      </p:sp>
      <p:sp>
        <p:nvSpPr>
          <p:cNvPr id="6" name="Title 1">
            <a:extLst>
              <a:ext uri="{FF2B5EF4-FFF2-40B4-BE49-F238E27FC236}">
                <a16:creationId xmlns:a16="http://schemas.microsoft.com/office/drawing/2014/main" id="{446F2093-2B6E-4603-9D4E-1F1D87242715}"/>
              </a:ext>
            </a:extLst>
          </p:cNvPr>
          <p:cNvSpPr>
            <a:spLocks noGrp="1"/>
          </p:cNvSpPr>
          <p:nvPr>
            <p:ph type="title"/>
          </p:nvPr>
        </p:nvSpPr>
        <p:spPr>
          <a:xfrm>
            <a:off x="155275" y="136525"/>
            <a:ext cx="11835442" cy="566528"/>
          </a:xfrm>
          <a:solidFill>
            <a:srgbClr val="002060"/>
          </a:solidFill>
        </p:spPr>
        <p:txBody>
          <a:bodyPr vert="horz" lIns="91440" tIns="45720" rIns="91440" bIns="45720" rtlCol="0" anchor="ctr">
            <a:normAutofit/>
          </a:bodyPr>
          <a:lstStyle>
            <a:lvl1pPr>
              <a:defRPr lang="en-IN" sz="2400" dirty="0">
                <a:solidFill>
                  <a:schemeClr val="bg1"/>
                </a:solidFill>
                <a:latin typeface="Arial" panose="020B0604020202020204" pitchFamily="34" charset="0"/>
                <a:ea typeface="+mn-ea"/>
                <a:cs typeface="Arial" panose="020B0604020202020204" pitchFamily="34" charset="0"/>
              </a:defRPr>
            </a:lvl1pPr>
          </a:lstStyle>
          <a:p>
            <a:pPr lvl="0"/>
            <a:r>
              <a:rPr lang="en-US" dirty="0"/>
              <a:t>Click to edit Master title style</a:t>
            </a:r>
            <a:endParaRPr lang="en-IN" dirty="0"/>
          </a:p>
        </p:txBody>
      </p:sp>
    </p:spTree>
    <p:extLst>
      <p:ext uri="{BB962C8B-B14F-4D97-AF65-F5344CB8AC3E}">
        <p14:creationId xmlns:p14="http://schemas.microsoft.com/office/powerpoint/2010/main" val="203336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39028-CA19-4E00-88CA-97D12CBBE442}"/>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3" name="Footer Placeholder 2">
            <a:extLst>
              <a:ext uri="{FF2B5EF4-FFF2-40B4-BE49-F238E27FC236}">
                <a16:creationId xmlns:a16="http://schemas.microsoft.com/office/drawing/2014/main" id="{190AE19D-3CCD-46F6-AD8B-6941FF6BBF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9E244-3932-41E2-AA0B-E01122872CA1}"/>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84854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B737-AF6A-476E-8B0A-BCED66919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BA220B-16A8-4CE7-B3B1-A6606EC83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F7832-D54A-49CA-8FCB-143C6A501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BA082-BEE7-43D0-BA41-FB52705C4F22}"/>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6" name="Footer Placeholder 5">
            <a:extLst>
              <a:ext uri="{FF2B5EF4-FFF2-40B4-BE49-F238E27FC236}">
                <a16:creationId xmlns:a16="http://schemas.microsoft.com/office/drawing/2014/main" id="{F956B17C-F511-4191-87F8-E5DBDE59C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FBCB-1239-459B-8A75-3C1719872C34}"/>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335177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4B71-28A0-472C-BD1E-A2C7450A9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DF76B4-6E20-4F49-A1FA-A2E82AD8F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0629F-DFB7-4C9D-91C7-26788F236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664FA-CBFD-49BC-9346-CBA30498627F}"/>
              </a:ext>
            </a:extLst>
          </p:cNvPr>
          <p:cNvSpPr>
            <a:spLocks noGrp="1"/>
          </p:cNvSpPr>
          <p:nvPr>
            <p:ph type="dt" sz="half" idx="10"/>
          </p:nvPr>
        </p:nvSpPr>
        <p:spPr/>
        <p:txBody>
          <a:bodyPr/>
          <a:lstStyle/>
          <a:p>
            <a:fld id="{B63D2FB7-3A84-40B3-AFCF-3FCB7AA8BD94}" type="datetimeFigureOut">
              <a:rPr lang="en-IN" smtClean="0"/>
              <a:t>06-09-2020</a:t>
            </a:fld>
            <a:endParaRPr lang="en-IN"/>
          </a:p>
        </p:txBody>
      </p:sp>
      <p:sp>
        <p:nvSpPr>
          <p:cNvPr id="6" name="Footer Placeholder 5">
            <a:extLst>
              <a:ext uri="{FF2B5EF4-FFF2-40B4-BE49-F238E27FC236}">
                <a16:creationId xmlns:a16="http://schemas.microsoft.com/office/drawing/2014/main" id="{5354DD89-8F26-4889-B931-668CA5F9D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D7B0FB-83FD-402C-88F9-73C434904DBF}"/>
              </a:ext>
            </a:extLst>
          </p:cNvPr>
          <p:cNvSpPr>
            <a:spLocks noGrp="1"/>
          </p:cNvSpPr>
          <p:nvPr>
            <p:ph type="sldNum" sz="quarter" idx="12"/>
          </p:nvPr>
        </p:nvSpPr>
        <p:spPr/>
        <p:txBody>
          <a:bodyPr/>
          <a:lstStyle/>
          <a:p>
            <a:fld id="{2381CA3C-BCCA-4813-82D2-76E3370A7E44}" type="slidenum">
              <a:rPr lang="en-IN" smtClean="0"/>
              <a:t>‹#›</a:t>
            </a:fld>
            <a:endParaRPr lang="en-IN"/>
          </a:p>
        </p:txBody>
      </p:sp>
    </p:spTree>
    <p:extLst>
      <p:ext uri="{BB962C8B-B14F-4D97-AF65-F5344CB8AC3E}">
        <p14:creationId xmlns:p14="http://schemas.microsoft.com/office/powerpoint/2010/main" val="348635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883C9-DB43-458B-86F7-FCEF11CFDAF3}"/>
              </a:ext>
            </a:extLst>
          </p:cNvPr>
          <p:cNvSpPr>
            <a:spLocks noGrp="1"/>
          </p:cNvSpPr>
          <p:nvPr>
            <p:ph type="title"/>
          </p:nvPr>
        </p:nvSpPr>
        <p:spPr>
          <a:xfrm>
            <a:off x="838200" y="365125"/>
            <a:ext cx="10515600" cy="1325563"/>
          </a:xfrm>
          <a:prstGeom prst="rect">
            <a:avLst/>
          </a:prstGeom>
          <a:solidFill>
            <a:srgbClr val="002060"/>
          </a:solidFill>
        </p:spPr>
        <p:txBody>
          <a:bodyPr vert="horz" lIns="91440" tIns="45720" rIns="91440" bIns="45720" rtlCol="0" anchor="ctr">
            <a:normAutofit/>
          </a:body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502DD1E4-E03F-43B6-9995-85C30D7B5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42C95-33C1-426F-BCCB-56FF691BE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D2FB7-3A84-40B3-AFCF-3FCB7AA8BD94}" type="datetimeFigureOut">
              <a:rPr lang="en-IN" smtClean="0"/>
              <a:t>06-09-2020</a:t>
            </a:fld>
            <a:endParaRPr lang="en-IN"/>
          </a:p>
        </p:txBody>
      </p:sp>
      <p:sp>
        <p:nvSpPr>
          <p:cNvPr id="5" name="Footer Placeholder 4">
            <a:extLst>
              <a:ext uri="{FF2B5EF4-FFF2-40B4-BE49-F238E27FC236}">
                <a16:creationId xmlns:a16="http://schemas.microsoft.com/office/drawing/2014/main" id="{25C9CC30-FD85-4595-B8E8-23E90DA04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AE6769-E3FF-4D1C-A60C-09DCBC83B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1CA3C-BCCA-4813-82D2-76E3370A7E44}" type="slidenum">
              <a:rPr lang="en-IN" smtClean="0"/>
              <a:t>‹#›</a:t>
            </a:fld>
            <a:endParaRPr lang="en-IN"/>
          </a:p>
        </p:txBody>
      </p:sp>
    </p:spTree>
    <p:extLst>
      <p:ext uri="{BB962C8B-B14F-4D97-AF65-F5344CB8AC3E}">
        <p14:creationId xmlns:p14="http://schemas.microsoft.com/office/powerpoint/2010/main" val="116514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IN" sz="2400" kern="1200" smtClean="0">
          <a:solidFill>
            <a:schemeClr val="bg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BE338C-E069-4F56-B158-00C408E30958}"/>
              </a:ext>
            </a:extLst>
          </p:cNvPr>
          <p:cNvSpPr/>
          <p:nvPr/>
        </p:nvSpPr>
        <p:spPr>
          <a:xfrm>
            <a:off x="923925" y="1389063"/>
            <a:ext cx="10515600" cy="40657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3210A0E-E1A6-42FB-BF33-79DE297AEC71}"/>
              </a:ext>
            </a:extLst>
          </p:cNvPr>
          <p:cNvSpPr>
            <a:spLocks noGrp="1"/>
          </p:cNvSpPr>
          <p:nvPr>
            <p:ph type="ctrTitle"/>
          </p:nvPr>
        </p:nvSpPr>
        <p:spPr>
          <a:xfrm>
            <a:off x="4529120" y="1389063"/>
            <a:ext cx="6915168" cy="2387600"/>
          </a:xfrm>
        </p:spPr>
        <p:txBody>
          <a:bodyPr>
            <a:normAutofit/>
          </a:bodyPr>
          <a:lstStyle/>
          <a:p>
            <a:r>
              <a:rPr lang="en-IN" sz="4000" dirty="0">
                <a:latin typeface="Arial" panose="020B0604020202020204" pitchFamily="34" charset="0"/>
                <a:cs typeface="Arial" panose="020B0604020202020204" pitchFamily="34" charset="0"/>
              </a:rPr>
              <a:t>PGDDS – March 2020 Batch</a:t>
            </a:r>
            <a:r>
              <a:rPr lang="en-IN" sz="4000" dirty="0"/>
              <a:t> </a:t>
            </a:r>
            <a:br>
              <a:rPr lang="en-IN" sz="4000" dirty="0"/>
            </a:br>
            <a:r>
              <a:rPr lang="en-IN" sz="4000" dirty="0"/>
              <a:t>Lead Scoring Case Study</a:t>
            </a:r>
            <a:r>
              <a:rPr lang="en-IN" sz="4000" dirty="0">
                <a:latin typeface="Arial" panose="020B0604020202020204" pitchFamily="34" charset="0"/>
                <a:cs typeface="Arial" panose="020B0604020202020204" pitchFamily="34" charset="0"/>
              </a:rPr>
              <a:t/>
            </a:r>
            <a:br>
              <a:rPr lang="en-IN" sz="4000"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5E14576-5FD5-4518-A695-0439019A8DF1}"/>
              </a:ext>
            </a:extLst>
          </p:cNvPr>
          <p:cNvSpPr>
            <a:spLocks noGrp="1"/>
          </p:cNvSpPr>
          <p:nvPr>
            <p:ph type="subTitle" idx="1"/>
          </p:nvPr>
        </p:nvSpPr>
        <p:spPr>
          <a:xfrm>
            <a:off x="923925" y="3799066"/>
            <a:ext cx="10515600" cy="1655762"/>
          </a:xfrm>
          <a:ln>
            <a:noFill/>
          </a:ln>
        </p:spPr>
        <p:txBody>
          <a:bodyPr anchor="b"/>
          <a:lstStyle/>
          <a:p>
            <a:pPr algn="r"/>
            <a:r>
              <a:rPr lang="en-IN" dirty="0" err="1">
                <a:latin typeface="Arial" panose="020B0604020202020204" pitchFamily="34" charset="0"/>
                <a:cs typeface="Arial" panose="020B0604020202020204" pitchFamily="34" charset="0"/>
              </a:rPr>
              <a:t>Swagat</a:t>
            </a:r>
            <a:r>
              <a:rPr lang="en-IN" dirty="0">
                <a:latin typeface="Arial" panose="020B0604020202020204" pitchFamily="34" charset="0"/>
                <a:cs typeface="Arial" panose="020B0604020202020204" pitchFamily="34" charset="0"/>
              </a:rPr>
              <a:t> Sahoo</a:t>
            </a:r>
          </a:p>
          <a:p>
            <a:pPr algn="r"/>
            <a:r>
              <a:rPr lang="en-IN" dirty="0">
                <a:latin typeface="Arial" panose="020B0604020202020204" pitchFamily="34" charset="0"/>
                <a:cs typeface="Arial" panose="020B0604020202020204" pitchFamily="34" charset="0"/>
              </a:rPr>
              <a:t>Ramesh Chandra </a:t>
            </a:r>
          </a:p>
        </p:txBody>
      </p:sp>
      <p:pic>
        <p:nvPicPr>
          <p:cNvPr id="4" name="Picture 3">
            <a:extLst>
              <a:ext uri="{FF2B5EF4-FFF2-40B4-BE49-F238E27FC236}">
                <a16:creationId xmlns:a16="http://schemas.microsoft.com/office/drawing/2014/main" id="{2A50C908-EF8B-41D7-AC92-52317FAE254C}"/>
              </a:ext>
            </a:extLst>
          </p:cNvPr>
          <p:cNvPicPr>
            <a:picLocks noChangeAspect="1"/>
          </p:cNvPicPr>
          <p:nvPr/>
        </p:nvPicPr>
        <p:blipFill>
          <a:blip r:embed="rId2"/>
          <a:stretch>
            <a:fillRect/>
          </a:stretch>
        </p:blipFill>
        <p:spPr>
          <a:xfrm>
            <a:off x="923925" y="1389063"/>
            <a:ext cx="3600432" cy="4069814"/>
          </a:xfrm>
          <a:prstGeom prst="rect">
            <a:avLst/>
          </a:prstGeom>
        </p:spPr>
      </p:pic>
    </p:spTree>
    <p:extLst>
      <p:ext uri="{BB962C8B-B14F-4D97-AF65-F5344CB8AC3E}">
        <p14:creationId xmlns:p14="http://schemas.microsoft.com/office/powerpoint/2010/main" val="13420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7716517" cy="440295"/>
          </a:xfrm>
          <a:effectLst>
            <a:softEdge rad="12700"/>
          </a:effectLst>
        </p:spPr>
        <p:txBody>
          <a:bodyPr>
            <a:noAutofit/>
          </a:bodyPr>
          <a:lstStyle/>
          <a:p>
            <a:pPr algn="l"/>
            <a:r>
              <a:rPr lang="en-IN" b="1" i="0" u="none" strike="noStrike" baseline="0" dirty="0"/>
              <a:t>Top-3 Variables </a:t>
            </a:r>
            <a:endParaRPr lang="en-IN" dirty="0"/>
          </a:p>
        </p:txBody>
      </p:sp>
      <p:sp>
        <p:nvSpPr>
          <p:cNvPr id="3" name="Rectangle 2">
            <a:extLst>
              <a:ext uri="{FF2B5EF4-FFF2-40B4-BE49-F238E27FC236}">
                <a16:creationId xmlns:a16="http://schemas.microsoft.com/office/drawing/2014/main" id="{24A8B701-69E4-4AFC-835C-5ED226F1F3C4}"/>
              </a:ext>
            </a:extLst>
          </p:cNvPr>
          <p:cNvSpPr/>
          <p:nvPr/>
        </p:nvSpPr>
        <p:spPr>
          <a:xfrm>
            <a:off x="196603" y="643803"/>
            <a:ext cx="4004348" cy="400110"/>
          </a:xfrm>
          <a:prstGeom prst="rect">
            <a:avLst/>
          </a:prstGeom>
        </p:spPr>
        <p:txBody>
          <a:bodyPr wrap="square">
            <a:spAutoFit/>
          </a:bodyPr>
          <a:lstStyle/>
          <a:p>
            <a:pPr lvl="0"/>
            <a:r>
              <a:rPr lang="en-IN" sz="2000" b="1" dirty="0">
                <a:latin typeface="Arial" panose="020B0604020202020204" pitchFamily="34" charset="0"/>
                <a:cs typeface="Arial" panose="020B0604020202020204" pitchFamily="34" charset="0"/>
              </a:rPr>
              <a:t>Top 3 Contributing Variables  </a:t>
            </a:r>
          </a:p>
        </p:txBody>
      </p:sp>
      <p:sp>
        <p:nvSpPr>
          <p:cNvPr id="8" name="Rectangle 7">
            <a:extLst>
              <a:ext uri="{FF2B5EF4-FFF2-40B4-BE49-F238E27FC236}">
                <a16:creationId xmlns:a16="http://schemas.microsoft.com/office/drawing/2014/main" id="{1D9D3272-DADB-40BD-B858-C3BA6DE3F53B}"/>
              </a:ext>
            </a:extLst>
          </p:cNvPr>
          <p:cNvSpPr/>
          <p:nvPr/>
        </p:nvSpPr>
        <p:spPr>
          <a:xfrm>
            <a:off x="6938635" y="706752"/>
            <a:ext cx="4521182" cy="400110"/>
          </a:xfrm>
          <a:prstGeom prst="rect">
            <a:avLst/>
          </a:prstGeom>
        </p:spPr>
        <p:txBody>
          <a:bodyPr wrap="square">
            <a:spAutoFit/>
          </a:bodyPr>
          <a:lstStyle/>
          <a:p>
            <a:pPr lvl="0"/>
            <a:r>
              <a:rPr lang="en-IN" sz="2000" b="1" dirty="0">
                <a:latin typeface="Arial" panose="020B0604020202020204" pitchFamily="34" charset="0"/>
                <a:cs typeface="Arial" panose="020B0604020202020204" pitchFamily="34" charset="0"/>
              </a:rPr>
              <a:t>Top 3 Categorical Dummy Variables   </a:t>
            </a:r>
          </a:p>
        </p:txBody>
      </p:sp>
      <p:sp>
        <p:nvSpPr>
          <p:cNvPr id="10" name="TextBox 9">
            <a:extLst>
              <a:ext uri="{FF2B5EF4-FFF2-40B4-BE49-F238E27FC236}">
                <a16:creationId xmlns:a16="http://schemas.microsoft.com/office/drawing/2014/main" id="{C6DC9830-CFCE-488A-A8C0-4BDC5FA204EB}"/>
              </a:ext>
            </a:extLst>
          </p:cNvPr>
          <p:cNvSpPr txBox="1"/>
          <p:nvPr/>
        </p:nvSpPr>
        <p:spPr>
          <a:xfrm>
            <a:off x="156548" y="1348158"/>
            <a:ext cx="6097656" cy="4524957"/>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Lead Origin</a:t>
            </a:r>
          </a:p>
          <a:p>
            <a:pPr marL="800100" lvl="1" indent="-342900">
              <a:lnSpc>
                <a:spcPct val="115000"/>
              </a:lnSpc>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Lead </a:t>
            </a:r>
            <a:r>
              <a:rPr lang="en-US" i="0" dirty="0" err="1">
                <a:solidFill>
                  <a:srgbClr val="000000"/>
                </a:solidFill>
                <a:effectLst/>
                <a:latin typeface="Arial" panose="020B0604020202020204" pitchFamily="34" charset="0"/>
                <a:cs typeface="Arial" panose="020B0604020202020204" pitchFamily="34" charset="0"/>
              </a:rPr>
              <a:t>Origin_Lead</a:t>
            </a:r>
            <a:r>
              <a:rPr lang="en-US" i="0" dirty="0">
                <a:solidFill>
                  <a:srgbClr val="000000"/>
                </a:solidFill>
                <a:effectLst/>
                <a:latin typeface="Arial" panose="020B0604020202020204" pitchFamily="34" charset="0"/>
                <a:cs typeface="Arial" panose="020B0604020202020204" pitchFamily="34" charset="0"/>
              </a:rPr>
              <a:t> Add Form</a:t>
            </a:r>
            <a:endParaRPr lang="en-IN" i="0" dirty="0">
              <a:solidFill>
                <a:srgbClr val="000000"/>
              </a:solidFill>
              <a:latin typeface="Arial" panose="020B0604020202020204" pitchFamily="34" charset="0"/>
              <a:cs typeface="Arial" panose="020B0604020202020204" pitchFamily="34" charset="0"/>
            </a:endParaRPr>
          </a:p>
          <a:p>
            <a:pPr marL="800100" lvl="1" indent="-34290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Actua</a:t>
            </a:r>
            <a:r>
              <a:rPr lang="en-IN" dirty="0">
                <a:latin typeface="Arial" panose="020B0604020202020204" pitchFamily="34" charset="0"/>
                <a:ea typeface="Arial" panose="020B0604020202020204" pitchFamily="34" charset="0"/>
                <a:cs typeface="Arial" panose="020B0604020202020204" pitchFamily="34" charset="0"/>
              </a:rPr>
              <a:t>lly Lead Origin is the one of the important parameter to keep flowing the funnel for sales team </a:t>
            </a:r>
            <a:endParaRPr lang="en-IN"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Lead Source</a:t>
            </a:r>
          </a:p>
          <a:p>
            <a:pPr marL="800100" lvl="1" indent="-342900">
              <a:lnSpc>
                <a:spcPct val="115000"/>
              </a:lnSpc>
              <a:buFont typeface="Arial" panose="020B0604020202020204" pitchFamily="34" charset="0"/>
              <a:buChar char="•"/>
            </a:pPr>
            <a:r>
              <a:rPr lang="en-IN" i="0" dirty="0">
                <a:solidFill>
                  <a:srgbClr val="000000"/>
                </a:solidFill>
                <a:effectLst/>
                <a:latin typeface="Arial" panose="020B0604020202020204" pitchFamily="34" charset="0"/>
                <a:cs typeface="Arial" panose="020B0604020202020204" pitchFamily="34" charset="0"/>
              </a:rPr>
              <a:t>Lead </a:t>
            </a:r>
            <a:r>
              <a:rPr lang="en-IN" i="0" dirty="0" err="1">
                <a:solidFill>
                  <a:srgbClr val="000000"/>
                </a:solidFill>
                <a:effectLst/>
                <a:latin typeface="Arial" panose="020B0604020202020204" pitchFamily="34" charset="0"/>
                <a:cs typeface="Arial" panose="020B0604020202020204" pitchFamily="34" charset="0"/>
              </a:rPr>
              <a:t>Source_Welingak</a:t>
            </a:r>
            <a:r>
              <a:rPr lang="en-IN" i="0" dirty="0">
                <a:solidFill>
                  <a:srgbClr val="000000"/>
                </a:solidFill>
                <a:effectLst/>
                <a:latin typeface="Arial" panose="020B0604020202020204" pitchFamily="34" charset="0"/>
                <a:cs typeface="Arial" panose="020B0604020202020204" pitchFamily="34" charset="0"/>
              </a:rPr>
              <a:t> Website</a:t>
            </a:r>
          </a:p>
          <a:p>
            <a:pPr marL="800100" lvl="1" indent="-342900">
              <a:lnSpc>
                <a:spcPct val="115000"/>
              </a:lnSpc>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This is again important as we understand which source has given us more conversion so we need to constantly monitor &amp; increase the flow from that source</a:t>
            </a:r>
            <a:endParaRPr lang="en-IN"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Last activity</a:t>
            </a:r>
          </a:p>
          <a:p>
            <a:pPr marL="800100" lvl="1" indent="-34290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cs typeface="Arial" panose="020B0604020202020204" pitchFamily="34" charset="0"/>
              </a:rPr>
              <a:t>Few activity is highly notable primary email read &amp; </a:t>
            </a:r>
            <a:r>
              <a:rPr lang="en-IN" dirty="0" err="1">
                <a:latin typeface="Arial" panose="020B0604020202020204" pitchFamily="34" charset="0"/>
                <a:ea typeface="Arial" panose="020B0604020202020204" pitchFamily="34" charset="0"/>
                <a:cs typeface="Arial" panose="020B0604020202020204" pitchFamily="34" charset="0"/>
              </a:rPr>
              <a:t>sms</a:t>
            </a:r>
            <a:r>
              <a:rPr lang="en-IN" dirty="0">
                <a:latin typeface="Arial" panose="020B0604020202020204" pitchFamily="34" charset="0"/>
                <a:ea typeface="Arial" panose="020B0604020202020204" pitchFamily="34" charset="0"/>
                <a:cs typeface="Arial" panose="020B0604020202020204" pitchFamily="34" charset="0"/>
              </a:rPr>
              <a:t> sent</a:t>
            </a:r>
            <a:endParaRPr lang="en-IN" dirty="0">
              <a:effectLst/>
              <a:latin typeface="Arial" panose="020B0604020202020204" pitchFamily="34" charset="0"/>
              <a:ea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FB23729-509F-41A7-AEB9-C4B72E866B5D}"/>
              </a:ext>
            </a:extLst>
          </p:cNvPr>
          <p:cNvSpPr txBox="1"/>
          <p:nvPr/>
        </p:nvSpPr>
        <p:spPr>
          <a:xfrm>
            <a:off x="6768548" y="1267899"/>
            <a:ext cx="5319910" cy="3569310"/>
          </a:xfrm>
          <a:prstGeom prst="rect">
            <a:avLst/>
          </a:prstGeom>
          <a:noFill/>
        </p:spPr>
        <p:txBody>
          <a:bodyPr wrap="square">
            <a:spAutoFit/>
          </a:bodyPr>
          <a:lstStyle/>
          <a:p>
            <a:pPr marL="342900" lvl="0" indent="-342900">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Last Notable Activity SMS Sent</a:t>
            </a:r>
          </a:p>
          <a:p>
            <a:pPr marL="800100" lvl="1" indent="-34290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This actually help us to identify the action of the student &amp; understand the interest &amp; pitch accordingly </a:t>
            </a:r>
            <a:endParaRPr lang="en-IN"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What is your current occupation Working Professional </a:t>
            </a:r>
            <a:endParaRPr lang="en-IN" dirty="0">
              <a:latin typeface="Arial" panose="020B0604020202020204" pitchFamily="34" charset="0"/>
              <a:ea typeface="Arial" panose="020B0604020202020204" pitchFamily="34" charset="0"/>
            </a:endParaRPr>
          </a:p>
          <a:p>
            <a:pPr marL="800100" lvl="1" indent="-342900">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rPr>
              <a:t>This will he</a:t>
            </a:r>
            <a:r>
              <a:rPr lang="en-IN" dirty="0">
                <a:latin typeface="Arial" panose="020B0604020202020204" pitchFamily="34" charset="0"/>
                <a:ea typeface="Arial" panose="020B0604020202020204" pitchFamily="34" charset="0"/>
              </a:rPr>
              <a:t>lp to pitch the wrote course to the particular student </a:t>
            </a:r>
            <a:endParaRPr lang="en-IN" dirty="0">
              <a:effectLst/>
              <a:latin typeface="Arial" panose="020B0604020202020204" pitchFamily="34" charset="0"/>
              <a:ea typeface="Arial" panose="020B0604020202020204" pitchFamily="34" charset="0"/>
            </a:endParaRPr>
          </a:p>
          <a:p>
            <a:pPr marL="342900" lvl="0" indent="-342900">
              <a:lnSpc>
                <a:spcPct val="115000"/>
              </a:lnSpc>
              <a:buFont typeface="Arial" panose="020B0604020202020204" pitchFamily="34" charset="0"/>
              <a:buChar char="•"/>
            </a:pPr>
            <a:r>
              <a:rPr lang="en-IN" sz="1800" dirty="0">
                <a:effectLst/>
                <a:latin typeface="Arial" panose="020B0604020202020204" pitchFamily="34" charset="0"/>
                <a:ea typeface="Arial" panose="020B0604020202020204" pitchFamily="34" charset="0"/>
              </a:rPr>
              <a:t>Tags Will revert after reading the email.</a:t>
            </a:r>
          </a:p>
          <a:p>
            <a:pPr marL="800100" lvl="1" indent="-342900">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This action shows the interest of the student </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2408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5940725" cy="440295"/>
          </a:xfrm>
          <a:effectLst>
            <a:softEdge rad="12700"/>
          </a:effectLst>
        </p:spPr>
        <p:txBody>
          <a:bodyPr>
            <a:normAutofit/>
          </a:bodyPr>
          <a:lstStyle/>
          <a:p>
            <a:r>
              <a:rPr lang="en-IN" dirty="0"/>
              <a:t>Final Conclusion </a:t>
            </a:r>
          </a:p>
        </p:txBody>
      </p:sp>
      <p:sp>
        <p:nvSpPr>
          <p:cNvPr id="19" name="TextBox 18">
            <a:extLst>
              <a:ext uri="{FF2B5EF4-FFF2-40B4-BE49-F238E27FC236}">
                <a16:creationId xmlns:a16="http://schemas.microsoft.com/office/drawing/2014/main" id="{CEFA209B-009D-4E7D-9520-BF61D9DBFA71}"/>
              </a:ext>
            </a:extLst>
          </p:cNvPr>
          <p:cNvSpPr txBox="1"/>
          <p:nvPr/>
        </p:nvSpPr>
        <p:spPr>
          <a:xfrm>
            <a:off x="264604" y="749649"/>
            <a:ext cx="10283297" cy="3939540"/>
          </a:xfrm>
          <a:prstGeom prst="rect">
            <a:avLst/>
          </a:prstGeom>
          <a:noFill/>
        </p:spPr>
        <p:txBody>
          <a:bodyPr wrap="square">
            <a:spAutoFit/>
          </a:bodyPr>
          <a:lstStyle/>
          <a:p>
            <a:pPr marL="285750" indent="-285750" algn="l">
              <a:buFont typeface="Wingdings" panose="05000000000000000000" pitchFamily="2" charset="2"/>
              <a:buChar char="Ø"/>
            </a:pPr>
            <a:r>
              <a:rPr lang="en-US" b="0" i="0" u="none" strike="noStrike" baseline="0" dirty="0">
                <a:latin typeface="Arial" panose="020B0604020202020204" pitchFamily="34" charset="0"/>
                <a:cs typeface="Arial" panose="020B0604020202020204" pitchFamily="34" charset="0"/>
              </a:rPr>
              <a:t>The model is prepared for prediction of the conversion of the leads. The probability values are generated by the model. The cutoff decided for the model is 0.20. All leads whose probability is generated above this threshold value can be classified as Hot </a:t>
            </a:r>
            <a:r>
              <a:rPr lang="en-IN" b="0" i="0" u="none" strike="noStrike" baseline="0" dirty="0">
                <a:latin typeface="Arial" panose="020B0604020202020204" pitchFamily="34" charset="0"/>
                <a:cs typeface="Arial" panose="020B0604020202020204" pitchFamily="34" charset="0"/>
              </a:rPr>
              <a:t>Lead</a:t>
            </a:r>
            <a:r>
              <a:rPr lang="en-IN" b="0" i="0" u="none" strike="noStrike" baseline="0" dirty="0">
                <a:latin typeface="AvenirNext-Medium"/>
              </a:rPr>
              <a:t>.</a:t>
            </a: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Our focus should be very high on </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Lead Source</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Lead Origin </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We should plan some additional marketing activity on these variables  </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Our focus are really less on reference program we need to build strategy to bring more candidate through reference as acquisition cost from this model will be less than all other model   </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71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0D503-9467-4827-A090-D374AC7E99AB}"/>
              </a:ext>
            </a:extLst>
          </p:cNvPr>
          <p:cNvPicPr>
            <a:picLocks noChangeAspect="1"/>
          </p:cNvPicPr>
          <p:nvPr/>
        </p:nvPicPr>
        <p:blipFill>
          <a:blip r:embed="rId2"/>
          <a:stretch>
            <a:fillRect/>
          </a:stretch>
        </p:blipFill>
        <p:spPr>
          <a:xfrm>
            <a:off x="-1" y="0"/>
            <a:ext cx="12188826" cy="6858000"/>
          </a:xfrm>
          <a:prstGeom prst="rect">
            <a:avLst/>
          </a:prstGeom>
        </p:spPr>
      </p:pic>
    </p:spTree>
    <p:extLst>
      <p:ext uri="{BB962C8B-B14F-4D97-AF65-F5344CB8AC3E}">
        <p14:creationId xmlns:p14="http://schemas.microsoft.com/office/powerpoint/2010/main" val="151476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5" y="136525"/>
            <a:ext cx="11835442" cy="655217"/>
          </a:xfrm>
          <a:effectLst>
            <a:softEdge rad="12700"/>
          </a:effectLst>
        </p:spPr>
        <p:txBody>
          <a:bodyPr>
            <a:normAutofit/>
          </a:bodyPr>
          <a:lstStyle/>
          <a:p>
            <a:r>
              <a:rPr lang="en-IN" dirty="0"/>
              <a:t>Details of Case Study- Lead Scoring Case Study</a:t>
            </a:r>
          </a:p>
        </p:txBody>
      </p:sp>
      <p:sp>
        <p:nvSpPr>
          <p:cNvPr id="3" name="Rectangle 2">
            <a:extLst>
              <a:ext uri="{FF2B5EF4-FFF2-40B4-BE49-F238E27FC236}">
                <a16:creationId xmlns:a16="http://schemas.microsoft.com/office/drawing/2014/main" id="{03542A8B-BDDB-4EE2-BC12-EEA54A97A888}"/>
              </a:ext>
            </a:extLst>
          </p:cNvPr>
          <p:cNvSpPr/>
          <p:nvPr/>
        </p:nvSpPr>
        <p:spPr>
          <a:xfrm>
            <a:off x="238538" y="1323416"/>
            <a:ext cx="4701451" cy="415931"/>
          </a:xfrm>
          <a:prstGeom prst="rect">
            <a:avLst/>
          </a:prstGeom>
          <a:solidFill>
            <a:srgbClr val="002060"/>
          </a:solidFill>
          <a:effectLst>
            <a:softEdge rad="12700"/>
          </a:effectLst>
        </p:spPr>
        <p:txBody>
          <a:bodyPr wrap="square">
            <a:spAutoFit/>
          </a:bodyPr>
          <a:lstStyle/>
          <a:p>
            <a:pPr lvl="0"/>
            <a:r>
              <a:rPr lang="en-IN" sz="2000" b="1" dirty="0">
                <a:solidFill>
                  <a:schemeClr val="bg1"/>
                </a:solidFill>
                <a:latin typeface="Arial" panose="020B0604020202020204" pitchFamily="34" charset="0"/>
                <a:cs typeface="Arial" panose="020B0604020202020204" pitchFamily="34" charset="0"/>
              </a:rPr>
              <a:t>Business Understanding</a:t>
            </a:r>
          </a:p>
        </p:txBody>
      </p:sp>
      <p:sp>
        <p:nvSpPr>
          <p:cNvPr id="4" name="Rectangle 3">
            <a:extLst>
              <a:ext uri="{FF2B5EF4-FFF2-40B4-BE49-F238E27FC236}">
                <a16:creationId xmlns:a16="http://schemas.microsoft.com/office/drawing/2014/main" id="{1578F16F-DE19-4186-9F48-2AEE4A2EBACE}"/>
              </a:ext>
            </a:extLst>
          </p:cNvPr>
          <p:cNvSpPr/>
          <p:nvPr/>
        </p:nvSpPr>
        <p:spPr>
          <a:xfrm>
            <a:off x="349407" y="1916617"/>
            <a:ext cx="11270164"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An education company named X Education sells online courses to industry </a:t>
            </a:r>
          </a:p>
          <a:p>
            <a:r>
              <a:rPr lang="en-US" dirty="0">
                <a:solidFill>
                  <a:srgbClr val="000000"/>
                </a:solidFill>
                <a:latin typeface="Arial" panose="020B0604020202020204" pitchFamily="34" charset="0"/>
                <a:cs typeface="Arial" panose="020B0604020202020204" pitchFamily="34" charset="0"/>
              </a:rPr>
              <a:t>     professionals.</a:t>
            </a:r>
          </a:p>
          <a:p>
            <a:pPr marL="285750" lvl="0" indent="-285750">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Typical lead conversion is at 30% </a:t>
            </a:r>
            <a:r>
              <a:rPr lang="en-IN" dirty="0">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B6610E25-AFC6-441D-8FBD-DBBB2BC2D367}"/>
              </a:ext>
            </a:extLst>
          </p:cNvPr>
          <p:cNvSpPr/>
          <p:nvPr/>
        </p:nvSpPr>
        <p:spPr>
          <a:xfrm>
            <a:off x="234176" y="3374429"/>
            <a:ext cx="4772722" cy="400110"/>
          </a:xfrm>
          <a:prstGeom prst="rect">
            <a:avLst/>
          </a:prstGeom>
          <a:solidFill>
            <a:srgbClr val="002060"/>
          </a:solidFill>
          <a:effectLst>
            <a:softEdge rad="12700"/>
          </a:effectLst>
        </p:spPr>
        <p:txBody>
          <a:bodyPr wrap="square">
            <a:spAutoFit/>
          </a:bodyPr>
          <a:lstStyle/>
          <a:p>
            <a:pPr lvl="0"/>
            <a:r>
              <a:rPr lang="en-IN" sz="2000" b="1" dirty="0">
                <a:solidFill>
                  <a:schemeClr val="bg1"/>
                </a:solidFill>
                <a:latin typeface="Arial" panose="020B0604020202020204" pitchFamily="34" charset="0"/>
                <a:cs typeface="Arial" panose="020B0604020202020204" pitchFamily="34" charset="0"/>
              </a:rPr>
              <a:t>Business Objectives</a:t>
            </a:r>
          </a:p>
        </p:txBody>
      </p:sp>
      <p:sp>
        <p:nvSpPr>
          <p:cNvPr id="5" name="Rectangle 4">
            <a:extLst>
              <a:ext uri="{FF2B5EF4-FFF2-40B4-BE49-F238E27FC236}">
                <a16:creationId xmlns:a16="http://schemas.microsoft.com/office/drawing/2014/main" id="{C60090D7-ED92-4A4D-BA63-71AA8A90286D}"/>
              </a:ext>
            </a:extLst>
          </p:cNvPr>
          <p:cNvSpPr/>
          <p:nvPr/>
        </p:nvSpPr>
        <p:spPr>
          <a:xfrm>
            <a:off x="349407" y="4080668"/>
            <a:ext cx="9758689" cy="1200329"/>
          </a:xfrm>
          <a:prstGeom prst="rect">
            <a:avLst/>
          </a:prstGeom>
        </p:spPr>
        <p:txBody>
          <a:bodyPr wrap="square">
            <a:spAutoFit/>
          </a:bodyPr>
          <a:lstStyle/>
          <a:p>
            <a:pPr marL="285750" lvl="0" indent="-285750">
              <a:buFont typeface="Arial" panose="020B0604020202020204" pitchFamily="34" charset="0"/>
              <a:buChar char="•"/>
            </a:pPr>
            <a:r>
              <a:rPr lang="en-IN" dirty="0">
                <a:latin typeface="Arial" panose="020B0604020202020204" pitchFamily="34" charset="0"/>
                <a:cs typeface="Arial" panose="020B0604020202020204" pitchFamily="34" charset="0"/>
              </a:rPr>
              <a:t>Increase the lead conversion from 30% to 80% </a:t>
            </a:r>
          </a:p>
          <a:p>
            <a:pPr marL="285750" lvl="0" indent="-285750">
              <a:buFont typeface="Arial" panose="020B0604020202020204" pitchFamily="34" charset="0"/>
              <a:buChar char="•"/>
            </a:pPr>
            <a:r>
              <a:rPr lang="en-IN" dirty="0">
                <a:latin typeface="Arial" panose="020B0604020202020204" pitchFamily="34" charset="0"/>
                <a:cs typeface="Arial" panose="020B0604020202020204" pitchFamily="34" charset="0"/>
              </a:rPr>
              <a:t>Current lead conversion is 30%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Building the right model to identify and classify the most potential leads </a:t>
            </a:r>
            <a:r>
              <a:rPr lang="en-IN" dirty="0">
                <a:latin typeface="Arial" panose="020B0604020202020204" pitchFamily="34" charset="0"/>
                <a:cs typeface="Arial" panose="020B0604020202020204" pitchFamily="34" charset="0"/>
              </a:rPr>
              <a:t>tagged </a:t>
            </a:r>
          </a:p>
          <a:p>
            <a:r>
              <a:rPr lang="en-IN" dirty="0">
                <a:latin typeface="Arial" panose="020B0604020202020204" pitchFamily="34" charset="0"/>
                <a:cs typeface="Arial" panose="020B0604020202020204" pitchFamily="34" charset="0"/>
              </a:rPr>
              <a:t>    as ”Hot Leads”</a:t>
            </a:r>
          </a:p>
        </p:txBody>
      </p:sp>
      <p:pic>
        <p:nvPicPr>
          <p:cNvPr id="1026" name="Picture 2">
            <a:extLst>
              <a:ext uri="{FF2B5EF4-FFF2-40B4-BE49-F238E27FC236}">
                <a16:creationId xmlns:a16="http://schemas.microsoft.com/office/drawing/2014/main" id="{89F22B0C-2C00-49C3-AA25-8A323CA8A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962" y="1102408"/>
            <a:ext cx="2857500" cy="4029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7DF07D7-B1CF-435A-B2B9-D2E4E4DEC9A0}"/>
              </a:ext>
            </a:extLst>
          </p:cNvPr>
          <p:cNvSpPr txBox="1"/>
          <p:nvPr/>
        </p:nvSpPr>
        <p:spPr>
          <a:xfrm flipH="1">
            <a:off x="9762703" y="5232736"/>
            <a:ext cx="1707051" cy="461665"/>
          </a:xfrm>
          <a:prstGeom prst="rect">
            <a:avLst/>
          </a:prstGeom>
          <a:noFill/>
        </p:spPr>
        <p:txBody>
          <a:bodyPr wrap="square">
            <a:spAutoFit/>
          </a:bodyPr>
          <a:lstStyle/>
          <a:p>
            <a:r>
              <a:rPr lang="en-US" sz="1200" b="1" i="0" u="none" strike="noStrike" baseline="0" dirty="0">
                <a:solidFill>
                  <a:srgbClr val="000000"/>
                </a:solidFill>
                <a:latin typeface="Arial" panose="020B0604020202020204" pitchFamily="34" charset="0"/>
                <a:cs typeface="Arial" panose="020B0604020202020204" pitchFamily="34" charset="0"/>
              </a:rPr>
              <a:t>Typical Structure of </a:t>
            </a:r>
          </a:p>
          <a:p>
            <a:r>
              <a:rPr lang="en-US" sz="1200" b="1" dirty="0">
                <a:solidFill>
                  <a:srgbClr val="000000"/>
                </a:solidFill>
                <a:latin typeface="Arial" panose="020B0604020202020204" pitchFamily="34" charset="0"/>
                <a:cs typeface="Arial" panose="020B0604020202020204" pitchFamily="34" charset="0"/>
              </a:rPr>
              <a:t> </a:t>
            </a:r>
            <a:r>
              <a:rPr lang="en-US" sz="1200" b="1" i="0" u="none" strike="noStrike" baseline="0" dirty="0">
                <a:solidFill>
                  <a:srgbClr val="000000"/>
                </a:solidFill>
                <a:latin typeface="Arial" panose="020B0604020202020204" pitchFamily="34" charset="0"/>
                <a:cs typeface="Arial" panose="020B0604020202020204" pitchFamily="34" charset="0"/>
              </a:rPr>
              <a:t>lead to conversion</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14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effectLst>
            <a:softEdge rad="12700"/>
          </a:effectLst>
        </p:spPr>
        <p:txBody>
          <a:bodyPr>
            <a:normAutofit/>
          </a:bodyPr>
          <a:lstStyle/>
          <a:p>
            <a:r>
              <a:rPr lang="en-IN" dirty="0"/>
              <a:t>Approach to solve the Case Study</a:t>
            </a:r>
          </a:p>
        </p:txBody>
      </p:sp>
      <p:graphicFrame>
        <p:nvGraphicFramePr>
          <p:cNvPr id="5" name="Diagram 4">
            <a:extLst>
              <a:ext uri="{FF2B5EF4-FFF2-40B4-BE49-F238E27FC236}">
                <a16:creationId xmlns:a16="http://schemas.microsoft.com/office/drawing/2014/main" id="{ECE5AD38-6727-41E9-892B-B26486EADA8C}"/>
              </a:ext>
            </a:extLst>
          </p:cNvPr>
          <p:cNvGraphicFramePr/>
          <p:nvPr>
            <p:extLst>
              <p:ext uri="{D42A27DB-BD31-4B8C-83A1-F6EECF244321}">
                <p14:modId xmlns:p14="http://schemas.microsoft.com/office/powerpoint/2010/main" val="435795871"/>
              </p:ext>
            </p:extLst>
          </p:nvPr>
        </p:nvGraphicFramePr>
        <p:xfrm>
          <a:off x="1316385" y="1027778"/>
          <a:ext cx="966635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5940725" cy="440295"/>
          </a:xfrm>
          <a:effectLst>
            <a:softEdge rad="12700"/>
          </a:effectLst>
        </p:spPr>
        <p:txBody>
          <a:bodyPr>
            <a:normAutofit/>
          </a:bodyPr>
          <a:lstStyle/>
          <a:p>
            <a:r>
              <a:rPr lang="en-IN" dirty="0"/>
              <a:t>Data Understanding &amp; Cleaning </a:t>
            </a:r>
          </a:p>
        </p:txBody>
      </p:sp>
      <p:sp>
        <p:nvSpPr>
          <p:cNvPr id="3" name="Rectangle 2">
            <a:extLst>
              <a:ext uri="{FF2B5EF4-FFF2-40B4-BE49-F238E27FC236}">
                <a16:creationId xmlns:a16="http://schemas.microsoft.com/office/drawing/2014/main" id="{21C0B844-18B2-4C81-9C76-61A72DE5CEE7}"/>
              </a:ext>
            </a:extLst>
          </p:cNvPr>
          <p:cNvSpPr/>
          <p:nvPr/>
        </p:nvSpPr>
        <p:spPr>
          <a:xfrm>
            <a:off x="435005" y="1083074"/>
            <a:ext cx="9790662" cy="5078313"/>
          </a:xfrm>
          <a:prstGeom prst="rect">
            <a:avLst/>
          </a:prstGeom>
        </p:spPr>
        <p:txBody>
          <a:bodyPr wrap="square">
            <a:spAutoFit/>
          </a:bodyPr>
          <a:lstStyle/>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rPr>
              <a:t>Total Rows – 9240</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rPr>
              <a:t>Total columns- 37</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Converting “Select” to “Null” (“Select” implies that user has not </a:t>
            </a:r>
            <a:r>
              <a:rPr lang="en-IN" dirty="0">
                <a:latin typeface="Arial" panose="020B0604020202020204" pitchFamily="34" charset="0"/>
                <a:cs typeface="Arial" panose="020B0604020202020204" pitchFamily="34" charset="0"/>
              </a:rPr>
              <a:t>selected any value)</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outlier treatment is not done, as it can impact Lead </a:t>
            </a:r>
            <a:r>
              <a:rPr lang="en-US" dirty="0" smtClean="0">
                <a:latin typeface="Arial" panose="020B0604020202020204" pitchFamily="34" charset="0"/>
                <a:cs typeface="Arial" panose="020B0604020202020204" pitchFamily="34" charset="0"/>
              </a:rPr>
              <a:t>Conversion</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dirty="0">
                <a:latin typeface="Arial" panose="020B0604020202020204" pitchFamily="34" charset="0"/>
                <a:cs typeface="Arial" panose="020B0604020202020204" pitchFamily="34" charset="0"/>
              </a:rPr>
              <a:t>Drop all the data with more than 70% of Null Value</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Imputing the “NULL” across different variables, with respective values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Converting categorical variables to dummy features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Test - train split of the data</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Data </a:t>
            </a:r>
            <a:r>
              <a:rPr lang="en-IN" dirty="0">
                <a:latin typeface="Arial" panose="020B0604020202020204" pitchFamily="34" charset="0"/>
                <a:cs typeface="Arial" panose="020B0604020202020204" pitchFamily="34" charset="0"/>
              </a:rPr>
              <a:t>standardization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dropping variables in scenarios showing </a:t>
            </a:r>
            <a:r>
              <a:rPr lang="en-IN" dirty="0">
                <a:latin typeface="Arial" panose="020B0604020202020204" pitchFamily="34" charset="0"/>
                <a:cs typeface="Arial" panose="020B0604020202020204" pitchFamily="34" charset="0"/>
              </a:rPr>
              <a:t>highly co-related variables</a:t>
            </a:r>
          </a:p>
        </p:txBody>
      </p:sp>
    </p:spTree>
    <p:extLst>
      <p:ext uri="{BB962C8B-B14F-4D97-AF65-F5344CB8AC3E}">
        <p14:creationId xmlns:p14="http://schemas.microsoft.com/office/powerpoint/2010/main" val="308321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5940725" cy="440295"/>
          </a:xfrm>
          <a:effectLst>
            <a:softEdge rad="12700"/>
          </a:effectLst>
        </p:spPr>
        <p:txBody>
          <a:bodyPr>
            <a:normAutofit/>
          </a:bodyPr>
          <a:lstStyle/>
          <a:p>
            <a:r>
              <a:rPr lang="en-IN" dirty="0"/>
              <a:t>Logistic Regression Model </a:t>
            </a:r>
          </a:p>
        </p:txBody>
      </p:sp>
      <p:sp>
        <p:nvSpPr>
          <p:cNvPr id="19" name="TextBox 18">
            <a:extLst>
              <a:ext uri="{FF2B5EF4-FFF2-40B4-BE49-F238E27FC236}">
                <a16:creationId xmlns:a16="http://schemas.microsoft.com/office/drawing/2014/main" id="{CEFA209B-009D-4E7D-9520-BF61D9DBFA71}"/>
              </a:ext>
            </a:extLst>
          </p:cNvPr>
          <p:cNvSpPr txBox="1"/>
          <p:nvPr/>
        </p:nvSpPr>
        <p:spPr>
          <a:xfrm>
            <a:off x="318053" y="1282150"/>
            <a:ext cx="5940721" cy="4524315"/>
          </a:xfrm>
          <a:prstGeom prst="rect">
            <a:avLst/>
          </a:prstGeom>
          <a:noFill/>
        </p:spPr>
        <p:txBody>
          <a:bodyPr wrap="square">
            <a:spAutoFit/>
          </a:bodyPr>
          <a:lstStyle/>
          <a:p>
            <a:pPr marL="285750" indent="-285750" algn="l">
              <a:buFont typeface="Arial" panose="020B0604020202020204" pitchFamily="34" charset="0"/>
              <a:buChar char="•"/>
            </a:pPr>
            <a:r>
              <a:rPr lang="en-IN" sz="1800" b="0" i="0" u="none" strike="noStrike" baseline="0" dirty="0">
                <a:latin typeface="Arial" panose="020B0604020202020204" pitchFamily="34" charset="0"/>
                <a:cs typeface="Arial" panose="020B0604020202020204" pitchFamily="34" charset="0"/>
              </a:rPr>
              <a:t>After EDA, Logistic Regression </a:t>
            </a:r>
            <a:r>
              <a:rPr lang="en-US" sz="1800" b="0" i="0" u="none" strike="noStrike" baseline="0" dirty="0">
                <a:latin typeface="Arial" panose="020B0604020202020204" pitchFamily="34" charset="0"/>
                <a:cs typeface="Arial" panose="020B0604020202020204" pitchFamily="34" charset="0"/>
              </a:rPr>
              <a:t>Model is built in python using </a:t>
            </a:r>
            <a:r>
              <a:rPr lang="en-US" sz="1800" b="1" i="0" u="none" strike="noStrike" baseline="0" dirty="0">
                <a:latin typeface="Arial" panose="020B0604020202020204" pitchFamily="34" charset="0"/>
                <a:cs typeface="Arial" panose="020B0604020202020204" pitchFamily="34" charset="0"/>
              </a:rPr>
              <a:t>GLM() </a:t>
            </a:r>
            <a:r>
              <a:rPr lang="en-IN" sz="1800" b="0" i="0" u="none" strike="noStrike" baseline="0" dirty="0">
                <a:latin typeface="Arial" panose="020B0604020202020204" pitchFamily="34" charset="0"/>
                <a:cs typeface="Arial" panose="020B0604020202020204" pitchFamily="34" charset="0"/>
              </a:rPr>
              <a:t>function, under </a:t>
            </a:r>
            <a:r>
              <a:rPr lang="en-IN" sz="1800" b="0" i="0" u="none" strike="noStrike" baseline="0" dirty="0" err="1">
                <a:latin typeface="Arial" panose="020B0604020202020204" pitchFamily="34" charset="0"/>
                <a:cs typeface="Arial" panose="020B0604020202020204" pitchFamily="34" charset="0"/>
              </a:rPr>
              <a:t>statsmodel</a:t>
            </a:r>
            <a:r>
              <a:rPr lang="en-IN" sz="1800" b="0" i="0" u="none" strike="noStrike" baseline="0" dirty="0">
                <a:latin typeface="Arial" panose="020B0604020202020204" pitchFamily="34" charset="0"/>
                <a:cs typeface="Arial" panose="020B0604020202020204" pitchFamily="34" charset="0"/>
              </a:rPr>
              <a:t> library</a:t>
            </a:r>
          </a:p>
          <a:p>
            <a:pPr algn="l"/>
            <a:endParaRPr lang="en-US" sz="18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The model contained all the variables, some of which had </a:t>
            </a:r>
            <a:r>
              <a:rPr lang="en-IN" sz="1800" b="0" i="0" u="none" strike="noStrike" baseline="0" dirty="0">
                <a:latin typeface="Arial" panose="020B0604020202020204" pitchFamily="34" charset="0"/>
                <a:cs typeface="Arial" panose="020B0604020202020204" pitchFamily="34" charset="0"/>
              </a:rPr>
              <a:t>insignificant coefficients</a:t>
            </a:r>
            <a:endParaRPr lang="en-IN" dirty="0">
              <a:latin typeface="Arial" panose="020B0604020202020204" pitchFamily="34" charset="0"/>
              <a:cs typeface="Arial" panose="020B0604020202020204" pitchFamily="34" charset="0"/>
            </a:endParaRPr>
          </a:p>
          <a:p>
            <a:pPr algn="l"/>
            <a:endParaRPr lang="en-US" sz="18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Such variables are removed using</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  Automated Approach: RFE (Recursive </a:t>
            </a:r>
            <a:r>
              <a:rPr lang="en-US" sz="1800" b="0" i="0" u="none" strike="noStrike" baseline="0" dirty="0">
                <a:latin typeface="Arial" panose="020B0604020202020204" pitchFamily="34" charset="0"/>
                <a:cs typeface="Arial" panose="020B0604020202020204" pitchFamily="34" charset="0"/>
              </a:rPr>
              <a:t>feature elimination) with number of </a:t>
            </a:r>
            <a:r>
              <a:rPr lang="en-IN" sz="1800" b="0" i="0" u="none" strike="noStrike" baseline="0" dirty="0" smtClean="0">
                <a:latin typeface="Arial" panose="020B0604020202020204" pitchFamily="34" charset="0"/>
                <a:cs typeface="Arial" panose="020B0604020202020204" pitchFamily="34" charset="0"/>
              </a:rPr>
              <a:t>features </a:t>
            </a:r>
            <a:r>
              <a:rPr lang="en-IN" sz="1800" b="0" i="0" u="none" strike="noStrike" baseline="0" dirty="0">
                <a:latin typeface="Arial" panose="020B0604020202020204" pitchFamily="34" charset="0"/>
                <a:cs typeface="Arial" panose="020B0604020202020204" pitchFamily="34" charset="0"/>
              </a:rPr>
              <a:t>= 15.</a:t>
            </a:r>
          </a:p>
          <a:p>
            <a:pPr marL="742950" lvl="1" indent="-285750">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Manual approach based on VIFs and p-values.</a:t>
            </a:r>
            <a:r>
              <a:rPr lang="en-US" sz="1800" b="0" i="0" u="none" strike="noStrike" baseline="0" dirty="0">
                <a:latin typeface="Arial" panose="020B0604020202020204" pitchFamily="34" charset="0"/>
                <a:cs typeface="Arial" panose="020B0604020202020204" pitchFamily="34" charset="0"/>
              </a:rPr>
              <a:t> </a:t>
            </a:r>
          </a:p>
          <a:p>
            <a:pPr algn="l"/>
            <a:endParaRPr lang="en-US" sz="18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The final tally of variables with their </a:t>
            </a:r>
            <a:r>
              <a:rPr lang="en-IN" sz="1800" b="0" i="0" u="none" strike="noStrike" baseline="0" dirty="0">
                <a:latin typeface="Arial" panose="020B0604020202020204" pitchFamily="34" charset="0"/>
                <a:cs typeface="Arial" panose="020B0604020202020204" pitchFamily="34" charset="0"/>
              </a:rPr>
              <a:t>respective values</a:t>
            </a:r>
          </a:p>
          <a:p>
            <a:pPr algn="l"/>
            <a:r>
              <a:rPr lang="en-US" sz="1800" b="0" i="0" u="none" strike="noStrike" baseline="0"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Significant p-values near to zero</a:t>
            </a:r>
          </a:p>
          <a:p>
            <a:pPr algn="l"/>
            <a:endParaRPr lang="en-IN" sz="18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b="0" i="0" u="none" strike="noStrike" baseline="0" dirty="0">
                <a:latin typeface="Arial" panose="020B0604020202020204" pitchFamily="34" charset="0"/>
                <a:cs typeface="Arial" panose="020B0604020202020204" pitchFamily="34" charset="0"/>
              </a:rPr>
              <a:t>VIFs &lt; 3</a:t>
            </a:r>
            <a:endParaRPr lang="en-IN" sz="16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FD23D32-3E4A-4AF3-9EAD-C774CBEACFD9}"/>
              </a:ext>
            </a:extLst>
          </p:cNvPr>
          <p:cNvGraphicFramePr>
            <a:graphicFrameLocks noGrp="1"/>
          </p:cNvGraphicFramePr>
          <p:nvPr>
            <p:extLst>
              <p:ext uri="{D42A27DB-BD31-4B8C-83A1-F6EECF244321}">
                <p14:modId xmlns:p14="http://schemas.microsoft.com/office/powerpoint/2010/main" val="3135467075"/>
              </p:ext>
            </p:extLst>
          </p:nvPr>
        </p:nvGraphicFramePr>
        <p:xfrm>
          <a:off x="6258774" y="826404"/>
          <a:ext cx="5642939" cy="5524702"/>
        </p:xfrm>
        <a:graphic>
          <a:graphicData uri="http://schemas.openxmlformats.org/drawingml/2006/table">
            <a:tbl>
              <a:tblPr/>
              <a:tblGrid>
                <a:gridCol w="647993">
                  <a:extLst>
                    <a:ext uri="{9D8B030D-6E8A-4147-A177-3AD203B41FA5}">
                      <a16:colId xmlns:a16="http://schemas.microsoft.com/office/drawing/2014/main" val="3556944426"/>
                    </a:ext>
                  </a:extLst>
                </a:gridCol>
                <a:gridCol w="1754981">
                  <a:extLst>
                    <a:ext uri="{9D8B030D-6E8A-4147-A177-3AD203B41FA5}">
                      <a16:colId xmlns:a16="http://schemas.microsoft.com/office/drawing/2014/main" val="46361598"/>
                    </a:ext>
                  </a:extLst>
                </a:gridCol>
                <a:gridCol w="647993">
                  <a:extLst>
                    <a:ext uri="{9D8B030D-6E8A-4147-A177-3AD203B41FA5}">
                      <a16:colId xmlns:a16="http://schemas.microsoft.com/office/drawing/2014/main" val="948720694"/>
                    </a:ext>
                  </a:extLst>
                </a:gridCol>
                <a:gridCol w="647993">
                  <a:extLst>
                    <a:ext uri="{9D8B030D-6E8A-4147-A177-3AD203B41FA5}">
                      <a16:colId xmlns:a16="http://schemas.microsoft.com/office/drawing/2014/main" val="2518892383"/>
                    </a:ext>
                  </a:extLst>
                </a:gridCol>
                <a:gridCol w="647993">
                  <a:extLst>
                    <a:ext uri="{9D8B030D-6E8A-4147-A177-3AD203B41FA5}">
                      <a16:colId xmlns:a16="http://schemas.microsoft.com/office/drawing/2014/main" val="2487328534"/>
                    </a:ext>
                  </a:extLst>
                </a:gridCol>
                <a:gridCol w="647993">
                  <a:extLst>
                    <a:ext uri="{9D8B030D-6E8A-4147-A177-3AD203B41FA5}">
                      <a16:colId xmlns:a16="http://schemas.microsoft.com/office/drawing/2014/main" val="535954891"/>
                    </a:ext>
                  </a:extLst>
                </a:gridCol>
                <a:gridCol w="647993">
                  <a:extLst>
                    <a:ext uri="{9D8B030D-6E8A-4147-A177-3AD203B41FA5}">
                      <a16:colId xmlns:a16="http://schemas.microsoft.com/office/drawing/2014/main" val="646000397"/>
                    </a:ext>
                  </a:extLst>
                </a:gridCol>
              </a:tblGrid>
              <a:tr h="264129">
                <a:tc>
                  <a:txBody>
                    <a:bodyPr/>
                    <a:lstStyle/>
                    <a:p>
                      <a:pPr algn="l" fontAlgn="ctr"/>
                      <a:r>
                        <a:rPr lang="en-IN" sz="1000" b="1" i="0" u="none" strike="noStrike">
                          <a:solidFill>
                            <a:srgbClr val="000000"/>
                          </a:solidFill>
                          <a:effectLst/>
                          <a:latin typeface="Arial" panose="020B0604020202020204" pitchFamily="34" charset="0"/>
                        </a:rPr>
                        <a:t>S.No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coef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std err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P&gt;|z|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a:solidFill>
                            <a:srgbClr val="000000"/>
                          </a:solidFill>
                          <a:effectLst/>
                          <a:latin typeface="Arial" panose="020B0604020202020204" pitchFamily="34" charset="0"/>
                        </a:rPr>
                        <a:t>VIF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933747"/>
                  </a:ext>
                </a:extLst>
              </a:tr>
              <a:tr h="264129">
                <a:tc>
                  <a:txBody>
                    <a:bodyPr/>
                    <a:lstStyle/>
                    <a:p>
                      <a:pPr algn="l" fontAlgn="ctr"/>
                      <a:r>
                        <a:rPr lang="en-IN" sz="10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const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-2.1281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0.217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-9.808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173250"/>
                  </a:ext>
                </a:extLst>
              </a:tr>
              <a:tr h="484237">
                <a:tc>
                  <a:txBody>
                    <a:bodyPr/>
                    <a:lstStyle/>
                    <a:p>
                      <a:pPr algn="l" fontAlgn="ctr"/>
                      <a:r>
                        <a:rPr lang="en-IN" sz="1000" b="0" i="0" u="none" strike="noStrike">
                          <a:solidFill>
                            <a:srgbClr val="000000"/>
                          </a:solidFill>
                          <a:effectLst/>
                          <a:latin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Lead Origin_Lead Add Form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2.925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0.003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3636232"/>
                  </a:ext>
                </a:extLst>
              </a:tr>
              <a:tr h="484237">
                <a:tc>
                  <a:txBody>
                    <a:bodyPr/>
                    <a:lstStyle/>
                    <a:p>
                      <a:pPr algn="l" fontAlgn="ctr"/>
                      <a:r>
                        <a:rPr lang="en-IN" sz="10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Lead Source_Welingak Website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3.3847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0.817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4.144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103877"/>
                  </a:ext>
                </a:extLst>
              </a:tr>
              <a:tr h="484237">
                <a:tc>
                  <a:txBody>
                    <a:bodyPr/>
                    <a:lstStyle/>
                    <a:p>
                      <a:pPr algn="l" fontAlgn="ctr"/>
                      <a:r>
                        <a:rPr lang="en-IN" sz="1000" b="0" i="0" u="none" strike="noStrike">
                          <a:solidFill>
                            <a:srgbClr val="000000"/>
                          </a:solidFill>
                          <a:effectLst/>
                          <a:latin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Last Activity_Email Bounced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-1.6736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0.406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-4.123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588355"/>
                  </a:ext>
                </a:extLst>
              </a:tr>
              <a:tr h="726356">
                <a:tc>
                  <a:txBody>
                    <a:bodyPr/>
                    <a:lstStyle/>
                    <a:p>
                      <a:pPr algn="l" fontAlgn="ctr"/>
                      <a:r>
                        <a:rPr lang="en-IN" sz="10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What is your current occupation_Working Professional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1.2999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Arial" panose="020B0604020202020204" pitchFamily="34" charset="0"/>
                        </a:rPr>
                        <a:t>0.288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4.515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778263"/>
                  </a:ext>
                </a:extLst>
              </a:tr>
              <a:tr h="264129">
                <a:tc>
                  <a:txBody>
                    <a:bodyPr/>
                    <a:lstStyle/>
                    <a:p>
                      <a:pPr algn="l" fontAlgn="ctr"/>
                      <a:r>
                        <a:rPr lang="en-IN" sz="10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Tags_Busy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3.8426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11.651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265275"/>
                  </a:ext>
                </a:extLst>
              </a:tr>
              <a:tr h="264129">
                <a:tc>
                  <a:txBody>
                    <a:bodyPr/>
                    <a:lstStyle/>
                    <a:p>
                      <a:pPr algn="l" fontAlgn="ctr"/>
                      <a:r>
                        <a:rPr lang="en-IN" sz="10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Tags_Closed by Horizzon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8.0081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0.763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10.496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534344"/>
                  </a:ext>
                </a:extLst>
              </a:tr>
              <a:tr h="264129">
                <a:tc>
                  <a:txBody>
                    <a:bodyPr/>
                    <a:lstStyle/>
                    <a:p>
                      <a:pPr algn="l" fontAlgn="ctr"/>
                      <a:r>
                        <a:rPr lang="en-IN" sz="10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Tags_Lost to EINS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9.219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0.755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12.218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318864"/>
                  </a:ext>
                </a:extLst>
              </a:tr>
              <a:tr h="264129">
                <a:tc>
                  <a:txBody>
                    <a:bodyPr/>
                    <a:lstStyle/>
                    <a:p>
                      <a:pPr algn="l" fontAlgn="ctr"/>
                      <a:r>
                        <a:rPr lang="en-IN" sz="1000" b="0" i="0" u="none" strike="noStrike">
                          <a:solidFill>
                            <a:srgbClr val="000000"/>
                          </a:solidFill>
                          <a:effectLst/>
                          <a:latin typeface="Arial" panose="020B060402020202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Tags_Ringing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-1.6855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0.336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-5.022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885822"/>
                  </a:ext>
                </a:extLst>
              </a:tr>
              <a:tr h="484237">
                <a:tc>
                  <a:txBody>
                    <a:bodyPr/>
                    <a:lstStyle/>
                    <a:p>
                      <a:pPr algn="l" fontAlgn="ctr"/>
                      <a:r>
                        <a:rPr lang="en-IN" sz="10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Tags_Will revert after reading the email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3.9804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17.319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449767"/>
                  </a:ext>
                </a:extLst>
              </a:tr>
              <a:tr h="264129">
                <a:tc>
                  <a:txBody>
                    <a:bodyPr/>
                    <a:lstStyle/>
                    <a:p>
                      <a:pPr algn="l" fontAlgn="ctr"/>
                      <a:r>
                        <a:rPr lang="en-IN" sz="1000" b="0" i="0" u="none" strike="noStrike">
                          <a:solidFill>
                            <a:srgbClr val="000000"/>
                          </a:solidFill>
                          <a:effectLst/>
                          <a:latin typeface="Arial" panose="020B060402020202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Tags_switched off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0.584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-4.017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914715"/>
                  </a:ext>
                </a:extLst>
              </a:tr>
              <a:tr h="264129">
                <a:tc>
                  <a:txBody>
                    <a:bodyPr/>
                    <a:lstStyle/>
                    <a:p>
                      <a:pPr algn="l" fontAlgn="ctr"/>
                      <a:r>
                        <a:rPr lang="en-IN" sz="1000" b="0" i="0" u="none" strike="noStrike">
                          <a:solidFill>
                            <a:srgbClr val="000000"/>
                          </a:solidFill>
                          <a:effectLst/>
                          <a:latin typeface="Arial" panose="020B0604020202020204"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Lead Quality_Not Sure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-3.3511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0.128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-26.149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071314"/>
                  </a:ext>
                </a:extLst>
              </a:tr>
              <a:tr h="264129">
                <a:tc>
                  <a:txBody>
                    <a:bodyPr/>
                    <a:lstStyle/>
                    <a:p>
                      <a:pPr algn="l" fontAlgn="ctr"/>
                      <a:r>
                        <a:rPr lang="en-IN" sz="10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Lead Quality_Worst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-3.8041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0.845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-4.501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1.02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25707"/>
                  </a:ext>
                </a:extLst>
              </a:tr>
              <a:tr h="484237">
                <a:tc>
                  <a:txBody>
                    <a:bodyPr/>
                    <a:lstStyle/>
                    <a:p>
                      <a:pPr algn="l" fontAlgn="ctr"/>
                      <a:r>
                        <a:rPr lang="en-IN" sz="10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Last Notable Activity_SMS Sent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2.6987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0.119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22.675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Arial" panose="020B0604020202020204" pitchFamily="34" charset="0"/>
                        </a:rPr>
                        <a:t>0.15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0213041"/>
                  </a:ext>
                </a:extLst>
              </a:tr>
            </a:tbl>
          </a:graphicData>
        </a:graphic>
      </p:graphicFrame>
    </p:spTree>
    <p:extLst>
      <p:ext uri="{BB962C8B-B14F-4D97-AF65-F5344CB8AC3E}">
        <p14:creationId xmlns:p14="http://schemas.microsoft.com/office/powerpoint/2010/main" val="290482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5940725" cy="440295"/>
          </a:xfrm>
          <a:effectLst>
            <a:softEdge rad="12700"/>
          </a:effectLst>
        </p:spPr>
        <p:txBody>
          <a:bodyPr>
            <a:normAutofit/>
          </a:bodyPr>
          <a:lstStyle/>
          <a:p>
            <a:r>
              <a:rPr lang="en-IN" dirty="0"/>
              <a:t>ROC Curve </a:t>
            </a:r>
          </a:p>
        </p:txBody>
      </p:sp>
      <p:sp>
        <p:nvSpPr>
          <p:cNvPr id="19" name="TextBox 18">
            <a:extLst>
              <a:ext uri="{FF2B5EF4-FFF2-40B4-BE49-F238E27FC236}">
                <a16:creationId xmlns:a16="http://schemas.microsoft.com/office/drawing/2014/main" id="{CEFA209B-009D-4E7D-9520-BF61D9DBFA71}"/>
              </a:ext>
            </a:extLst>
          </p:cNvPr>
          <p:cNvSpPr txBox="1"/>
          <p:nvPr/>
        </p:nvSpPr>
        <p:spPr>
          <a:xfrm>
            <a:off x="154454" y="1037251"/>
            <a:ext cx="6184622" cy="4247317"/>
          </a:xfrm>
          <a:prstGeom prst="rect">
            <a:avLst/>
          </a:prstGeom>
          <a:noFill/>
        </p:spPr>
        <p:txBody>
          <a:bodyPr wrap="square">
            <a:spAutoFit/>
          </a:bodyPr>
          <a:lstStyle/>
          <a:p>
            <a:pPr algn="l"/>
            <a:r>
              <a:rPr lang="en-IN" sz="1800" b="0" i="0" u="none" strike="noStrike" baseline="0" dirty="0">
                <a:latin typeface="Arial" panose="020B0604020202020204" pitchFamily="34" charset="0"/>
                <a:cs typeface="Arial" panose="020B0604020202020204" pitchFamily="34" charset="0"/>
              </a:rPr>
              <a:t>ROC Curve demonstrates</a:t>
            </a:r>
          </a:p>
          <a:p>
            <a:pPr algn="l"/>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b="0" i="0" u="none" strike="noStrike" baseline="0" dirty="0" err="1">
                <a:latin typeface="Arial" panose="020B0604020202020204" pitchFamily="34" charset="0"/>
                <a:cs typeface="Arial" panose="020B0604020202020204" pitchFamily="34" charset="0"/>
              </a:rPr>
              <a:t>Tradeoff</a:t>
            </a:r>
            <a:r>
              <a:rPr lang="en-IN" b="0" i="0" u="none" strike="noStrike" baseline="0" dirty="0">
                <a:latin typeface="Arial" panose="020B0604020202020204" pitchFamily="34" charset="0"/>
                <a:cs typeface="Arial" panose="020B0604020202020204" pitchFamily="34" charset="0"/>
              </a:rPr>
              <a:t> between sensitivity and specificity</a:t>
            </a:r>
          </a:p>
          <a:p>
            <a:pPr lvl="1"/>
            <a:endParaRPr lang="en-IN" b="0" i="0" u="none" strike="noStrike" baseline="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Closer the curve follows the left-hand </a:t>
            </a:r>
            <a:r>
              <a:rPr lang="en-US" sz="1800" b="0" i="0" u="none" strike="noStrike" baseline="0" dirty="0">
                <a:latin typeface="Arial" panose="020B0604020202020204" pitchFamily="34" charset="0"/>
                <a:cs typeface="Arial" panose="020B0604020202020204" pitchFamily="34" charset="0"/>
              </a:rPr>
              <a:t>border and then the top border of ROC space, the more accurate the </a:t>
            </a:r>
            <a:r>
              <a:rPr lang="en-IN" sz="1800" b="0" i="0" u="none" strike="noStrike" baseline="0" dirty="0">
                <a:latin typeface="Arial" panose="020B0604020202020204" pitchFamily="34" charset="0"/>
                <a:cs typeface="Arial" panose="020B0604020202020204" pitchFamily="34" charset="0"/>
              </a:rPr>
              <a:t>test</a:t>
            </a:r>
          </a:p>
          <a:p>
            <a:pPr lvl="1"/>
            <a:endParaRPr lang="en-IN" sz="1800" b="0" i="0" u="none" strike="noStrike" baseline="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Closer the curve comes to 45° diagonal of the ROC space, the less </a:t>
            </a:r>
            <a:r>
              <a:rPr lang="en-IN" sz="1800" b="0" i="0" u="none" strike="noStrike" baseline="0" dirty="0">
                <a:latin typeface="Arial" panose="020B0604020202020204" pitchFamily="34" charset="0"/>
                <a:cs typeface="Arial" panose="020B0604020202020204" pitchFamily="34" charset="0"/>
              </a:rPr>
              <a:t>accurate the test</a:t>
            </a:r>
          </a:p>
          <a:p>
            <a:pPr algn="l"/>
            <a:r>
              <a:rPr lang="en-US" sz="1800" b="0" i="0" u="none" strike="noStrike" baseline="0"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For our model, ROC curve is towards the upper left corner, and area under the curve is more as displayed in the picture Thus, our model is an optimal choice to move forward with the </a:t>
            </a:r>
            <a:r>
              <a:rPr lang="en-IN" sz="1800" b="0" i="0" u="none" strike="noStrike" baseline="0" dirty="0">
                <a:latin typeface="Arial" panose="020B0604020202020204" pitchFamily="34" charset="0"/>
                <a:cs typeface="Arial" panose="020B0604020202020204" pitchFamily="34" charset="0"/>
              </a:rPr>
              <a:t>analysis </a:t>
            </a:r>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9CD49BF-1745-4859-9B47-BFCA7C0DA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148" y="572295"/>
            <a:ext cx="5134803" cy="505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4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5940725" cy="440295"/>
          </a:xfrm>
          <a:effectLst>
            <a:softEdge rad="12700"/>
          </a:effectLst>
        </p:spPr>
        <p:txBody>
          <a:bodyPr>
            <a:normAutofit/>
          </a:bodyPr>
          <a:lstStyle/>
          <a:p>
            <a:r>
              <a:rPr lang="en-IN" dirty="0"/>
              <a:t>Finding Optimal Cut-off point</a:t>
            </a:r>
          </a:p>
        </p:txBody>
      </p:sp>
      <p:sp>
        <p:nvSpPr>
          <p:cNvPr id="19" name="TextBox 18">
            <a:extLst>
              <a:ext uri="{FF2B5EF4-FFF2-40B4-BE49-F238E27FC236}">
                <a16:creationId xmlns:a16="http://schemas.microsoft.com/office/drawing/2014/main" id="{CEFA209B-009D-4E7D-9520-BF61D9DBFA71}"/>
              </a:ext>
            </a:extLst>
          </p:cNvPr>
          <p:cNvSpPr txBox="1"/>
          <p:nvPr/>
        </p:nvSpPr>
        <p:spPr>
          <a:xfrm>
            <a:off x="154454" y="927922"/>
            <a:ext cx="6184622" cy="5909310"/>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Plotting accuracy, sensitivity and specificity for various probabilities.</a:t>
            </a:r>
          </a:p>
          <a:p>
            <a:pPr lvl="1"/>
            <a:r>
              <a:rPr lang="en-IN"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Cut-Off point is ~0.20, where all </a:t>
            </a:r>
            <a:r>
              <a:rPr lang="en-IN" dirty="0">
                <a:latin typeface="Arial" panose="020B0604020202020204" pitchFamily="34" charset="0"/>
                <a:cs typeface="Arial" panose="020B0604020202020204" pitchFamily="34" charset="0"/>
              </a:rPr>
              <a:t>three </a:t>
            </a:r>
            <a:r>
              <a:rPr lang="en-IN" dirty="0" smtClean="0">
                <a:latin typeface="Arial" panose="020B0604020202020204" pitchFamily="34" charset="0"/>
                <a:cs typeface="Arial" panose="020B0604020202020204" pitchFamily="34" charset="0"/>
              </a:rPr>
              <a:t>coincide, resulting:</a:t>
            </a: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Specifity: ~94%</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Sensitivity: ~86%</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Accuracy: ~92%</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False Positive rate: ~6%</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Positive Predicted Value: ~90%</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Negative Predicted Value: ~91%</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Precision: ~93%</a:t>
            </a:r>
          </a:p>
          <a:p>
            <a:pPr marL="742950" lvl="1"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Recall: ~85%</a:t>
            </a:r>
            <a:endParaRPr lang="en-US"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201DEAB9-ECD0-428C-B146-7D1EC9652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216" y="778784"/>
            <a:ext cx="5829330" cy="530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5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7716517" cy="440295"/>
          </a:xfrm>
          <a:effectLst>
            <a:softEdge rad="12700"/>
          </a:effectLst>
        </p:spPr>
        <p:txBody>
          <a:bodyPr>
            <a:noAutofit/>
          </a:bodyPr>
          <a:lstStyle/>
          <a:p>
            <a:pPr algn="l"/>
            <a:r>
              <a:rPr lang="en-IN" b="1" i="0" u="none" strike="noStrike" baseline="0" dirty="0"/>
              <a:t>Model Evaluation: Precision and Recall</a:t>
            </a:r>
            <a:endParaRPr lang="en-IN" dirty="0"/>
          </a:p>
        </p:txBody>
      </p:sp>
      <p:pic>
        <p:nvPicPr>
          <p:cNvPr id="5122" name="Picture 2">
            <a:extLst>
              <a:ext uri="{FF2B5EF4-FFF2-40B4-BE49-F238E27FC236}">
                <a16:creationId xmlns:a16="http://schemas.microsoft.com/office/drawing/2014/main" id="{344EDC64-B73E-411F-9EF7-60160F5AE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328" y="1073426"/>
            <a:ext cx="5486402" cy="45819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40EF07-BF79-45DF-8728-F72A3D9A93C6}"/>
              </a:ext>
            </a:extLst>
          </p:cNvPr>
          <p:cNvSpPr txBox="1"/>
          <p:nvPr/>
        </p:nvSpPr>
        <p:spPr>
          <a:xfrm>
            <a:off x="579784" y="1182757"/>
            <a:ext cx="4340086" cy="3416320"/>
          </a:xfrm>
          <a:prstGeom prst="rect">
            <a:avLst/>
          </a:prstGeom>
          <a:noFill/>
        </p:spPr>
        <p:txBody>
          <a:bodyPr wrap="square">
            <a:spAutoFit/>
          </a:bodyPr>
          <a:lstStyle/>
          <a:p>
            <a:pPr algn="l"/>
            <a:r>
              <a:rPr lang="en-US" sz="1800" b="0" i="0" u="none" strike="noStrike" baseline="0" dirty="0">
                <a:latin typeface="Arial" panose="020B0604020202020204" pitchFamily="34" charset="0"/>
                <a:cs typeface="Arial" panose="020B0604020202020204" pitchFamily="34" charset="0"/>
              </a:rPr>
              <a:t>As per business requirement, we</a:t>
            </a:r>
          </a:p>
          <a:p>
            <a:pPr algn="l"/>
            <a:r>
              <a:rPr lang="en-US" sz="1800" b="0" i="0" u="none" strike="noStrike" baseline="0" dirty="0">
                <a:latin typeface="Arial" panose="020B0604020202020204" pitchFamily="34" charset="0"/>
                <a:cs typeface="Arial" panose="020B0604020202020204" pitchFamily="34" charset="0"/>
              </a:rPr>
              <a:t>have chosen 0.20 as a Cut-Off value,</a:t>
            </a:r>
          </a:p>
          <a:p>
            <a:pPr algn="l"/>
            <a:r>
              <a:rPr lang="en-US" sz="1800" b="0" i="0" u="none" strike="noStrike" baseline="0" dirty="0">
                <a:latin typeface="Arial" panose="020B0604020202020204" pitchFamily="34" charset="0"/>
                <a:cs typeface="Arial" panose="020B0604020202020204" pitchFamily="34" charset="0"/>
              </a:rPr>
              <a:t>which gives better results for both</a:t>
            </a:r>
          </a:p>
          <a:p>
            <a:pPr algn="l"/>
            <a:r>
              <a:rPr lang="en-IN" sz="1800" b="0" i="0" u="none" strike="noStrike" baseline="0" dirty="0">
                <a:latin typeface="Arial" panose="020B0604020202020204" pitchFamily="34" charset="0"/>
                <a:cs typeface="Arial" panose="020B0604020202020204" pitchFamily="34" charset="0"/>
              </a:rPr>
              <a:t>accuracy and precision</a:t>
            </a:r>
          </a:p>
          <a:p>
            <a:pPr algn="l"/>
            <a:r>
              <a:rPr lang="en-IN" sz="1800" b="0" i="0" u="none" strike="noStrike" baseline="0"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Accuracy: ~92%</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Precision: ~93%</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Recall: ~85%</a:t>
            </a:r>
          </a:p>
          <a:p>
            <a:pPr algn="l"/>
            <a:endParaRPr lang="en-US" sz="1800" b="0" i="0" u="none" strike="noStrike" baseline="0"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sz="1800" b="0" i="0" u="none" strike="noStrike" baseline="0" dirty="0">
                <a:latin typeface="Arial" panose="020B0604020202020204" pitchFamily="34" charset="0"/>
                <a:cs typeface="Arial" panose="020B0604020202020204" pitchFamily="34" charset="0"/>
              </a:rPr>
              <a:t>The graph shows a trade-off  </a:t>
            </a:r>
            <a:r>
              <a:rPr lang="en-IN" sz="1800" b="0" i="0" u="none" strike="noStrike" baseline="0" dirty="0">
                <a:latin typeface="Arial" panose="020B0604020202020204" pitchFamily="34" charset="0"/>
                <a:cs typeface="Arial" panose="020B0604020202020204" pitchFamily="34" charset="0"/>
              </a:rPr>
              <a:t>between Precision and Recall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42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69CE-4223-4C5E-8E53-9A4D205D9C47}"/>
              </a:ext>
            </a:extLst>
          </p:cNvPr>
          <p:cNvSpPr>
            <a:spLocks noGrp="1"/>
          </p:cNvSpPr>
          <p:nvPr>
            <p:ph type="title"/>
          </p:nvPr>
        </p:nvSpPr>
        <p:spPr>
          <a:xfrm>
            <a:off x="155274" y="106708"/>
            <a:ext cx="7716517" cy="440295"/>
          </a:xfrm>
          <a:effectLst>
            <a:softEdge rad="12700"/>
          </a:effectLst>
        </p:spPr>
        <p:txBody>
          <a:bodyPr>
            <a:noAutofit/>
          </a:bodyPr>
          <a:lstStyle/>
          <a:p>
            <a:pPr algn="l"/>
            <a:r>
              <a:rPr lang="en-IN" b="1" i="0" u="none" strike="noStrike" baseline="0" dirty="0"/>
              <a:t>Prediction on Test Data</a:t>
            </a:r>
            <a:endParaRPr lang="en-IN" dirty="0"/>
          </a:p>
        </p:txBody>
      </p:sp>
      <p:sp>
        <p:nvSpPr>
          <p:cNvPr id="6" name="TextBox 5">
            <a:extLst>
              <a:ext uri="{FF2B5EF4-FFF2-40B4-BE49-F238E27FC236}">
                <a16:creationId xmlns:a16="http://schemas.microsoft.com/office/drawing/2014/main" id="{A340EF07-BF79-45DF-8728-F72A3D9A93C6}"/>
              </a:ext>
            </a:extLst>
          </p:cNvPr>
          <p:cNvSpPr txBox="1"/>
          <p:nvPr/>
        </p:nvSpPr>
        <p:spPr>
          <a:xfrm>
            <a:off x="579783" y="1182757"/>
            <a:ext cx="10800521" cy="3693319"/>
          </a:xfrm>
          <a:prstGeom prst="rect">
            <a:avLst/>
          </a:prstGeom>
          <a:noFill/>
        </p:spPr>
        <p:txBody>
          <a:bodyPr wrap="square">
            <a:spAutoFit/>
          </a:bodyPr>
          <a:lstStyle/>
          <a:p>
            <a:pPr algn="l"/>
            <a:r>
              <a:rPr lang="en-US" b="0" i="0" u="none" strike="noStrike" baseline="0" dirty="0">
                <a:latin typeface="Arial" panose="020B0604020202020204" pitchFamily="34" charset="0"/>
                <a:cs typeface="Arial" panose="020B0604020202020204" pitchFamily="34" charset="0"/>
              </a:rPr>
              <a:t>With a chosen cut-off value of 0.20 ; we get below results</a:t>
            </a:r>
          </a:p>
          <a:p>
            <a:pPr marL="742950" lvl="1" indent="-285750">
              <a:buFont typeface="Arial" panose="020B0604020202020204" pitchFamily="34" charset="0"/>
              <a:buChar char="•"/>
            </a:pPr>
            <a:endParaRPr lang="en-IN" b="0" i="0" u="none" strike="noStrike" baseline="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Sensitivity</a:t>
            </a:r>
            <a:r>
              <a:rPr lang="en-IN" b="0" i="0" u="none" strike="noStrike" baseline="0" dirty="0">
                <a:latin typeface="Arial" panose="020B0604020202020204" pitchFamily="34" charset="0"/>
                <a:cs typeface="Arial" panose="020B0604020202020204" pitchFamily="34" charset="0"/>
              </a:rPr>
              <a:t>: ~ 84% </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Specifity :~ 94%</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False Positive rate :~ 6%</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Positive Predictive Value:~ 89% </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Negative Predictive Value:~ 91%</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Precision: ~93%</a:t>
            </a:r>
          </a:p>
          <a:p>
            <a:pPr marL="742950" lvl="1" indent="-285750">
              <a:buFont typeface="Arial" panose="020B0604020202020204" pitchFamily="34" charset="0"/>
              <a:buChar char="•"/>
            </a:pPr>
            <a:r>
              <a:rPr lang="en-IN" b="0" i="0" u="none" strike="noStrike" baseline="0" dirty="0">
                <a:latin typeface="Arial" panose="020B0604020202020204" pitchFamily="34" charset="0"/>
                <a:cs typeface="Arial" panose="020B0604020202020204" pitchFamily="34" charset="0"/>
              </a:rPr>
              <a:t>Recall: ~85%</a:t>
            </a:r>
          </a:p>
          <a:p>
            <a:pPr algn="l"/>
            <a:endParaRPr lang="en-US" b="0" i="0" u="none" strike="noStrike" baseline="0" dirty="0">
              <a:latin typeface="Arial" panose="020B0604020202020204" pitchFamily="34" charset="0"/>
              <a:cs typeface="Arial" panose="020B0604020202020204" pitchFamily="34" charset="0"/>
            </a:endParaRPr>
          </a:p>
          <a:p>
            <a:pPr algn="l"/>
            <a:r>
              <a:rPr lang="en-US" b="0" i="0" u="none" strike="noStrike" baseline="0" dirty="0">
                <a:latin typeface="Arial" panose="020B0604020202020204" pitchFamily="34" charset="0"/>
                <a:cs typeface="Arial" panose="020B0604020202020204" pitchFamily="34" charset="0"/>
              </a:rPr>
              <a:t>As Precision (positive predicted value) &gt; 80%, we can use the same model for</a:t>
            </a:r>
          </a:p>
          <a:p>
            <a:pPr algn="l"/>
            <a:r>
              <a:rPr lang="en-US" b="0" i="0" u="none" strike="noStrike" baseline="0" dirty="0">
                <a:latin typeface="Arial" panose="020B0604020202020204" pitchFamily="34" charset="0"/>
                <a:cs typeface="Arial" panose="020B0604020202020204" pitchFamily="34" charset="0"/>
              </a:rPr>
              <a:t>achieving our objective of increasing the conversion rate</a:t>
            </a:r>
          </a:p>
          <a:p>
            <a:pPr algn="l"/>
            <a:endParaRPr 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09EB547-06CE-44B0-BF18-08DE817FC7C4}"/>
              </a:ext>
            </a:extLst>
          </p:cNvPr>
          <p:cNvGraphicFramePr>
            <a:graphicFrameLocks noGrp="1"/>
          </p:cNvGraphicFramePr>
          <p:nvPr>
            <p:extLst>
              <p:ext uri="{D42A27DB-BD31-4B8C-83A1-F6EECF244321}">
                <p14:modId xmlns:p14="http://schemas.microsoft.com/office/powerpoint/2010/main" val="750734516"/>
              </p:ext>
            </p:extLst>
          </p:nvPr>
        </p:nvGraphicFramePr>
        <p:xfrm>
          <a:off x="1371599" y="4669702"/>
          <a:ext cx="6411292" cy="1174509"/>
        </p:xfrm>
        <a:graphic>
          <a:graphicData uri="http://schemas.openxmlformats.org/drawingml/2006/table">
            <a:tbl>
              <a:tblPr/>
              <a:tblGrid>
                <a:gridCol w="2460147">
                  <a:extLst>
                    <a:ext uri="{9D8B030D-6E8A-4147-A177-3AD203B41FA5}">
                      <a16:colId xmlns:a16="http://schemas.microsoft.com/office/drawing/2014/main" val="3390730783"/>
                    </a:ext>
                  </a:extLst>
                </a:gridCol>
                <a:gridCol w="2281227">
                  <a:extLst>
                    <a:ext uri="{9D8B030D-6E8A-4147-A177-3AD203B41FA5}">
                      <a16:colId xmlns:a16="http://schemas.microsoft.com/office/drawing/2014/main" val="3703964750"/>
                    </a:ext>
                  </a:extLst>
                </a:gridCol>
                <a:gridCol w="1669918">
                  <a:extLst>
                    <a:ext uri="{9D8B030D-6E8A-4147-A177-3AD203B41FA5}">
                      <a16:colId xmlns:a16="http://schemas.microsoft.com/office/drawing/2014/main" val="2075366141"/>
                    </a:ext>
                  </a:extLst>
                </a:gridCol>
              </a:tblGrid>
              <a:tr h="408903">
                <a:tc>
                  <a:txBody>
                    <a:bodyPr/>
                    <a:lstStyle/>
                    <a:p>
                      <a:pPr algn="ctr" fontAlgn="ctr"/>
                      <a:r>
                        <a:rPr lang="en-IN" sz="1400" b="1" i="0" u="none" strike="noStrike">
                          <a:solidFill>
                            <a:srgbClr val="000000"/>
                          </a:solidFill>
                          <a:effectLst/>
                          <a:latin typeface="Arial" panose="020B0604020202020204" pitchFamily="34" charset="0"/>
                        </a:rPr>
                        <a:t>Actual/Predicted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rPr>
                        <a:t>Non-Converted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rPr>
                        <a:t>Converted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971131"/>
                  </a:ext>
                </a:extLst>
              </a:tr>
              <a:tr h="382803">
                <a:tc>
                  <a:txBody>
                    <a:bodyPr/>
                    <a:lstStyle/>
                    <a:p>
                      <a:pPr algn="ctr" fontAlgn="ctr"/>
                      <a:r>
                        <a:rPr lang="en-IN" sz="1400" b="1" i="0" u="none" strike="noStrike" dirty="0">
                          <a:solidFill>
                            <a:srgbClr val="000000"/>
                          </a:solidFill>
                          <a:effectLst/>
                          <a:latin typeface="Arial" panose="020B0604020202020204" pitchFamily="34" charset="0"/>
                        </a:rPr>
                        <a:t>Non-Converted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rPr>
                        <a:t>1634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352239"/>
                  </a:ext>
                </a:extLst>
              </a:tr>
              <a:tr h="382803">
                <a:tc>
                  <a:txBody>
                    <a:bodyPr/>
                    <a:lstStyle/>
                    <a:p>
                      <a:pPr algn="ctr" fontAlgn="ctr"/>
                      <a:r>
                        <a:rPr lang="en-IN" sz="1400" b="1" i="0" u="none" strike="noStrike" dirty="0">
                          <a:solidFill>
                            <a:srgbClr val="000000"/>
                          </a:solidFill>
                          <a:effectLst/>
                          <a:latin typeface="Arial" panose="020B0604020202020204" pitchFamily="34" charset="0"/>
                        </a:rPr>
                        <a:t>Converted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rPr>
                        <a:t>154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rPr>
                        <a:t>835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005196"/>
                  </a:ext>
                </a:extLst>
              </a:tr>
            </a:tbl>
          </a:graphicData>
        </a:graphic>
      </p:graphicFrame>
    </p:spTree>
    <p:extLst>
      <p:ext uri="{BB962C8B-B14F-4D97-AF65-F5344CB8AC3E}">
        <p14:creationId xmlns:p14="http://schemas.microsoft.com/office/powerpoint/2010/main" val="22290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DFDDC02D074C41A27A2BA5CA7698C5" ma:contentTypeVersion="13" ma:contentTypeDescription="Create a new document." ma:contentTypeScope="" ma:versionID="0413b47d5348a6046b547c05bbf569d1">
  <xsd:schema xmlns:xsd="http://www.w3.org/2001/XMLSchema" xmlns:xs="http://www.w3.org/2001/XMLSchema" xmlns:p="http://schemas.microsoft.com/office/2006/metadata/properties" xmlns:ns3="8fe1e5fa-7a15-4cda-b164-a36a04325b09" xmlns:ns4="fa4bfe40-146a-429d-a6b0-fd6d035e8937" targetNamespace="http://schemas.microsoft.com/office/2006/metadata/properties" ma:root="true" ma:fieldsID="1018b08df21832fb5c13eac0296ed8b3" ns3:_="" ns4:_="">
    <xsd:import namespace="8fe1e5fa-7a15-4cda-b164-a36a04325b09"/>
    <xsd:import namespace="fa4bfe40-146a-429d-a6b0-fd6d035e89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1e5fa-7a15-4cda-b164-a36a04325b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4bfe40-146a-429d-a6b0-fd6d035e893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8AA5BB-CEFC-4587-A51C-2D50EE66690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a4bfe40-146a-429d-a6b0-fd6d035e8937"/>
    <ds:schemaRef ds:uri="8fe1e5fa-7a15-4cda-b164-a36a04325b09"/>
    <ds:schemaRef ds:uri="http://www.w3.org/XML/1998/namespace"/>
  </ds:schemaRefs>
</ds:datastoreItem>
</file>

<file path=customXml/itemProps2.xml><?xml version="1.0" encoding="utf-8"?>
<ds:datastoreItem xmlns:ds="http://schemas.openxmlformats.org/officeDocument/2006/customXml" ds:itemID="{C54D95CF-19C4-4B20-9537-497AA006E7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e1e5fa-7a15-4cda-b164-a36a04325b09"/>
    <ds:schemaRef ds:uri="fa4bfe40-146a-429d-a6b0-fd6d035e89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1E1FF6-35BC-4018-9641-B17EEC25F6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1046</TotalTime>
  <Words>999</Words>
  <Application>Microsoft Office PowerPoint</Application>
  <PresentationFormat>Widescreen</PresentationFormat>
  <Paragraphs>269</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AvenirNext-Medium</vt:lpstr>
      <vt:lpstr>Calibri</vt:lpstr>
      <vt:lpstr>Wingdings</vt:lpstr>
      <vt:lpstr>Office Theme</vt:lpstr>
      <vt:lpstr>PGDDS – March 2020 Batch  Lead Scoring Case Study </vt:lpstr>
      <vt:lpstr>Details of Case Study- Lead Scoring Case Study</vt:lpstr>
      <vt:lpstr>Approach to solve the Case Study</vt:lpstr>
      <vt:lpstr>Data Understanding &amp; Cleaning </vt:lpstr>
      <vt:lpstr>Logistic Regression Model </vt:lpstr>
      <vt:lpstr>ROC Curve </vt:lpstr>
      <vt:lpstr>Finding Optimal Cut-off point</vt:lpstr>
      <vt:lpstr>Model Evaluation: Precision and Recall</vt:lpstr>
      <vt:lpstr>Prediction on Test Data</vt:lpstr>
      <vt:lpstr>Top-3 Variables </vt:lpstr>
      <vt:lpstr>Final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PGDDS – March 2020 Batch Course 1 - EDA Case Study</dc:title>
  <dc:creator>Mangla, Bhupesh (Corporates)</dc:creator>
  <cp:lastModifiedBy>swagat sahoo</cp:lastModifiedBy>
  <cp:revision>42</cp:revision>
  <dcterms:created xsi:type="dcterms:W3CDTF">2020-06-20T09:30:08Z</dcterms:created>
  <dcterms:modified xsi:type="dcterms:W3CDTF">2020-09-06T05:55:51Z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0x01010019DFDDC02D074C41A27A2BA5CA7698C5</vt:lpwstr>
  </property>
</Properties>
</file>