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ACBB2-09E6-46EB-9AAC-46116FDEAAA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62AD75-8261-4AA7-926B-53089D09DA41}">
      <dgm:prSet/>
      <dgm:spPr/>
      <dgm:t>
        <a:bodyPr/>
        <a:lstStyle/>
        <a:p>
          <a:r>
            <a:rPr lang="en-US"/>
            <a:t>• VPC with Public Subnets and Internet Gateway</a:t>
          </a:r>
        </a:p>
      </dgm:t>
    </dgm:pt>
    <dgm:pt modelId="{4F78E348-49EE-4A2A-BAB0-395D7703F4E6}" type="parTrans" cxnId="{A563061A-0925-4636-9C27-140A0418D05D}">
      <dgm:prSet/>
      <dgm:spPr/>
      <dgm:t>
        <a:bodyPr/>
        <a:lstStyle/>
        <a:p>
          <a:endParaRPr lang="en-US"/>
        </a:p>
      </dgm:t>
    </dgm:pt>
    <dgm:pt modelId="{ED244E61-BF79-461A-BD49-370E60688E09}" type="sibTrans" cxnId="{A563061A-0925-4636-9C27-140A0418D05D}">
      <dgm:prSet/>
      <dgm:spPr/>
      <dgm:t>
        <a:bodyPr/>
        <a:lstStyle/>
        <a:p>
          <a:endParaRPr lang="en-US"/>
        </a:p>
      </dgm:t>
    </dgm:pt>
    <dgm:pt modelId="{2B5A10BE-9F3C-47FA-922E-DDE178AFD6D9}">
      <dgm:prSet/>
      <dgm:spPr/>
      <dgm:t>
        <a:bodyPr/>
        <a:lstStyle/>
        <a:p>
          <a:r>
            <a:rPr lang="en-US"/>
            <a:t>• Application Load Balancer (ALB)</a:t>
          </a:r>
        </a:p>
      </dgm:t>
    </dgm:pt>
    <dgm:pt modelId="{C0AA8870-8A58-40FE-A13F-F3ACFD911F60}" type="parTrans" cxnId="{67721088-3EDF-4F69-9A82-4A43FF627A26}">
      <dgm:prSet/>
      <dgm:spPr/>
      <dgm:t>
        <a:bodyPr/>
        <a:lstStyle/>
        <a:p>
          <a:endParaRPr lang="en-US"/>
        </a:p>
      </dgm:t>
    </dgm:pt>
    <dgm:pt modelId="{CEF687DA-DE25-47E2-9F5F-3CBE2F066D5A}" type="sibTrans" cxnId="{67721088-3EDF-4F69-9A82-4A43FF627A26}">
      <dgm:prSet/>
      <dgm:spPr/>
      <dgm:t>
        <a:bodyPr/>
        <a:lstStyle/>
        <a:p>
          <a:endParaRPr lang="en-US"/>
        </a:p>
      </dgm:t>
    </dgm:pt>
    <dgm:pt modelId="{509202B1-ADAF-4194-9792-A90452765D0E}">
      <dgm:prSet/>
      <dgm:spPr/>
      <dgm:t>
        <a:bodyPr/>
        <a:lstStyle/>
        <a:p>
          <a:r>
            <a:rPr lang="en-US"/>
            <a:t>• Auto Scaling Group with Amazon Linux 2023 EC2 instances</a:t>
          </a:r>
        </a:p>
      </dgm:t>
    </dgm:pt>
    <dgm:pt modelId="{2DD1503B-4D32-4940-9C51-B5AF24A2B704}" type="parTrans" cxnId="{85C3C115-3017-4947-9FC8-F459DFF32175}">
      <dgm:prSet/>
      <dgm:spPr/>
      <dgm:t>
        <a:bodyPr/>
        <a:lstStyle/>
        <a:p>
          <a:endParaRPr lang="en-US"/>
        </a:p>
      </dgm:t>
    </dgm:pt>
    <dgm:pt modelId="{5CFA8686-3C8B-4726-81A0-A5CA10FB1E9F}" type="sibTrans" cxnId="{85C3C115-3017-4947-9FC8-F459DFF32175}">
      <dgm:prSet/>
      <dgm:spPr/>
      <dgm:t>
        <a:bodyPr/>
        <a:lstStyle/>
        <a:p>
          <a:endParaRPr lang="en-US"/>
        </a:p>
      </dgm:t>
    </dgm:pt>
    <dgm:pt modelId="{4486E755-77C3-4381-BCDC-C0A0CAE58885}">
      <dgm:prSet/>
      <dgm:spPr/>
      <dgm:t>
        <a:bodyPr/>
        <a:lstStyle/>
        <a:p>
          <a:r>
            <a:rPr lang="en-US"/>
            <a:t>• Security Group for port 8080</a:t>
          </a:r>
        </a:p>
      </dgm:t>
    </dgm:pt>
    <dgm:pt modelId="{0784C451-9DE6-4966-A13B-911E15EA968E}" type="parTrans" cxnId="{AB81DCCD-33C9-46AE-B164-A0686EE83AA4}">
      <dgm:prSet/>
      <dgm:spPr/>
      <dgm:t>
        <a:bodyPr/>
        <a:lstStyle/>
        <a:p>
          <a:endParaRPr lang="en-US"/>
        </a:p>
      </dgm:t>
    </dgm:pt>
    <dgm:pt modelId="{DAF78420-39E9-4FEC-A976-219E62692DFE}" type="sibTrans" cxnId="{AB81DCCD-33C9-46AE-B164-A0686EE83AA4}">
      <dgm:prSet/>
      <dgm:spPr/>
      <dgm:t>
        <a:bodyPr/>
        <a:lstStyle/>
        <a:p>
          <a:endParaRPr lang="en-US"/>
        </a:p>
      </dgm:t>
    </dgm:pt>
    <dgm:pt modelId="{5F9E2CFF-CA25-4BB4-BC25-C9C182FC12C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• IAM user to allow EC2 reboot access only</a:t>
          </a:r>
        </a:p>
      </dgm:t>
    </dgm:pt>
    <dgm:pt modelId="{562F2F73-60D5-49D4-BBE5-E8E7DB3F8AA0}" type="parTrans" cxnId="{D677B5A6-1E61-4589-9978-5B2DDA371621}">
      <dgm:prSet/>
      <dgm:spPr/>
      <dgm:t>
        <a:bodyPr/>
        <a:lstStyle/>
        <a:p>
          <a:endParaRPr lang="en-US"/>
        </a:p>
      </dgm:t>
    </dgm:pt>
    <dgm:pt modelId="{1C682413-C4B5-4B87-AF50-58E5F3C2BA88}" type="sibTrans" cxnId="{D677B5A6-1E61-4589-9978-5B2DDA371621}">
      <dgm:prSet/>
      <dgm:spPr/>
      <dgm:t>
        <a:bodyPr/>
        <a:lstStyle/>
        <a:p>
          <a:endParaRPr lang="en-US"/>
        </a:p>
      </dgm:t>
    </dgm:pt>
    <dgm:pt modelId="{FD1CCE71-5C59-4419-AD61-BACA3E30A450}">
      <dgm:prSet/>
      <dgm:spPr/>
      <dgm:t>
        <a:bodyPr/>
        <a:lstStyle/>
        <a:p>
          <a:r>
            <a:rPr lang="en-US"/>
            <a:t>• Jenkins pipeline for deployment automation</a:t>
          </a:r>
        </a:p>
      </dgm:t>
    </dgm:pt>
    <dgm:pt modelId="{FE2DAE73-17F1-4BEC-844B-172D5B69B5EA}" type="parTrans" cxnId="{148E666E-48E0-4DEE-A140-47BC74791B2E}">
      <dgm:prSet/>
      <dgm:spPr/>
      <dgm:t>
        <a:bodyPr/>
        <a:lstStyle/>
        <a:p>
          <a:endParaRPr lang="en-US"/>
        </a:p>
      </dgm:t>
    </dgm:pt>
    <dgm:pt modelId="{2D58575F-AAF4-4AB1-9DD0-BCF6ADA1950B}" type="sibTrans" cxnId="{148E666E-48E0-4DEE-A140-47BC74791B2E}">
      <dgm:prSet/>
      <dgm:spPr/>
      <dgm:t>
        <a:bodyPr/>
        <a:lstStyle/>
        <a:p>
          <a:endParaRPr lang="en-US"/>
        </a:p>
      </dgm:t>
    </dgm:pt>
    <dgm:pt modelId="{86245704-90E1-46EF-AE9A-20B442B9F8CF}" type="pres">
      <dgm:prSet presAssocID="{50DACBB2-09E6-46EB-9AAC-46116FDEAAA2}" presName="linear" presStyleCnt="0">
        <dgm:presLayoutVars>
          <dgm:animLvl val="lvl"/>
          <dgm:resizeHandles val="exact"/>
        </dgm:presLayoutVars>
      </dgm:prSet>
      <dgm:spPr/>
    </dgm:pt>
    <dgm:pt modelId="{4537C5F9-9ACC-4C28-B98C-33A346428C9C}" type="pres">
      <dgm:prSet presAssocID="{7C62AD75-8261-4AA7-926B-53089D09DA4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1FA2F3D-62C2-4A86-831A-4BFDC2B619F7}" type="pres">
      <dgm:prSet presAssocID="{ED244E61-BF79-461A-BD49-370E60688E09}" presName="spacer" presStyleCnt="0"/>
      <dgm:spPr/>
    </dgm:pt>
    <dgm:pt modelId="{382C99ED-6577-4F01-A8A1-BBE5115616B4}" type="pres">
      <dgm:prSet presAssocID="{2B5A10BE-9F3C-47FA-922E-DDE178AFD6D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052B07C-FDBD-4635-B44C-ABD9E3C4910B}" type="pres">
      <dgm:prSet presAssocID="{CEF687DA-DE25-47E2-9F5F-3CBE2F066D5A}" presName="spacer" presStyleCnt="0"/>
      <dgm:spPr/>
    </dgm:pt>
    <dgm:pt modelId="{1DDB73E8-5F2D-454F-B16E-D00B7E9BF3DD}" type="pres">
      <dgm:prSet presAssocID="{509202B1-ADAF-4194-9792-A90452765D0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BA0615E-A6B8-4778-804A-9D6EA7C025AB}" type="pres">
      <dgm:prSet presAssocID="{5CFA8686-3C8B-4726-81A0-A5CA10FB1E9F}" presName="spacer" presStyleCnt="0"/>
      <dgm:spPr/>
    </dgm:pt>
    <dgm:pt modelId="{491DBA38-2F2E-4726-8C50-7CF6F00B9BB7}" type="pres">
      <dgm:prSet presAssocID="{4486E755-77C3-4381-BCDC-C0A0CAE5888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15E3318-5E1A-41E4-9CA1-433CAC242BB1}" type="pres">
      <dgm:prSet presAssocID="{DAF78420-39E9-4FEC-A976-219E62692DFE}" presName="spacer" presStyleCnt="0"/>
      <dgm:spPr/>
    </dgm:pt>
    <dgm:pt modelId="{5EFC7CC0-CF79-459C-B154-429136B732B0}" type="pres">
      <dgm:prSet presAssocID="{5F9E2CFF-CA25-4BB4-BC25-C9C182FC12C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CF0FC5D-C3B1-4B0C-ADFE-2E3C2B1F6DBE}" type="pres">
      <dgm:prSet presAssocID="{1C682413-C4B5-4B87-AF50-58E5F3C2BA88}" presName="spacer" presStyleCnt="0"/>
      <dgm:spPr/>
    </dgm:pt>
    <dgm:pt modelId="{D5E86016-5304-4969-B427-0FD762B9A80F}" type="pres">
      <dgm:prSet presAssocID="{FD1CCE71-5C59-4419-AD61-BACA3E30A45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CD36C14-B952-4546-B5E4-74279745BF23}" type="presOf" srcId="{5F9E2CFF-CA25-4BB4-BC25-C9C182FC12CD}" destId="{5EFC7CC0-CF79-459C-B154-429136B732B0}" srcOrd="0" destOrd="0" presId="urn:microsoft.com/office/officeart/2005/8/layout/vList2"/>
    <dgm:cxn modelId="{85C3C115-3017-4947-9FC8-F459DFF32175}" srcId="{50DACBB2-09E6-46EB-9AAC-46116FDEAAA2}" destId="{509202B1-ADAF-4194-9792-A90452765D0E}" srcOrd="2" destOrd="0" parTransId="{2DD1503B-4D32-4940-9C51-B5AF24A2B704}" sibTransId="{5CFA8686-3C8B-4726-81A0-A5CA10FB1E9F}"/>
    <dgm:cxn modelId="{A563061A-0925-4636-9C27-140A0418D05D}" srcId="{50DACBB2-09E6-46EB-9AAC-46116FDEAAA2}" destId="{7C62AD75-8261-4AA7-926B-53089D09DA41}" srcOrd="0" destOrd="0" parTransId="{4F78E348-49EE-4A2A-BAB0-395D7703F4E6}" sibTransId="{ED244E61-BF79-461A-BD49-370E60688E09}"/>
    <dgm:cxn modelId="{5E965326-8465-45E3-9DA5-88FAFCA895E5}" type="presOf" srcId="{FD1CCE71-5C59-4419-AD61-BACA3E30A450}" destId="{D5E86016-5304-4969-B427-0FD762B9A80F}" srcOrd="0" destOrd="0" presId="urn:microsoft.com/office/officeart/2005/8/layout/vList2"/>
    <dgm:cxn modelId="{8E7D5830-753E-446A-95EB-DF200B9AB38A}" type="presOf" srcId="{2B5A10BE-9F3C-47FA-922E-DDE178AFD6D9}" destId="{382C99ED-6577-4F01-A8A1-BBE5115616B4}" srcOrd="0" destOrd="0" presId="urn:microsoft.com/office/officeart/2005/8/layout/vList2"/>
    <dgm:cxn modelId="{148E666E-48E0-4DEE-A140-47BC74791B2E}" srcId="{50DACBB2-09E6-46EB-9AAC-46116FDEAAA2}" destId="{FD1CCE71-5C59-4419-AD61-BACA3E30A450}" srcOrd="5" destOrd="0" parTransId="{FE2DAE73-17F1-4BEC-844B-172D5B69B5EA}" sibTransId="{2D58575F-AAF4-4AB1-9DD0-BCF6ADA1950B}"/>
    <dgm:cxn modelId="{67721088-3EDF-4F69-9A82-4A43FF627A26}" srcId="{50DACBB2-09E6-46EB-9AAC-46116FDEAAA2}" destId="{2B5A10BE-9F3C-47FA-922E-DDE178AFD6D9}" srcOrd="1" destOrd="0" parTransId="{C0AA8870-8A58-40FE-A13F-F3ACFD911F60}" sibTransId="{CEF687DA-DE25-47E2-9F5F-3CBE2F066D5A}"/>
    <dgm:cxn modelId="{EA57B497-B5B1-4298-B1C5-BEAA98E8863B}" type="presOf" srcId="{4486E755-77C3-4381-BCDC-C0A0CAE58885}" destId="{491DBA38-2F2E-4726-8C50-7CF6F00B9BB7}" srcOrd="0" destOrd="0" presId="urn:microsoft.com/office/officeart/2005/8/layout/vList2"/>
    <dgm:cxn modelId="{B2A1699E-B8A4-42CB-81A8-01A6330DA380}" type="presOf" srcId="{50DACBB2-09E6-46EB-9AAC-46116FDEAAA2}" destId="{86245704-90E1-46EF-AE9A-20B442B9F8CF}" srcOrd="0" destOrd="0" presId="urn:microsoft.com/office/officeart/2005/8/layout/vList2"/>
    <dgm:cxn modelId="{D677B5A6-1E61-4589-9978-5B2DDA371621}" srcId="{50DACBB2-09E6-46EB-9AAC-46116FDEAAA2}" destId="{5F9E2CFF-CA25-4BB4-BC25-C9C182FC12CD}" srcOrd="4" destOrd="0" parTransId="{562F2F73-60D5-49D4-BBE5-E8E7DB3F8AA0}" sibTransId="{1C682413-C4B5-4B87-AF50-58E5F3C2BA88}"/>
    <dgm:cxn modelId="{B4A17CBB-6F64-4A8E-9CDD-D252CDA92EAE}" type="presOf" srcId="{509202B1-ADAF-4194-9792-A90452765D0E}" destId="{1DDB73E8-5F2D-454F-B16E-D00B7E9BF3DD}" srcOrd="0" destOrd="0" presId="urn:microsoft.com/office/officeart/2005/8/layout/vList2"/>
    <dgm:cxn modelId="{AAB96DC3-5F38-4249-82A2-E0D9103B5A06}" type="presOf" srcId="{7C62AD75-8261-4AA7-926B-53089D09DA41}" destId="{4537C5F9-9ACC-4C28-B98C-33A346428C9C}" srcOrd="0" destOrd="0" presId="urn:microsoft.com/office/officeart/2005/8/layout/vList2"/>
    <dgm:cxn modelId="{AB81DCCD-33C9-46AE-B164-A0686EE83AA4}" srcId="{50DACBB2-09E6-46EB-9AAC-46116FDEAAA2}" destId="{4486E755-77C3-4381-BCDC-C0A0CAE58885}" srcOrd="3" destOrd="0" parTransId="{0784C451-9DE6-4966-A13B-911E15EA968E}" sibTransId="{DAF78420-39E9-4FEC-A976-219E62692DFE}"/>
    <dgm:cxn modelId="{C4EEFA9D-AE62-4692-87BF-64257A36F286}" type="presParOf" srcId="{86245704-90E1-46EF-AE9A-20B442B9F8CF}" destId="{4537C5F9-9ACC-4C28-B98C-33A346428C9C}" srcOrd="0" destOrd="0" presId="urn:microsoft.com/office/officeart/2005/8/layout/vList2"/>
    <dgm:cxn modelId="{1B3E2B7D-63D3-4ACF-A4A2-B62319BB3F14}" type="presParOf" srcId="{86245704-90E1-46EF-AE9A-20B442B9F8CF}" destId="{E1FA2F3D-62C2-4A86-831A-4BFDC2B619F7}" srcOrd="1" destOrd="0" presId="urn:microsoft.com/office/officeart/2005/8/layout/vList2"/>
    <dgm:cxn modelId="{B29CA524-C351-4BF4-A4F0-C72A61CDF547}" type="presParOf" srcId="{86245704-90E1-46EF-AE9A-20B442B9F8CF}" destId="{382C99ED-6577-4F01-A8A1-BBE5115616B4}" srcOrd="2" destOrd="0" presId="urn:microsoft.com/office/officeart/2005/8/layout/vList2"/>
    <dgm:cxn modelId="{46F0F24A-8B33-466A-9CCD-1C18594F458D}" type="presParOf" srcId="{86245704-90E1-46EF-AE9A-20B442B9F8CF}" destId="{8052B07C-FDBD-4635-B44C-ABD9E3C4910B}" srcOrd="3" destOrd="0" presId="urn:microsoft.com/office/officeart/2005/8/layout/vList2"/>
    <dgm:cxn modelId="{12863696-D985-4F67-89D6-D06218AD1632}" type="presParOf" srcId="{86245704-90E1-46EF-AE9A-20B442B9F8CF}" destId="{1DDB73E8-5F2D-454F-B16E-D00B7E9BF3DD}" srcOrd="4" destOrd="0" presId="urn:microsoft.com/office/officeart/2005/8/layout/vList2"/>
    <dgm:cxn modelId="{C98F0E46-8CC0-4E0B-9135-A6C9C30E6D83}" type="presParOf" srcId="{86245704-90E1-46EF-AE9A-20B442B9F8CF}" destId="{6BA0615E-A6B8-4778-804A-9D6EA7C025AB}" srcOrd="5" destOrd="0" presId="urn:microsoft.com/office/officeart/2005/8/layout/vList2"/>
    <dgm:cxn modelId="{1D7E138F-2ED3-49C8-AF2B-57C161CF2A82}" type="presParOf" srcId="{86245704-90E1-46EF-AE9A-20B442B9F8CF}" destId="{491DBA38-2F2E-4726-8C50-7CF6F00B9BB7}" srcOrd="6" destOrd="0" presId="urn:microsoft.com/office/officeart/2005/8/layout/vList2"/>
    <dgm:cxn modelId="{B43B9B71-28DC-40BE-9054-1AEFBB41F61B}" type="presParOf" srcId="{86245704-90E1-46EF-AE9A-20B442B9F8CF}" destId="{D15E3318-5E1A-41E4-9CA1-433CAC242BB1}" srcOrd="7" destOrd="0" presId="urn:microsoft.com/office/officeart/2005/8/layout/vList2"/>
    <dgm:cxn modelId="{46413A65-5ECB-4C30-A368-754F3264F4DB}" type="presParOf" srcId="{86245704-90E1-46EF-AE9A-20B442B9F8CF}" destId="{5EFC7CC0-CF79-459C-B154-429136B732B0}" srcOrd="8" destOrd="0" presId="urn:microsoft.com/office/officeart/2005/8/layout/vList2"/>
    <dgm:cxn modelId="{3AE33F24-51EC-4B55-A3A9-8871CC873397}" type="presParOf" srcId="{86245704-90E1-46EF-AE9A-20B442B9F8CF}" destId="{BCF0FC5D-C3B1-4B0C-ADFE-2E3C2B1F6DBE}" srcOrd="9" destOrd="0" presId="urn:microsoft.com/office/officeart/2005/8/layout/vList2"/>
    <dgm:cxn modelId="{25D8149F-72E8-4F14-913C-1A11E858606E}" type="presParOf" srcId="{86245704-90E1-46EF-AE9A-20B442B9F8CF}" destId="{D5E86016-5304-4969-B427-0FD762B9A80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34299-0501-4F80-A4F1-5C2E1FDAD69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A0EF0E-8C3C-4081-8907-1F82E1FC6AFE}">
      <dgm:prSet/>
      <dgm:spPr/>
      <dgm:t>
        <a:bodyPr/>
        <a:lstStyle/>
        <a:p>
          <a:r>
            <a:rPr lang="en-US"/>
            <a:t>• VPC: Creates networking with public subnets</a:t>
          </a:r>
        </a:p>
      </dgm:t>
    </dgm:pt>
    <dgm:pt modelId="{FA69066C-616F-412E-A6BC-6C980448503C}" type="parTrans" cxnId="{6F6F7932-1710-467D-A085-897C4E7D6BA0}">
      <dgm:prSet/>
      <dgm:spPr/>
      <dgm:t>
        <a:bodyPr/>
        <a:lstStyle/>
        <a:p>
          <a:endParaRPr lang="en-US"/>
        </a:p>
      </dgm:t>
    </dgm:pt>
    <dgm:pt modelId="{87473D24-0B90-476C-AC65-DAB968BFBDF7}" type="sibTrans" cxnId="{6F6F7932-1710-467D-A085-897C4E7D6BA0}">
      <dgm:prSet/>
      <dgm:spPr/>
      <dgm:t>
        <a:bodyPr/>
        <a:lstStyle/>
        <a:p>
          <a:endParaRPr lang="en-US"/>
        </a:p>
      </dgm:t>
    </dgm:pt>
    <dgm:pt modelId="{119462FB-D435-4E63-8B76-1735AA7725E9}">
      <dgm:prSet/>
      <dgm:spPr/>
      <dgm:t>
        <a:bodyPr/>
        <a:lstStyle/>
        <a:p>
          <a:r>
            <a:rPr lang="en-US"/>
            <a:t>• EC2_ASG: Launch Template, Auto Scaling Group, ALB</a:t>
          </a:r>
        </a:p>
      </dgm:t>
    </dgm:pt>
    <dgm:pt modelId="{F1D06600-349B-4028-B219-665608159FDC}" type="parTrans" cxnId="{9CFF22CE-2B70-492E-B197-31A8C49BE696}">
      <dgm:prSet/>
      <dgm:spPr/>
      <dgm:t>
        <a:bodyPr/>
        <a:lstStyle/>
        <a:p>
          <a:endParaRPr lang="en-US"/>
        </a:p>
      </dgm:t>
    </dgm:pt>
    <dgm:pt modelId="{F34BB756-97B8-41E6-92F6-0E9498F51F5E}" type="sibTrans" cxnId="{9CFF22CE-2B70-492E-B197-31A8C49BE696}">
      <dgm:prSet/>
      <dgm:spPr/>
      <dgm:t>
        <a:bodyPr/>
        <a:lstStyle/>
        <a:p>
          <a:endParaRPr lang="en-US"/>
        </a:p>
      </dgm:t>
    </dgm:pt>
    <dgm:pt modelId="{0DF645A6-21AE-4F03-844D-7F31FC2B4620}">
      <dgm:prSet/>
      <dgm:spPr/>
      <dgm:t>
        <a:bodyPr/>
        <a:lstStyle/>
        <a:p>
          <a:r>
            <a:rPr lang="en-US"/>
            <a:t>• Security: Security Group allowing inbound HTTP (8080)</a:t>
          </a:r>
        </a:p>
      </dgm:t>
    </dgm:pt>
    <dgm:pt modelId="{ABF02801-9877-41D7-8EFA-E6550CA3664B}" type="parTrans" cxnId="{C5A2315C-4413-441A-A05C-D46CBE9A6620}">
      <dgm:prSet/>
      <dgm:spPr/>
      <dgm:t>
        <a:bodyPr/>
        <a:lstStyle/>
        <a:p>
          <a:endParaRPr lang="en-US"/>
        </a:p>
      </dgm:t>
    </dgm:pt>
    <dgm:pt modelId="{A08BC365-3C83-4A59-9049-DDBFE1F5FC08}" type="sibTrans" cxnId="{C5A2315C-4413-441A-A05C-D46CBE9A6620}">
      <dgm:prSet/>
      <dgm:spPr/>
      <dgm:t>
        <a:bodyPr/>
        <a:lstStyle/>
        <a:p>
          <a:endParaRPr lang="en-US"/>
        </a:p>
      </dgm:t>
    </dgm:pt>
    <dgm:pt modelId="{6EFCD0FF-FA9D-43A6-BEE1-13512C4061B7}">
      <dgm:prSet/>
      <dgm:spPr/>
      <dgm:t>
        <a:bodyPr/>
        <a:lstStyle/>
        <a:p>
          <a:r>
            <a:rPr lang="en-US"/>
            <a:t>• IAM: User with limited permission to restart EC2 service</a:t>
          </a:r>
        </a:p>
      </dgm:t>
    </dgm:pt>
    <dgm:pt modelId="{3CC9768D-7483-4492-9AC4-94CC602345E8}" type="parTrans" cxnId="{2B961E37-FFF1-4F3E-A271-07FE1EDA6776}">
      <dgm:prSet/>
      <dgm:spPr/>
      <dgm:t>
        <a:bodyPr/>
        <a:lstStyle/>
        <a:p>
          <a:endParaRPr lang="en-US"/>
        </a:p>
      </dgm:t>
    </dgm:pt>
    <dgm:pt modelId="{2374F8EB-52CF-4D8D-9175-2EF57FF3E0BE}" type="sibTrans" cxnId="{2B961E37-FFF1-4F3E-A271-07FE1EDA6776}">
      <dgm:prSet/>
      <dgm:spPr/>
      <dgm:t>
        <a:bodyPr/>
        <a:lstStyle/>
        <a:p>
          <a:endParaRPr lang="en-US"/>
        </a:p>
      </dgm:t>
    </dgm:pt>
    <dgm:pt modelId="{8D1C1599-6C21-40CC-AEA5-1F752BF22CD4}" type="pres">
      <dgm:prSet presAssocID="{9B734299-0501-4F80-A4F1-5C2E1FDAD692}" presName="linear" presStyleCnt="0">
        <dgm:presLayoutVars>
          <dgm:animLvl val="lvl"/>
          <dgm:resizeHandles val="exact"/>
        </dgm:presLayoutVars>
      </dgm:prSet>
      <dgm:spPr/>
    </dgm:pt>
    <dgm:pt modelId="{5B5D8328-FD52-4A84-A0B0-97FBEDE16E0D}" type="pres">
      <dgm:prSet presAssocID="{50A0EF0E-8C3C-4081-8907-1F82E1FC6A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E3C3B5-8BB7-499F-8A63-977AC20B9B19}" type="pres">
      <dgm:prSet presAssocID="{87473D24-0B90-476C-AC65-DAB968BFBDF7}" presName="spacer" presStyleCnt="0"/>
      <dgm:spPr/>
    </dgm:pt>
    <dgm:pt modelId="{F37988E9-1D49-45F6-8F39-D1328A4E6F72}" type="pres">
      <dgm:prSet presAssocID="{119462FB-D435-4E63-8B76-1735AA7725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55EA46-02C1-4382-829D-C36962810837}" type="pres">
      <dgm:prSet presAssocID="{F34BB756-97B8-41E6-92F6-0E9498F51F5E}" presName="spacer" presStyleCnt="0"/>
      <dgm:spPr/>
    </dgm:pt>
    <dgm:pt modelId="{2BAE63D5-36B9-46A5-AB36-15DCBB8215AB}" type="pres">
      <dgm:prSet presAssocID="{0DF645A6-21AE-4F03-844D-7F31FC2B46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D73537-6CE9-497A-B726-FB8001470C84}" type="pres">
      <dgm:prSet presAssocID="{A08BC365-3C83-4A59-9049-DDBFE1F5FC08}" presName="spacer" presStyleCnt="0"/>
      <dgm:spPr/>
    </dgm:pt>
    <dgm:pt modelId="{8B925DDC-E38B-4B63-96C5-6B01F8A52D47}" type="pres">
      <dgm:prSet presAssocID="{6EFCD0FF-FA9D-43A6-BEE1-13512C4061B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FFA230B-3349-452F-B0BA-4EE838BB6478}" type="presOf" srcId="{9B734299-0501-4F80-A4F1-5C2E1FDAD692}" destId="{8D1C1599-6C21-40CC-AEA5-1F752BF22CD4}" srcOrd="0" destOrd="0" presId="urn:microsoft.com/office/officeart/2005/8/layout/vList2"/>
    <dgm:cxn modelId="{6F6F7932-1710-467D-A085-897C4E7D6BA0}" srcId="{9B734299-0501-4F80-A4F1-5C2E1FDAD692}" destId="{50A0EF0E-8C3C-4081-8907-1F82E1FC6AFE}" srcOrd="0" destOrd="0" parTransId="{FA69066C-616F-412E-A6BC-6C980448503C}" sibTransId="{87473D24-0B90-476C-AC65-DAB968BFBDF7}"/>
    <dgm:cxn modelId="{2B961E37-FFF1-4F3E-A271-07FE1EDA6776}" srcId="{9B734299-0501-4F80-A4F1-5C2E1FDAD692}" destId="{6EFCD0FF-FA9D-43A6-BEE1-13512C4061B7}" srcOrd="3" destOrd="0" parTransId="{3CC9768D-7483-4492-9AC4-94CC602345E8}" sibTransId="{2374F8EB-52CF-4D8D-9175-2EF57FF3E0BE}"/>
    <dgm:cxn modelId="{647D1738-4672-4D40-801F-789B77D4C14F}" type="presOf" srcId="{6EFCD0FF-FA9D-43A6-BEE1-13512C4061B7}" destId="{8B925DDC-E38B-4B63-96C5-6B01F8A52D47}" srcOrd="0" destOrd="0" presId="urn:microsoft.com/office/officeart/2005/8/layout/vList2"/>
    <dgm:cxn modelId="{C5A2315C-4413-441A-A05C-D46CBE9A6620}" srcId="{9B734299-0501-4F80-A4F1-5C2E1FDAD692}" destId="{0DF645A6-21AE-4F03-844D-7F31FC2B4620}" srcOrd="2" destOrd="0" parTransId="{ABF02801-9877-41D7-8EFA-E6550CA3664B}" sibTransId="{A08BC365-3C83-4A59-9049-DDBFE1F5FC08}"/>
    <dgm:cxn modelId="{FBF30043-C07C-4250-9DDB-93288A4D88A5}" type="presOf" srcId="{119462FB-D435-4E63-8B76-1735AA7725E9}" destId="{F37988E9-1D49-45F6-8F39-D1328A4E6F72}" srcOrd="0" destOrd="0" presId="urn:microsoft.com/office/officeart/2005/8/layout/vList2"/>
    <dgm:cxn modelId="{1848F34E-5CC3-4954-B36E-F61F03434162}" type="presOf" srcId="{0DF645A6-21AE-4F03-844D-7F31FC2B4620}" destId="{2BAE63D5-36B9-46A5-AB36-15DCBB8215AB}" srcOrd="0" destOrd="0" presId="urn:microsoft.com/office/officeart/2005/8/layout/vList2"/>
    <dgm:cxn modelId="{C32DFBC8-E01A-46AA-A22C-60A0E3756D7F}" type="presOf" srcId="{50A0EF0E-8C3C-4081-8907-1F82E1FC6AFE}" destId="{5B5D8328-FD52-4A84-A0B0-97FBEDE16E0D}" srcOrd="0" destOrd="0" presId="urn:microsoft.com/office/officeart/2005/8/layout/vList2"/>
    <dgm:cxn modelId="{9CFF22CE-2B70-492E-B197-31A8C49BE696}" srcId="{9B734299-0501-4F80-A4F1-5C2E1FDAD692}" destId="{119462FB-D435-4E63-8B76-1735AA7725E9}" srcOrd="1" destOrd="0" parTransId="{F1D06600-349B-4028-B219-665608159FDC}" sibTransId="{F34BB756-97B8-41E6-92F6-0E9498F51F5E}"/>
    <dgm:cxn modelId="{9B43235C-02A5-482B-BA6C-5DB6DEF217C6}" type="presParOf" srcId="{8D1C1599-6C21-40CC-AEA5-1F752BF22CD4}" destId="{5B5D8328-FD52-4A84-A0B0-97FBEDE16E0D}" srcOrd="0" destOrd="0" presId="urn:microsoft.com/office/officeart/2005/8/layout/vList2"/>
    <dgm:cxn modelId="{16670FFE-ACE5-4A74-9A01-FED86F35F39E}" type="presParOf" srcId="{8D1C1599-6C21-40CC-AEA5-1F752BF22CD4}" destId="{FDE3C3B5-8BB7-499F-8A63-977AC20B9B19}" srcOrd="1" destOrd="0" presId="urn:microsoft.com/office/officeart/2005/8/layout/vList2"/>
    <dgm:cxn modelId="{856A101D-42C2-4797-B4F2-CEB658726604}" type="presParOf" srcId="{8D1C1599-6C21-40CC-AEA5-1F752BF22CD4}" destId="{F37988E9-1D49-45F6-8F39-D1328A4E6F72}" srcOrd="2" destOrd="0" presId="urn:microsoft.com/office/officeart/2005/8/layout/vList2"/>
    <dgm:cxn modelId="{59658A3A-6794-4536-A51C-408ABF54C56F}" type="presParOf" srcId="{8D1C1599-6C21-40CC-AEA5-1F752BF22CD4}" destId="{1F55EA46-02C1-4382-829D-C36962810837}" srcOrd="3" destOrd="0" presId="urn:microsoft.com/office/officeart/2005/8/layout/vList2"/>
    <dgm:cxn modelId="{3576920D-9C9A-4BFD-A876-BF71414F5155}" type="presParOf" srcId="{8D1C1599-6C21-40CC-AEA5-1F752BF22CD4}" destId="{2BAE63D5-36B9-46A5-AB36-15DCBB8215AB}" srcOrd="4" destOrd="0" presId="urn:microsoft.com/office/officeart/2005/8/layout/vList2"/>
    <dgm:cxn modelId="{9437B6F7-B379-418B-A344-B51587C97ABD}" type="presParOf" srcId="{8D1C1599-6C21-40CC-AEA5-1F752BF22CD4}" destId="{3BD73537-6CE9-497A-B726-FB8001470C84}" srcOrd="5" destOrd="0" presId="urn:microsoft.com/office/officeart/2005/8/layout/vList2"/>
    <dgm:cxn modelId="{FE0C8F39-6062-4661-843A-3FFFC8ED5E23}" type="presParOf" srcId="{8D1C1599-6C21-40CC-AEA5-1F752BF22CD4}" destId="{8B925DDC-E38B-4B63-96C5-6B01F8A52D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8CF4C1-9198-4FCC-9078-0349904A7EB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BAAE5A-E1F8-4A52-AB67-232946A716CD}">
      <dgm:prSet/>
      <dgm:spPr/>
      <dgm:t>
        <a:bodyPr/>
        <a:lstStyle/>
        <a:p>
          <a:r>
            <a:rPr lang="en-US"/>
            <a:t>• Ansible playbook runs via bootstrap.sh in Launch Template</a:t>
          </a:r>
        </a:p>
      </dgm:t>
    </dgm:pt>
    <dgm:pt modelId="{AC61C13A-675D-4256-80F6-D02EBFCA92EB}" type="parTrans" cxnId="{54782AD7-CAF4-472C-B167-120419C5E311}">
      <dgm:prSet/>
      <dgm:spPr/>
      <dgm:t>
        <a:bodyPr/>
        <a:lstStyle/>
        <a:p>
          <a:endParaRPr lang="en-US"/>
        </a:p>
      </dgm:t>
    </dgm:pt>
    <dgm:pt modelId="{102FFD1C-A4BC-4510-B9D5-4D1C141064F6}" type="sibTrans" cxnId="{54782AD7-CAF4-472C-B167-120419C5E311}">
      <dgm:prSet/>
      <dgm:spPr/>
      <dgm:t>
        <a:bodyPr/>
        <a:lstStyle/>
        <a:p>
          <a:endParaRPr lang="en-US"/>
        </a:p>
      </dgm:t>
    </dgm:pt>
    <dgm:pt modelId="{909CD02A-34CD-4A9B-8790-7C4A7417B104}">
      <dgm:prSet/>
      <dgm:spPr/>
      <dgm:t>
        <a:bodyPr/>
        <a:lstStyle/>
        <a:p>
          <a:r>
            <a:rPr lang="en-US"/>
            <a:t>• Installs web server</a:t>
          </a:r>
        </a:p>
      </dgm:t>
    </dgm:pt>
    <dgm:pt modelId="{29F8B3E0-E93A-4746-A4BF-D3A2BB72B9AA}" type="parTrans" cxnId="{AAC28B12-0A85-4E10-9DF0-8A7525DA765F}">
      <dgm:prSet/>
      <dgm:spPr/>
      <dgm:t>
        <a:bodyPr/>
        <a:lstStyle/>
        <a:p>
          <a:endParaRPr lang="en-US"/>
        </a:p>
      </dgm:t>
    </dgm:pt>
    <dgm:pt modelId="{0B6C66CA-C20E-4253-A446-9334E3721B76}" type="sibTrans" cxnId="{AAC28B12-0A85-4E10-9DF0-8A7525DA765F}">
      <dgm:prSet/>
      <dgm:spPr/>
      <dgm:t>
        <a:bodyPr/>
        <a:lstStyle/>
        <a:p>
          <a:endParaRPr lang="en-US"/>
        </a:p>
      </dgm:t>
    </dgm:pt>
    <dgm:pt modelId="{E66CF997-C779-4DAD-B8D0-009CD31E9451}">
      <dgm:prSet/>
      <dgm:spPr/>
      <dgm:t>
        <a:bodyPr/>
        <a:lstStyle/>
        <a:p>
          <a:r>
            <a:rPr lang="en-US"/>
            <a:t>• Configures port redirection 80 → 8080</a:t>
          </a:r>
        </a:p>
      </dgm:t>
    </dgm:pt>
    <dgm:pt modelId="{04147FC9-D8B1-493C-AB8F-36B6FCBD1CD9}" type="parTrans" cxnId="{09FBEC01-AFD7-4AA7-AE21-F8751DE0AF4D}">
      <dgm:prSet/>
      <dgm:spPr/>
      <dgm:t>
        <a:bodyPr/>
        <a:lstStyle/>
        <a:p>
          <a:endParaRPr lang="en-US"/>
        </a:p>
      </dgm:t>
    </dgm:pt>
    <dgm:pt modelId="{AC04B065-86E9-4BD3-8380-0829AD9B8B60}" type="sibTrans" cxnId="{09FBEC01-AFD7-4AA7-AE21-F8751DE0AF4D}">
      <dgm:prSet/>
      <dgm:spPr/>
      <dgm:t>
        <a:bodyPr/>
        <a:lstStyle/>
        <a:p>
          <a:endParaRPr lang="en-US"/>
        </a:p>
      </dgm:t>
    </dgm:pt>
    <dgm:pt modelId="{8B1EB85C-0EAB-45E1-8B0A-E8217F210765}">
      <dgm:prSet/>
      <dgm:spPr/>
      <dgm:t>
        <a:bodyPr/>
        <a:lstStyle/>
        <a:p>
          <a:r>
            <a:rPr lang="en-US"/>
            <a:t>• Ensures idempotent configuration</a:t>
          </a:r>
        </a:p>
      </dgm:t>
    </dgm:pt>
    <dgm:pt modelId="{ED69DDF8-17AD-47DF-840D-442C4AA27311}" type="parTrans" cxnId="{61DDEEC7-6872-4844-BC4B-622CBC4A3F72}">
      <dgm:prSet/>
      <dgm:spPr/>
      <dgm:t>
        <a:bodyPr/>
        <a:lstStyle/>
        <a:p>
          <a:endParaRPr lang="en-US"/>
        </a:p>
      </dgm:t>
    </dgm:pt>
    <dgm:pt modelId="{CEAB8612-FD32-4D1D-A1C9-EC430929F47C}" type="sibTrans" cxnId="{61DDEEC7-6872-4844-BC4B-622CBC4A3F72}">
      <dgm:prSet/>
      <dgm:spPr/>
      <dgm:t>
        <a:bodyPr/>
        <a:lstStyle/>
        <a:p>
          <a:endParaRPr lang="en-US"/>
        </a:p>
      </dgm:t>
    </dgm:pt>
    <dgm:pt modelId="{FA282267-B290-4F65-A2E3-19A8133E0115}" type="pres">
      <dgm:prSet presAssocID="{1C8CF4C1-9198-4FCC-9078-0349904A7EBF}" presName="linear" presStyleCnt="0">
        <dgm:presLayoutVars>
          <dgm:animLvl val="lvl"/>
          <dgm:resizeHandles val="exact"/>
        </dgm:presLayoutVars>
      </dgm:prSet>
      <dgm:spPr/>
    </dgm:pt>
    <dgm:pt modelId="{D8D77E46-AA75-4D59-83CF-A66D16BA1F6F}" type="pres">
      <dgm:prSet presAssocID="{01BAAE5A-E1F8-4A52-AB67-232946A716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0B5AC3F-0D30-4CEA-8BDB-1E3611C2A828}" type="pres">
      <dgm:prSet presAssocID="{102FFD1C-A4BC-4510-B9D5-4D1C141064F6}" presName="spacer" presStyleCnt="0"/>
      <dgm:spPr/>
    </dgm:pt>
    <dgm:pt modelId="{73FCFB42-AA64-4BDE-B134-F4C942FB527A}" type="pres">
      <dgm:prSet presAssocID="{909CD02A-34CD-4A9B-8790-7C4A7417B1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AF49DD-7175-48EE-880E-9574AD18198C}" type="pres">
      <dgm:prSet presAssocID="{0B6C66CA-C20E-4253-A446-9334E3721B76}" presName="spacer" presStyleCnt="0"/>
      <dgm:spPr/>
    </dgm:pt>
    <dgm:pt modelId="{3437FAD4-D9E0-484D-B3E1-137E669C56C5}" type="pres">
      <dgm:prSet presAssocID="{E66CF997-C779-4DAD-B8D0-009CD31E94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0688D1-C88F-4AE9-9EB5-36CAD139289D}" type="pres">
      <dgm:prSet presAssocID="{AC04B065-86E9-4BD3-8380-0829AD9B8B60}" presName="spacer" presStyleCnt="0"/>
      <dgm:spPr/>
    </dgm:pt>
    <dgm:pt modelId="{50398FF5-D441-4DDB-89A2-873F64C8A872}" type="pres">
      <dgm:prSet presAssocID="{8B1EB85C-0EAB-45E1-8B0A-E8217F21076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9FBEC01-AFD7-4AA7-AE21-F8751DE0AF4D}" srcId="{1C8CF4C1-9198-4FCC-9078-0349904A7EBF}" destId="{E66CF997-C779-4DAD-B8D0-009CD31E9451}" srcOrd="2" destOrd="0" parTransId="{04147FC9-D8B1-493C-AB8F-36B6FCBD1CD9}" sibTransId="{AC04B065-86E9-4BD3-8380-0829AD9B8B60}"/>
    <dgm:cxn modelId="{AAC28B12-0A85-4E10-9DF0-8A7525DA765F}" srcId="{1C8CF4C1-9198-4FCC-9078-0349904A7EBF}" destId="{909CD02A-34CD-4A9B-8790-7C4A7417B104}" srcOrd="1" destOrd="0" parTransId="{29F8B3E0-E93A-4746-A4BF-D3A2BB72B9AA}" sibTransId="{0B6C66CA-C20E-4253-A446-9334E3721B76}"/>
    <dgm:cxn modelId="{9E25E335-F6B6-4D99-B5B7-8BC92C2B25DC}" type="presOf" srcId="{8B1EB85C-0EAB-45E1-8B0A-E8217F210765}" destId="{50398FF5-D441-4DDB-89A2-873F64C8A872}" srcOrd="0" destOrd="0" presId="urn:microsoft.com/office/officeart/2005/8/layout/vList2"/>
    <dgm:cxn modelId="{3BDBBE4A-13F5-4257-9F9E-231D78BA7D0C}" type="presOf" srcId="{01BAAE5A-E1F8-4A52-AB67-232946A716CD}" destId="{D8D77E46-AA75-4D59-83CF-A66D16BA1F6F}" srcOrd="0" destOrd="0" presId="urn:microsoft.com/office/officeart/2005/8/layout/vList2"/>
    <dgm:cxn modelId="{D73A706E-FF91-4DF2-9416-BF47D800F64B}" type="presOf" srcId="{1C8CF4C1-9198-4FCC-9078-0349904A7EBF}" destId="{FA282267-B290-4F65-A2E3-19A8133E0115}" srcOrd="0" destOrd="0" presId="urn:microsoft.com/office/officeart/2005/8/layout/vList2"/>
    <dgm:cxn modelId="{F3DDAE50-1778-4FFD-B92A-21504AE0B050}" type="presOf" srcId="{E66CF997-C779-4DAD-B8D0-009CD31E9451}" destId="{3437FAD4-D9E0-484D-B3E1-137E669C56C5}" srcOrd="0" destOrd="0" presId="urn:microsoft.com/office/officeart/2005/8/layout/vList2"/>
    <dgm:cxn modelId="{C540DDC6-80C5-4D10-8AB6-2D6B40B3FC13}" type="presOf" srcId="{909CD02A-34CD-4A9B-8790-7C4A7417B104}" destId="{73FCFB42-AA64-4BDE-B134-F4C942FB527A}" srcOrd="0" destOrd="0" presId="urn:microsoft.com/office/officeart/2005/8/layout/vList2"/>
    <dgm:cxn modelId="{61DDEEC7-6872-4844-BC4B-622CBC4A3F72}" srcId="{1C8CF4C1-9198-4FCC-9078-0349904A7EBF}" destId="{8B1EB85C-0EAB-45E1-8B0A-E8217F210765}" srcOrd="3" destOrd="0" parTransId="{ED69DDF8-17AD-47DF-840D-442C4AA27311}" sibTransId="{CEAB8612-FD32-4D1D-A1C9-EC430929F47C}"/>
    <dgm:cxn modelId="{54782AD7-CAF4-472C-B167-120419C5E311}" srcId="{1C8CF4C1-9198-4FCC-9078-0349904A7EBF}" destId="{01BAAE5A-E1F8-4A52-AB67-232946A716CD}" srcOrd="0" destOrd="0" parTransId="{AC61C13A-675D-4256-80F6-D02EBFCA92EB}" sibTransId="{102FFD1C-A4BC-4510-B9D5-4D1C141064F6}"/>
    <dgm:cxn modelId="{6A4CC57D-D4A8-4AE0-A1A9-C6FD867AE416}" type="presParOf" srcId="{FA282267-B290-4F65-A2E3-19A8133E0115}" destId="{D8D77E46-AA75-4D59-83CF-A66D16BA1F6F}" srcOrd="0" destOrd="0" presId="urn:microsoft.com/office/officeart/2005/8/layout/vList2"/>
    <dgm:cxn modelId="{BC3F8A15-91A4-4C8D-9F7B-611A41698DB2}" type="presParOf" srcId="{FA282267-B290-4F65-A2E3-19A8133E0115}" destId="{E0B5AC3F-0D30-4CEA-8BDB-1E3611C2A828}" srcOrd="1" destOrd="0" presId="urn:microsoft.com/office/officeart/2005/8/layout/vList2"/>
    <dgm:cxn modelId="{D089E87F-1E56-488A-A9C0-8218A9E641D3}" type="presParOf" srcId="{FA282267-B290-4F65-A2E3-19A8133E0115}" destId="{73FCFB42-AA64-4BDE-B134-F4C942FB527A}" srcOrd="2" destOrd="0" presId="urn:microsoft.com/office/officeart/2005/8/layout/vList2"/>
    <dgm:cxn modelId="{3334CD3C-5DA5-4FD8-BF22-F297853DBCAE}" type="presParOf" srcId="{FA282267-B290-4F65-A2E3-19A8133E0115}" destId="{46AF49DD-7175-48EE-880E-9574AD18198C}" srcOrd="3" destOrd="0" presId="urn:microsoft.com/office/officeart/2005/8/layout/vList2"/>
    <dgm:cxn modelId="{FCBBC234-406E-4B7B-9D21-9879A3903EDD}" type="presParOf" srcId="{FA282267-B290-4F65-A2E3-19A8133E0115}" destId="{3437FAD4-D9E0-484D-B3E1-137E669C56C5}" srcOrd="4" destOrd="0" presId="urn:microsoft.com/office/officeart/2005/8/layout/vList2"/>
    <dgm:cxn modelId="{CAA8646B-7450-4A8B-A702-CA658D7A4529}" type="presParOf" srcId="{FA282267-B290-4F65-A2E3-19A8133E0115}" destId="{DE0688D1-C88F-4AE9-9EB5-36CAD139289D}" srcOrd="5" destOrd="0" presId="urn:microsoft.com/office/officeart/2005/8/layout/vList2"/>
    <dgm:cxn modelId="{3B67EB09-A855-4504-B6F6-3D4110997A63}" type="presParOf" srcId="{FA282267-B290-4F65-A2E3-19A8133E0115}" destId="{50398FF5-D441-4DDB-89A2-873F64C8A8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CD070B-6BE3-4C03-B2B3-F7B708BFAF0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A55D08-D508-44B9-BE17-D8C0F10B24FA}">
      <dgm:prSet/>
      <dgm:spPr/>
      <dgm:t>
        <a:bodyPr/>
        <a:lstStyle/>
        <a:p>
          <a:r>
            <a:rPr lang="en-US"/>
            <a:t>• Clones Terraform repo from GitHub</a:t>
          </a:r>
        </a:p>
      </dgm:t>
    </dgm:pt>
    <dgm:pt modelId="{237EDAEF-385D-4F79-A3B1-95E090A52E06}" type="parTrans" cxnId="{4180E655-2EB3-478B-AADF-85ABE4AC23A6}">
      <dgm:prSet/>
      <dgm:spPr/>
      <dgm:t>
        <a:bodyPr/>
        <a:lstStyle/>
        <a:p>
          <a:endParaRPr lang="en-US"/>
        </a:p>
      </dgm:t>
    </dgm:pt>
    <dgm:pt modelId="{51967B2F-274B-48AC-9997-22BDE2CE1650}" type="sibTrans" cxnId="{4180E655-2EB3-478B-AADF-85ABE4AC23A6}">
      <dgm:prSet/>
      <dgm:spPr/>
      <dgm:t>
        <a:bodyPr/>
        <a:lstStyle/>
        <a:p>
          <a:endParaRPr lang="en-US"/>
        </a:p>
      </dgm:t>
    </dgm:pt>
    <dgm:pt modelId="{F2F28669-BD97-434E-A082-6D9ECAFEC553}">
      <dgm:prSet/>
      <dgm:spPr/>
      <dgm:t>
        <a:bodyPr/>
        <a:lstStyle/>
        <a:p>
          <a:r>
            <a:rPr lang="en-US"/>
            <a:t>• Initializes and validates configuration</a:t>
          </a:r>
        </a:p>
      </dgm:t>
    </dgm:pt>
    <dgm:pt modelId="{86AEE49B-8226-49B1-AAA5-945BB4C042D8}" type="parTrans" cxnId="{C4CF8862-C74E-4ABA-9641-D469F1214E49}">
      <dgm:prSet/>
      <dgm:spPr/>
      <dgm:t>
        <a:bodyPr/>
        <a:lstStyle/>
        <a:p>
          <a:endParaRPr lang="en-US"/>
        </a:p>
      </dgm:t>
    </dgm:pt>
    <dgm:pt modelId="{CC0BBAC6-90DD-4A32-ACF9-94E9CCD704CD}" type="sibTrans" cxnId="{C4CF8862-C74E-4ABA-9641-D469F1214E49}">
      <dgm:prSet/>
      <dgm:spPr/>
      <dgm:t>
        <a:bodyPr/>
        <a:lstStyle/>
        <a:p>
          <a:endParaRPr lang="en-US"/>
        </a:p>
      </dgm:t>
    </dgm:pt>
    <dgm:pt modelId="{82F3B8F4-A745-46B6-B31B-187C0B113214}">
      <dgm:prSet/>
      <dgm:spPr/>
      <dgm:t>
        <a:bodyPr/>
        <a:lstStyle/>
        <a:p>
          <a:r>
            <a:rPr lang="en-US"/>
            <a:t>• Plan and approval-based apply</a:t>
          </a:r>
        </a:p>
      </dgm:t>
    </dgm:pt>
    <dgm:pt modelId="{757E8900-347C-4FF1-824A-72B6A29B7BB6}" type="parTrans" cxnId="{6F2E2FFE-A2BC-4202-9A36-3F8A6292E589}">
      <dgm:prSet/>
      <dgm:spPr/>
      <dgm:t>
        <a:bodyPr/>
        <a:lstStyle/>
        <a:p>
          <a:endParaRPr lang="en-US"/>
        </a:p>
      </dgm:t>
    </dgm:pt>
    <dgm:pt modelId="{2F1154DE-E5C7-4168-A903-B8D322FF7EB5}" type="sibTrans" cxnId="{6F2E2FFE-A2BC-4202-9A36-3F8A6292E589}">
      <dgm:prSet/>
      <dgm:spPr/>
      <dgm:t>
        <a:bodyPr/>
        <a:lstStyle/>
        <a:p>
          <a:endParaRPr lang="en-US"/>
        </a:p>
      </dgm:t>
    </dgm:pt>
    <dgm:pt modelId="{49BE1740-D90D-4ADC-BAE7-8BFFC56786DD}">
      <dgm:prSet/>
      <dgm:spPr/>
      <dgm:t>
        <a:bodyPr/>
        <a:lstStyle/>
        <a:p>
          <a:r>
            <a:rPr lang="en-US"/>
            <a:t>• Uses environment variables and secure credentials</a:t>
          </a:r>
        </a:p>
      </dgm:t>
    </dgm:pt>
    <dgm:pt modelId="{7614E7BB-85A2-4F9D-9260-BB8A209B9CC9}" type="parTrans" cxnId="{77BBE04A-3A44-4341-84C0-72003DE375B6}">
      <dgm:prSet/>
      <dgm:spPr/>
      <dgm:t>
        <a:bodyPr/>
        <a:lstStyle/>
        <a:p>
          <a:endParaRPr lang="en-US"/>
        </a:p>
      </dgm:t>
    </dgm:pt>
    <dgm:pt modelId="{F57BDEE2-3BCF-4779-B8D6-29C056DB6AAD}" type="sibTrans" cxnId="{77BBE04A-3A44-4341-84C0-72003DE375B6}">
      <dgm:prSet/>
      <dgm:spPr/>
      <dgm:t>
        <a:bodyPr/>
        <a:lstStyle/>
        <a:p>
          <a:endParaRPr lang="en-US"/>
        </a:p>
      </dgm:t>
    </dgm:pt>
    <dgm:pt modelId="{08B25325-447A-4732-9734-A288FFE64F2F}">
      <dgm:prSet/>
      <dgm:spPr/>
      <dgm:t>
        <a:bodyPr/>
        <a:lstStyle/>
        <a:p>
          <a:r>
            <a:rPr lang="en-US"/>
            <a:t>• Handles terraform binary install with error checks</a:t>
          </a:r>
        </a:p>
      </dgm:t>
    </dgm:pt>
    <dgm:pt modelId="{E90BE75B-5EA0-4477-927E-0B4BCFDB6E37}" type="parTrans" cxnId="{319D46A8-A820-4F53-A9EA-8E1620005840}">
      <dgm:prSet/>
      <dgm:spPr/>
      <dgm:t>
        <a:bodyPr/>
        <a:lstStyle/>
        <a:p>
          <a:endParaRPr lang="en-US"/>
        </a:p>
      </dgm:t>
    </dgm:pt>
    <dgm:pt modelId="{7E9B79A8-C3EB-44D5-A2A9-D65F817843E1}" type="sibTrans" cxnId="{319D46A8-A820-4F53-A9EA-8E1620005840}">
      <dgm:prSet/>
      <dgm:spPr/>
      <dgm:t>
        <a:bodyPr/>
        <a:lstStyle/>
        <a:p>
          <a:endParaRPr lang="en-US"/>
        </a:p>
      </dgm:t>
    </dgm:pt>
    <dgm:pt modelId="{35426499-14A6-4396-A549-1DF89FEC674F}" type="pres">
      <dgm:prSet presAssocID="{96CD070B-6BE3-4C03-B2B3-F7B708BFAF05}" presName="diagram" presStyleCnt="0">
        <dgm:presLayoutVars>
          <dgm:dir/>
          <dgm:resizeHandles val="exact"/>
        </dgm:presLayoutVars>
      </dgm:prSet>
      <dgm:spPr/>
    </dgm:pt>
    <dgm:pt modelId="{C3336BEA-925A-49F3-8981-366F14405E52}" type="pres">
      <dgm:prSet presAssocID="{85A55D08-D508-44B9-BE17-D8C0F10B24FA}" presName="node" presStyleLbl="node1" presStyleIdx="0" presStyleCnt="5">
        <dgm:presLayoutVars>
          <dgm:bulletEnabled val="1"/>
        </dgm:presLayoutVars>
      </dgm:prSet>
      <dgm:spPr/>
    </dgm:pt>
    <dgm:pt modelId="{CDF386B9-2A3C-431F-B32B-0117C6760929}" type="pres">
      <dgm:prSet presAssocID="{51967B2F-274B-48AC-9997-22BDE2CE1650}" presName="sibTrans" presStyleCnt="0"/>
      <dgm:spPr/>
    </dgm:pt>
    <dgm:pt modelId="{F3E58374-E0BF-4371-A253-917FE30CD26E}" type="pres">
      <dgm:prSet presAssocID="{F2F28669-BD97-434E-A082-6D9ECAFEC553}" presName="node" presStyleLbl="node1" presStyleIdx="1" presStyleCnt="5">
        <dgm:presLayoutVars>
          <dgm:bulletEnabled val="1"/>
        </dgm:presLayoutVars>
      </dgm:prSet>
      <dgm:spPr/>
    </dgm:pt>
    <dgm:pt modelId="{91BFF80E-5E07-453A-9C9A-481F5DD3557B}" type="pres">
      <dgm:prSet presAssocID="{CC0BBAC6-90DD-4A32-ACF9-94E9CCD704CD}" presName="sibTrans" presStyleCnt="0"/>
      <dgm:spPr/>
    </dgm:pt>
    <dgm:pt modelId="{2F41D926-812A-48CF-8CBE-6863015D5E3E}" type="pres">
      <dgm:prSet presAssocID="{82F3B8F4-A745-46B6-B31B-187C0B113214}" presName="node" presStyleLbl="node1" presStyleIdx="2" presStyleCnt="5">
        <dgm:presLayoutVars>
          <dgm:bulletEnabled val="1"/>
        </dgm:presLayoutVars>
      </dgm:prSet>
      <dgm:spPr/>
    </dgm:pt>
    <dgm:pt modelId="{EE9C7897-9BD0-4DD8-8D07-7B641B8BBB6E}" type="pres">
      <dgm:prSet presAssocID="{2F1154DE-E5C7-4168-A903-B8D322FF7EB5}" presName="sibTrans" presStyleCnt="0"/>
      <dgm:spPr/>
    </dgm:pt>
    <dgm:pt modelId="{95F81DF1-B9C2-4A0B-986C-2BB8F3974169}" type="pres">
      <dgm:prSet presAssocID="{49BE1740-D90D-4ADC-BAE7-8BFFC56786DD}" presName="node" presStyleLbl="node1" presStyleIdx="3" presStyleCnt="5">
        <dgm:presLayoutVars>
          <dgm:bulletEnabled val="1"/>
        </dgm:presLayoutVars>
      </dgm:prSet>
      <dgm:spPr/>
    </dgm:pt>
    <dgm:pt modelId="{9C1DDD42-4D3D-470D-A7FD-C571CFCA74D3}" type="pres">
      <dgm:prSet presAssocID="{F57BDEE2-3BCF-4779-B8D6-29C056DB6AAD}" presName="sibTrans" presStyleCnt="0"/>
      <dgm:spPr/>
    </dgm:pt>
    <dgm:pt modelId="{0C6E0E8B-7E87-4859-82CB-C0EBC2B34838}" type="pres">
      <dgm:prSet presAssocID="{08B25325-447A-4732-9734-A288FFE64F2F}" presName="node" presStyleLbl="node1" presStyleIdx="4" presStyleCnt="5">
        <dgm:presLayoutVars>
          <dgm:bulletEnabled val="1"/>
        </dgm:presLayoutVars>
      </dgm:prSet>
      <dgm:spPr/>
    </dgm:pt>
  </dgm:ptLst>
  <dgm:cxnLst>
    <dgm:cxn modelId="{C4CF8862-C74E-4ABA-9641-D469F1214E49}" srcId="{96CD070B-6BE3-4C03-B2B3-F7B708BFAF05}" destId="{F2F28669-BD97-434E-A082-6D9ECAFEC553}" srcOrd="1" destOrd="0" parTransId="{86AEE49B-8226-49B1-AAA5-945BB4C042D8}" sibTransId="{CC0BBAC6-90DD-4A32-ACF9-94E9CCD704CD}"/>
    <dgm:cxn modelId="{77BBE04A-3A44-4341-84C0-72003DE375B6}" srcId="{96CD070B-6BE3-4C03-B2B3-F7B708BFAF05}" destId="{49BE1740-D90D-4ADC-BAE7-8BFFC56786DD}" srcOrd="3" destOrd="0" parTransId="{7614E7BB-85A2-4F9D-9260-BB8A209B9CC9}" sibTransId="{F57BDEE2-3BCF-4779-B8D6-29C056DB6AAD}"/>
    <dgm:cxn modelId="{EFF92C4B-3242-4BB1-93A1-8FE619FD5B86}" type="presOf" srcId="{96CD070B-6BE3-4C03-B2B3-F7B708BFAF05}" destId="{35426499-14A6-4396-A549-1DF89FEC674F}" srcOrd="0" destOrd="0" presId="urn:microsoft.com/office/officeart/2005/8/layout/default"/>
    <dgm:cxn modelId="{301F494C-CF0B-467A-A35F-638CE3BA1B37}" type="presOf" srcId="{85A55D08-D508-44B9-BE17-D8C0F10B24FA}" destId="{C3336BEA-925A-49F3-8981-366F14405E52}" srcOrd="0" destOrd="0" presId="urn:microsoft.com/office/officeart/2005/8/layout/default"/>
    <dgm:cxn modelId="{7D92834F-FF87-4AB7-AD45-48D29A34BE4B}" type="presOf" srcId="{F2F28669-BD97-434E-A082-6D9ECAFEC553}" destId="{F3E58374-E0BF-4371-A253-917FE30CD26E}" srcOrd="0" destOrd="0" presId="urn:microsoft.com/office/officeart/2005/8/layout/default"/>
    <dgm:cxn modelId="{4180E655-2EB3-478B-AADF-85ABE4AC23A6}" srcId="{96CD070B-6BE3-4C03-B2B3-F7B708BFAF05}" destId="{85A55D08-D508-44B9-BE17-D8C0F10B24FA}" srcOrd="0" destOrd="0" parTransId="{237EDAEF-385D-4F79-A3B1-95E090A52E06}" sibTransId="{51967B2F-274B-48AC-9997-22BDE2CE1650}"/>
    <dgm:cxn modelId="{319D46A8-A820-4F53-A9EA-8E1620005840}" srcId="{96CD070B-6BE3-4C03-B2B3-F7B708BFAF05}" destId="{08B25325-447A-4732-9734-A288FFE64F2F}" srcOrd="4" destOrd="0" parTransId="{E90BE75B-5EA0-4477-927E-0B4BCFDB6E37}" sibTransId="{7E9B79A8-C3EB-44D5-A2A9-D65F817843E1}"/>
    <dgm:cxn modelId="{E273AFA8-0108-4836-AA2C-390E169C1309}" type="presOf" srcId="{49BE1740-D90D-4ADC-BAE7-8BFFC56786DD}" destId="{95F81DF1-B9C2-4A0B-986C-2BB8F3974169}" srcOrd="0" destOrd="0" presId="urn:microsoft.com/office/officeart/2005/8/layout/default"/>
    <dgm:cxn modelId="{D0E39FAE-0FAD-460B-BBF1-CEB05CE4700B}" type="presOf" srcId="{82F3B8F4-A745-46B6-B31B-187C0B113214}" destId="{2F41D926-812A-48CF-8CBE-6863015D5E3E}" srcOrd="0" destOrd="0" presId="urn:microsoft.com/office/officeart/2005/8/layout/default"/>
    <dgm:cxn modelId="{D4D22ED0-6344-4D21-81F6-C60F68F25816}" type="presOf" srcId="{08B25325-447A-4732-9734-A288FFE64F2F}" destId="{0C6E0E8B-7E87-4859-82CB-C0EBC2B34838}" srcOrd="0" destOrd="0" presId="urn:microsoft.com/office/officeart/2005/8/layout/default"/>
    <dgm:cxn modelId="{6F2E2FFE-A2BC-4202-9A36-3F8A6292E589}" srcId="{96CD070B-6BE3-4C03-B2B3-F7B708BFAF05}" destId="{82F3B8F4-A745-46B6-B31B-187C0B113214}" srcOrd="2" destOrd="0" parTransId="{757E8900-347C-4FF1-824A-72B6A29B7BB6}" sibTransId="{2F1154DE-E5C7-4168-A903-B8D322FF7EB5}"/>
    <dgm:cxn modelId="{1B990EED-458A-4A6B-BD8A-7D26CDE0E69F}" type="presParOf" srcId="{35426499-14A6-4396-A549-1DF89FEC674F}" destId="{C3336BEA-925A-49F3-8981-366F14405E52}" srcOrd="0" destOrd="0" presId="urn:microsoft.com/office/officeart/2005/8/layout/default"/>
    <dgm:cxn modelId="{09DE84B6-26B2-45C5-B7F3-0A8517E06D0E}" type="presParOf" srcId="{35426499-14A6-4396-A549-1DF89FEC674F}" destId="{CDF386B9-2A3C-431F-B32B-0117C6760929}" srcOrd="1" destOrd="0" presId="urn:microsoft.com/office/officeart/2005/8/layout/default"/>
    <dgm:cxn modelId="{3DD381F7-0DF3-47F8-904C-4F919156B47B}" type="presParOf" srcId="{35426499-14A6-4396-A549-1DF89FEC674F}" destId="{F3E58374-E0BF-4371-A253-917FE30CD26E}" srcOrd="2" destOrd="0" presId="urn:microsoft.com/office/officeart/2005/8/layout/default"/>
    <dgm:cxn modelId="{1AF1EEBD-B312-4ACD-A6EA-F109110EBFEA}" type="presParOf" srcId="{35426499-14A6-4396-A549-1DF89FEC674F}" destId="{91BFF80E-5E07-453A-9C9A-481F5DD3557B}" srcOrd="3" destOrd="0" presId="urn:microsoft.com/office/officeart/2005/8/layout/default"/>
    <dgm:cxn modelId="{D87422CA-3A5D-4D31-9F7C-DA03B73DF370}" type="presParOf" srcId="{35426499-14A6-4396-A549-1DF89FEC674F}" destId="{2F41D926-812A-48CF-8CBE-6863015D5E3E}" srcOrd="4" destOrd="0" presId="urn:microsoft.com/office/officeart/2005/8/layout/default"/>
    <dgm:cxn modelId="{81EC093E-6345-4D95-9BEB-DD6DBCE6D2A5}" type="presParOf" srcId="{35426499-14A6-4396-A549-1DF89FEC674F}" destId="{EE9C7897-9BD0-4DD8-8D07-7B641B8BBB6E}" srcOrd="5" destOrd="0" presId="urn:microsoft.com/office/officeart/2005/8/layout/default"/>
    <dgm:cxn modelId="{2087D52D-B452-48EB-804C-8DC6C55E3507}" type="presParOf" srcId="{35426499-14A6-4396-A549-1DF89FEC674F}" destId="{95F81DF1-B9C2-4A0B-986C-2BB8F3974169}" srcOrd="6" destOrd="0" presId="urn:microsoft.com/office/officeart/2005/8/layout/default"/>
    <dgm:cxn modelId="{D7EFB813-C36C-4F0B-A359-6CAFAE469364}" type="presParOf" srcId="{35426499-14A6-4396-A549-1DF89FEC674F}" destId="{9C1DDD42-4D3D-470D-A7FD-C571CFCA74D3}" srcOrd="7" destOrd="0" presId="urn:microsoft.com/office/officeart/2005/8/layout/default"/>
    <dgm:cxn modelId="{5A1412EA-80DE-4AB2-8966-2C9EA7A286FB}" type="presParOf" srcId="{35426499-14A6-4396-A549-1DF89FEC674F}" destId="{0C6E0E8B-7E87-4859-82CB-C0EBC2B3483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7ADEA6-1F58-427B-8920-8941B12083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38E6A27-DDC3-446C-99B5-3F57BD7FE9C2}">
      <dgm:prSet/>
      <dgm:spPr/>
      <dgm:t>
        <a:bodyPr/>
        <a:lstStyle/>
        <a:p>
          <a:pPr>
            <a:defRPr cap="all"/>
          </a:pPr>
          <a:r>
            <a:rPr lang="en-US"/>
            <a:t>• ALB DNS Name for application access</a:t>
          </a:r>
        </a:p>
      </dgm:t>
    </dgm:pt>
    <dgm:pt modelId="{667FD2B1-DE2F-4604-A4C2-7098B7420D24}" type="parTrans" cxnId="{6C0CEA7F-7F98-493F-9AC3-2071BE96DB9F}">
      <dgm:prSet/>
      <dgm:spPr/>
      <dgm:t>
        <a:bodyPr/>
        <a:lstStyle/>
        <a:p>
          <a:endParaRPr lang="en-US"/>
        </a:p>
      </dgm:t>
    </dgm:pt>
    <dgm:pt modelId="{9492FD81-0AC6-4F75-8AE6-0C9708103113}" type="sibTrans" cxnId="{6C0CEA7F-7F98-493F-9AC3-2071BE96DB9F}">
      <dgm:prSet/>
      <dgm:spPr/>
      <dgm:t>
        <a:bodyPr/>
        <a:lstStyle/>
        <a:p>
          <a:endParaRPr lang="en-US"/>
        </a:p>
      </dgm:t>
    </dgm:pt>
    <dgm:pt modelId="{4E149CD9-0FA2-424B-85DD-E34F1D150249}">
      <dgm:prSet/>
      <dgm:spPr/>
      <dgm:t>
        <a:bodyPr/>
        <a:lstStyle/>
        <a:p>
          <a:pPr>
            <a:defRPr cap="all"/>
          </a:pPr>
          <a:r>
            <a:rPr lang="en-US"/>
            <a:t>• Private IPs of EC2 instances</a:t>
          </a:r>
        </a:p>
      </dgm:t>
    </dgm:pt>
    <dgm:pt modelId="{CA9CF5C9-5ED8-4D26-9E9F-3393EEE975A7}" type="parTrans" cxnId="{A031FBB4-ECAD-4ED2-AAC4-888024B9323C}">
      <dgm:prSet/>
      <dgm:spPr/>
      <dgm:t>
        <a:bodyPr/>
        <a:lstStyle/>
        <a:p>
          <a:endParaRPr lang="en-US"/>
        </a:p>
      </dgm:t>
    </dgm:pt>
    <dgm:pt modelId="{0ED82155-0402-4D0C-9647-AA7F0D069636}" type="sibTrans" cxnId="{A031FBB4-ECAD-4ED2-AAC4-888024B9323C}">
      <dgm:prSet/>
      <dgm:spPr/>
      <dgm:t>
        <a:bodyPr/>
        <a:lstStyle/>
        <a:p>
          <a:endParaRPr lang="en-US"/>
        </a:p>
      </dgm:t>
    </dgm:pt>
    <dgm:pt modelId="{8B60DB48-E09E-494C-85BA-8E18E0BD3F60}">
      <dgm:prSet/>
      <dgm:spPr/>
      <dgm:t>
        <a:bodyPr/>
        <a:lstStyle/>
        <a:p>
          <a:pPr>
            <a:defRPr cap="all"/>
          </a:pPr>
          <a:r>
            <a:rPr lang="en-US"/>
            <a:t>• Instance IDs for tracking and operations</a:t>
          </a:r>
        </a:p>
      </dgm:t>
    </dgm:pt>
    <dgm:pt modelId="{9565C400-36A5-4671-B78B-B3DDBC5E9E9E}" type="parTrans" cxnId="{87AB70D4-D02D-4690-8F5E-F048B73D5374}">
      <dgm:prSet/>
      <dgm:spPr/>
      <dgm:t>
        <a:bodyPr/>
        <a:lstStyle/>
        <a:p>
          <a:endParaRPr lang="en-US"/>
        </a:p>
      </dgm:t>
    </dgm:pt>
    <dgm:pt modelId="{120D29BE-0578-4C8D-A17C-FAE37899E0B5}" type="sibTrans" cxnId="{87AB70D4-D02D-4690-8F5E-F048B73D5374}">
      <dgm:prSet/>
      <dgm:spPr/>
      <dgm:t>
        <a:bodyPr/>
        <a:lstStyle/>
        <a:p>
          <a:endParaRPr lang="en-US"/>
        </a:p>
      </dgm:t>
    </dgm:pt>
    <dgm:pt modelId="{4ADB6054-96B9-4720-881B-C11304FB29E8}">
      <dgm:prSet/>
      <dgm:spPr/>
      <dgm:t>
        <a:bodyPr/>
        <a:lstStyle/>
        <a:p>
          <a:pPr>
            <a:defRPr cap="all"/>
          </a:pPr>
          <a:r>
            <a:rPr lang="en-US"/>
            <a:t>• All outputs printed post apply</a:t>
          </a:r>
        </a:p>
      </dgm:t>
    </dgm:pt>
    <dgm:pt modelId="{F67E81F7-DDBF-4F04-B1BE-1661A6B3A16D}" type="parTrans" cxnId="{9D63F1B1-C243-45D8-9E26-6FF6C854B0F3}">
      <dgm:prSet/>
      <dgm:spPr/>
      <dgm:t>
        <a:bodyPr/>
        <a:lstStyle/>
        <a:p>
          <a:endParaRPr lang="en-US"/>
        </a:p>
      </dgm:t>
    </dgm:pt>
    <dgm:pt modelId="{C21F9AC0-816C-45AC-8041-9DA948E88D54}" type="sibTrans" cxnId="{9D63F1B1-C243-45D8-9E26-6FF6C854B0F3}">
      <dgm:prSet/>
      <dgm:spPr/>
      <dgm:t>
        <a:bodyPr/>
        <a:lstStyle/>
        <a:p>
          <a:endParaRPr lang="en-US"/>
        </a:p>
      </dgm:t>
    </dgm:pt>
    <dgm:pt modelId="{32F8C7BC-A0BE-4C95-9542-E9B12739C226}" type="pres">
      <dgm:prSet presAssocID="{977ADEA6-1F58-427B-8920-8941B12083A0}" presName="root" presStyleCnt="0">
        <dgm:presLayoutVars>
          <dgm:dir/>
          <dgm:resizeHandles val="exact"/>
        </dgm:presLayoutVars>
      </dgm:prSet>
      <dgm:spPr/>
    </dgm:pt>
    <dgm:pt modelId="{5BA1427F-A118-4D45-8FD5-AD030CB4A15A}" type="pres">
      <dgm:prSet presAssocID="{438E6A27-DDC3-446C-99B5-3F57BD7FE9C2}" presName="compNode" presStyleCnt="0"/>
      <dgm:spPr/>
    </dgm:pt>
    <dgm:pt modelId="{512E8A46-57CA-4184-9BB7-E8F5A17EFFD8}" type="pres">
      <dgm:prSet presAssocID="{438E6A27-DDC3-446C-99B5-3F57BD7FE9C2}" presName="iconBgRect" presStyleLbl="bgShp" presStyleIdx="0" presStyleCnt="4"/>
      <dgm:spPr/>
    </dgm:pt>
    <dgm:pt modelId="{45D3C7CA-A510-43D5-8D7D-C517F63C03F8}" type="pres">
      <dgm:prSet presAssocID="{438E6A27-DDC3-446C-99B5-3F57BD7FE9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31BCAB8E-4898-45F5-AF22-6C4838AC175F}" type="pres">
      <dgm:prSet presAssocID="{438E6A27-DDC3-446C-99B5-3F57BD7FE9C2}" presName="spaceRect" presStyleCnt="0"/>
      <dgm:spPr/>
    </dgm:pt>
    <dgm:pt modelId="{73CB0122-9643-4AAB-89A5-BF0BE8DEFA7B}" type="pres">
      <dgm:prSet presAssocID="{438E6A27-DDC3-446C-99B5-3F57BD7FE9C2}" presName="textRect" presStyleLbl="revTx" presStyleIdx="0" presStyleCnt="4">
        <dgm:presLayoutVars>
          <dgm:chMax val="1"/>
          <dgm:chPref val="1"/>
        </dgm:presLayoutVars>
      </dgm:prSet>
      <dgm:spPr/>
    </dgm:pt>
    <dgm:pt modelId="{8FCA2180-3A96-4745-ADB7-40F4725ED104}" type="pres">
      <dgm:prSet presAssocID="{9492FD81-0AC6-4F75-8AE6-0C9708103113}" presName="sibTrans" presStyleCnt="0"/>
      <dgm:spPr/>
    </dgm:pt>
    <dgm:pt modelId="{11AF57C7-7F9B-4BC1-A529-E321618A0789}" type="pres">
      <dgm:prSet presAssocID="{4E149CD9-0FA2-424B-85DD-E34F1D150249}" presName="compNode" presStyleCnt="0"/>
      <dgm:spPr/>
    </dgm:pt>
    <dgm:pt modelId="{7476444D-F2C8-46DE-85C4-FDF9B72BDE40}" type="pres">
      <dgm:prSet presAssocID="{4E149CD9-0FA2-424B-85DD-E34F1D150249}" presName="iconBgRect" presStyleLbl="bgShp" presStyleIdx="1" presStyleCnt="4"/>
      <dgm:spPr/>
    </dgm:pt>
    <dgm:pt modelId="{4494CBCF-F674-4D40-8241-1B81C6FCB392}" type="pres">
      <dgm:prSet presAssocID="{4E149CD9-0FA2-424B-85DD-E34F1D1502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790C6AA-B407-4150-944B-4DABFDE012AF}" type="pres">
      <dgm:prSet presAssocID="{4E149CD9-0FA2-424B-85DD-E34F1D150249}" presName="spaceRect" presStyleCnt="0"/>
      <dgm:spPr/>
    </dgm:pt>
    <dgm:pt modelId="{E1F05183-D4FC-4355-8937-0668363CFE10}" type="pres">
      <dgm:prSet presAssocID="{4E149CD9-0FA2-424B-85DD-E34F1D150249}" presName="textRect" presStyleLbl="revTx" presStyleIdx="1" presStyleCnt="4">
        <dgm:presLayoutVars>
          <dgm:chMax val="1"/>
          <dgm:chPref val="1"/>
        </dgm:presLayoutVars>
      </dgm:prSet>
      <dgm:spPr/>
    </dgm:pt>
    <dgm:pt modelId="{93F84F6C-B713-48C9-B696-7D5DF7DF4277}" type="pres">
      <dgm:prSet presAssocID="{0ED82155-0402-4D0C-9647-AA7F0D069636}" presName="sibTrans" presStyleCnt="0"/>
      <dgm:spPr/>
    </dgm:pt>
    <dgm:pt modelId="{F360565B-1F2F-4998-9E24-FC9BDAC46E13}" type="pres">
      <dgm:prSet presAssocID="{8B60DB48-E09E-494C-85BA-8E18E0BD3F60}" presName="compNode" presStyleCnt="0"/>
      <dgm:spPr/>
    </dgm:pt>
    <dgm:pt modelId="{365BE520-191E-4FE2-B9E2-1AA02F5E7FF7}" type="pres">
      <dgm:prSet presAssocID="{8B60DB48-E09E-494C-85BA-8E18E0BD3F60}" presName="iconBgRect" presStyleLbl="bgShp" presStyleIdx="2" presStyleCnt="4"/>
      <dgm:spPr/>
    </dgm:pt>
    <dgm:pt modelId="{C53CFAA7-631A-471B-80F4-3B88FB787129}" type="pres">
      <dgm:prSet presAssocID="{8B60DB48-E09E-494C-85BA-8E18E0BD3F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4D523D6-DD21-4590-8723-3F667FB3A4DC}" type="pres">
      <dgm:prSet presAssocID="{8B60DB48-E09E-494C-85BA-8E18E0BD3F60}" presName="spaceRect" presStyleCnt="0"/>
      <dgm:spPr/>
    </dgm:pt>
    <dgm:pt modelId="{9EF45A7A-49F9-4EEA-83CF-0F7B7F9498F3}" type="pres">
      <dgm:prSet presAssocID="{8B60DB48-E09E-494C-85BA-8E18E0BD3F60}" presName="textRect" presStyleLbl="revTx" presStyleIdx="2" presStyleCnt="4">
        <dgm:presLayoutVars>
          <dgm:chMax val="1"/>
          <dgm:chPref val="1"/>
        </dgm:presLayoutVars>
      </dgm:prSet>
      <dgm:spPr/>
    </dgm:pt>
    <dgm:pt modelId="{9F98E72A-75C0-4075-96D8-B6EF8D3C3DC0}" type="pres">
      <dgm:prSet presAssocID="{120D29BE-0578-4C8D-A17C-FAE37899E0B5}" presName="sibTrans" presStyleCnt="0"/>
      <dgm:spPr/>
    </dgm:pt>
    <dgm:pt modelId="{94109596-4FAB-4B02-812D-E5F91414E912}" type="pres">
      <dgm:prSet presAssocID="{4ADB6054-96B9-4720-881B-C11304FB29E8}" presName="compNode" presStyleCnt="0"/>
      <dgm:spPr/>
    </dgm:pt>
    <dgm:pt modelId="{CDF6CF09-BD7D-4F55-98C4-C38F01FE557E}" type="pres">
      <dgm:prSet presAssocID="{4ADB6054-96B9-4720-881B-C11304FB29E8}" presName="iconBgRect" presStyleLbl="bgShp" presStyleIdx="3" presStyleCnt="4"/>
      <dgm:spPr/>
    </dgm:pt>
    <dgm:pt modelId="{3EEFACFC-46A7-4AB8-9380-CFFF30DCB553}" type="pres">
      <dgm:prSet presAssocID="{4ADB6054-96B9-4720-881B-C11304FB29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36E8F62-FD98-41FA-B0BD-143510B055F8}" type="pres">
      <dgm:prSet presAssocID="{4ADB6054-96B9-4720-881B-C11304FB29E8}" presName="spaceRect" presStyleCnt="0"/>
      <dgm:spPr/>
    </dgm:pt>
    <dgm:pt modelId="{E734F6AB-7464-4E7E-95D0-1907191FBE00}" type="pres">
      <dgm:prSet presAssocID="{4ADB6054-96B9-4720-881B-C11304FB29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56C311-1972-44E8-83B3-6C067D17134E}" type="presOf" srcId="{4ADB6054-96B9-4720-881B-C11304FB29E8}" destId="{E734F6AB-7464-4E7E-95D0-1907191FBE00}" srcOrd="0" destOrd="0" presId="urn:microsoft.com/office/officeart/2018/5/layout/IconCircleLabelList"/>
    <dgm:cxn modelId="{DF1C4D36-1200-4079-AAB8-B76D62117CCE}" type="presOf" srcId="{4E149CD9-0FA2-424B-85DD-E34F1D150249}" destId="{E1F05183-D4FC-4355-8937-0668363CFE10}" srcOrd="0" destOrd="0" presId="urn:microsoft.com/office/officeart/2018/5/layout/IconCircleLabelList"/>
    <dgm:cxn modelId="{6C0CEA7F-7F98-493F-9AC3-2071BE96DB9F}" srcId="{977ADEA6-1F58-427B-8920-8941B12083A0}" destId="{438E6A27-DDC3-446C-99B5-3F57BD7FE9C2}" srcOrd="0" destOrd="0" parTransId="{667FD2B1-DE2F-4604-A4C2-7098B7420D24}" sibTransId="{9492FD81-0AC6-4F75-8AE6-0C9708103113}"/>
    <dgm:cxn modelId="{54679580-A338-4A59-890A-41D48BD6F54D}" type="presOf" srcId="{438E6A27-DDC3-446C-99B5-3F57BD7FE9C2}" destId="{73CB0122-9643-4AAB-89A5-BF0BE8DEFA7B}" srcOrd="0" destOrd="0" presId="urn:microsoft.com/office/officeart/2018/5/layout/IconCircleLabelList"/>
    <dgm:cxn modelId="{71C6AAA6-8812-4B37-9446-826D2614A825}" type="presOf" srcId="{8B60DB48-E09E-494C-85BA-8E18E0BD3F60}" destId="{9EF45A7A-49F9-4EEA-83CF-0F7B7F9498F3}" srcOrd="0" destOrd="0" presId="urn:microsoft.com/office/officeart/2018/5/layout/IconCircleLabelList"/>
    <dgm:cxn modelId="{9D63F1B1-C243-45D8-9E26-6FF6C854B0F3}" srcId="{977ADEA6-1F58-427B-8920-8941B12083A0}" destId="{4ADB6054-96B9-4720-881B-C11304FB29E8}" srcOrd="3" destOrd="0" parTransId="{F67E81F7-DDBF-4F04-B1BE-1661A6B3A16D}" sibTransId="{C21F9AC0-816C-45AC-8041-9DA948E88D54}"/>
    <dgm:cxn modelId="{A031FBB4-ECAD-4ED2-AAC4-888024B9323C}" srcId="{977ADEA6-1F58-427B-8920-8941B12083A0}" destId="{4E149CD9-0FA2-424B-85DD-E34F1D150249}" srcOrd="1" destOrd="0" parTransId="{CA9CF5C9-5ED8-4D26-9E9F-3393EEE975A7}" sibTransId="{0ED82155-0402-4D0C-9647-AA7F0D069636}"/>
    <dgm:cxn modelId="{87AB70D4-D02D-4690-8F5E-F048B73D5374}" srcId="{977ADEA6-1F58-427B-8920-8941B12083A0}" destId="{8B60DB48-E09E-494C-85BA-8E18E0BD3F60}" srcOrd="2" destOrd="0" parTransId="{9565C400-36A5-4671-B78B-B3DDBC5E9E9E}" sibTransId="{120D29BE-0578-4C8D-A17C-FAE37899E0B5}"/>
    <dgm:cxn modelId="{1C2EABEF-AE78-43AD-8E62-8E1D692997DB}" type="presOf" srcId="{977ADEA6-1F58-427B-8920-8941B12083A0}" destId="{32F8C7BC-A0BE-4C95-9542-E9B12739C226}" srcOrd="0" destOrd="0" presId="urn:microsoft.com/office/officeart/2018/5/layout/IconCircleLabelList"/>
    <dgm:cxn modelId="{F05F026D-FB26-4545-8368-6E0FF5FB505D}" type="presParOf" srcId="{32F8C7BC-A0BE-4C95-9542-E9B12739C226}" destId="{5BA1427F-A118-4D45-8FD5-AD030CB4A15A}" srcOrd="0" destOrd="0" presId="urn:microsoft.com/office/officeart/2018/5/layout/IconCircleLabelList"/>
    <dgm:cxn modelId="{756913E7-ACBA-4AC8-8E11-BFE52CDF279A}" type="presParOf" srcId="{5BA1427F-A118-4D45-8FD5-AD030CB4A15A}" destId="{512E8A46-57CA-4184-9BB7-E8F5A17EFFD8}" srcOrd="0" destOrd="0" presId="urn:microsoft.com/office/officeart/2018/5/layout/IconCircleLabelList"/>
    <dgm:cxn modelId="{C30D40A5-642D-4CDB-A023-A05398337BF4}" type="presParOf" srcId="{5BA1427F-A118-4D45-8FD5-AD030CB4A15A}" destId="{45D3C7CA-A510-43D5-8D7D-C517F63C03F8}" srcOrd="1" destOrd="0" presId="urn:microsoft.com/office/officeart/2018/5/layout/IconCircleLabelList"/>
    <dgm:cxn modelId="{13D53079-B6C4-4E47-BB4B-5CE29AA11694}" type="presParOf" srcId="{5BA1427F-A118-4D45-8FD5-AD030CB4A15A}" destId="{31BCAB8E-4898-45F5-AF22-6C4838AC175F}" srcOrd="2" destOrd="0" presId="urn:microsoft.com/office/officeart/2018/5/layout/IconCircleLabelList"/>
    <dgm:cxn modelId="{0E5C4389-EDC3-4CDC-92ED-CE1DD2602016}" type="presParOf" srcId="{5BA1427F-A118-4D45-8FD5-AD030CB4A15A}" destId="{73CB0122-9643-4AAB-89A5-BF0BE8DEFA7B}" srcOrd="3" destOrd="0" presId="urn:microsoft.com/office/officeart/2018/5/layout/IconCircleLabelList"/>
    <dgm:cxn modelId="{A577C47F-D63A-49F2-A90A-6A71A2408AE1}" type="presParOf" srcId="{32F8C7BC-A0BE-4C95-9542-E9B12739C226}" destId="{8FCA2180-3A96-4745-ADB7-40F4725ED104}" srcOrd="1" destOrd="0" presId="urn:microsoft.com/office/officeart/2018/5/layout/IconCircleLabelList"/>
    <dgm:cxn modelId="{2F725FEE-FC19-4340-8083-6532CD789DDC}" type="presParOf" srcId="{32F8C7BC-A0BE-4C95-9542-E9B12739C226}" destId="{11AF57C7-7F9B-4BC1-A529-E321618A0789}" srcOrd="2" destOrd="0" presId="urn:microsoft.com/office/officeart/2018/5/layout/IconCircleLabelList"/>
    <dgm:cxn modelId="{A1E0C97E-44D8-468F-A3AF-93AACA23975C}" type="presParOf" srcId="{11AF57C7-7F9B-4BC1-A529-E321618A0789}" destId="{7476444D-F2C8-46DE-85C4-FDF9B72BDE40}" srcOrd="0" destOrd="0" presId="urn:microsoft.com/office/officeart/2018/5/layout/IconCircleLabelList"/>
    <dgm:cxn modelId="{A3B45DE9-5DA9-45A1-8976-3A2839FFF4A3}" type="presParOf" srcId="{11AF57C7-7F9B-4BC1-A529-E321618A0789}" destId="{4494CBCF-F674-4D40-8241-1B81C6FCB392}" srcOrd="1" destOrd="0" presId="urn:microsoft.com/office/officeart/2018/5/layout/IconCircleLabelList"/>
    <dgm:cxn modelId="{4FACBBE5-D66F-460A-88A6-379549DAEE64}" type="presParOf" srcId="{11AF57C7-7F9B-4BC1-A529-E321618A0789}" destId="{9790C6AA-B407-4150-944B-4DABFDE012AF}" srcOrd="2" destOrd="0" presId="urn:microsoft.com/office/officeart/2018/5/layout/IconCircleLabelList"/>
    <dgm:cxn modelId="{E1025D7E-4FDC-40D9-A115-DD226D0CE92C}" type="presParOf" srcId="{11AF57C7-7F9B-4BC1-A529-E321618A0789}" destId="{E1F05183-D4FC-4355-8937-0668363CFE10}" srcOrd="3" destOrd="0" presId="urn:microsoft.com/office/officeart/2018/5/layout/IconCircleLabelList"/>
    <dgm:cxn modelId="{769E04CF-4649-4871-B551-2231E256EEB3}" type="presParOf" srcId="{32F8C7BC-A0BE-4C95-9542-E9B12739C226}" destId="{93F84F6C-B713-48C9-B696-7D5DF7DF4277}" srcOrd="3" destOrd="0" presId="urn:microsoft.com/office/officeart/2018/5/layout/IconCircleLabelList"/>
    <dgm:cxn modelId="{142C3EDA-07A7-471E-9825-75702BEF24C4}" type="presParOf" srcId="{32F8C7BC-A0BE-4C95-9542-E9B12739C226}" destId="{F360565B-1F2F-4998-9E24-FC9BDAC46E13}" srcOrd="4" destOrd="0" presId="urn:microsoft.com/office/officeart/2018/5/layout/IconCircleLabelList"/>
    <dgm:cxn modelId="{D2496461-BA7F-4A21-BCBE-722493FF24F8}" type="presParOf" srcId="{F360565B-1F2F-4998-9E24-FC9BDAC46E13}" destId="{365BE520-191E-4FE2-B9E2-1AA02F5E7FF7}" srcOrd="0" destOrd="0" presId="urn:microsoft.com/office/officeart/2018/5/layout/IconCircleLabelList"/>
    <dgm:cxn modelId="{C0305182-AB00-4843-B55D-97D5C9FA040B}" type="presParOf" srcId="{F360565B-1F2F-4998-9E24-FC9BDAC46E13}" destId="{C53CFAA7-631A-471B-80F4-3B88FB787129}" srcOrd="1" destOrd="0" presId="urn:microsoft.com/office/officeart/2018/5/layout/IconCircleLabelList"/>
    <dgm:cxn modelId="{F559858C-CE6A-40D0-B82E-2DCE1A92D993}" type="presParOf" srcId="{F360565B-1F2F-4998-9E24-FC9BDAC46E13}" destId="{A4D523D6-DD21-4590-8723-3F667FB3A4DC}" srcOrd="2" destOrd="0" presId="urn:microsoft.com/office/officeart/2018/5/layout/IconCircleLabelList"/>
    <dgm:cxn modelId="{2B57363B-2F9C-414E-9FF4-D4CAE0B06F81}" type="presParOf" srcId="{F360565B-1F2F-4998-9E24-FC9BDAC46E13}" destId="{9EF45A7A-49F9-4EEA-83CF-0F7B7F9498F3}" srcOrd="3" destOrd="0" presId="urn:microsoft.com/office/officeart/2018/5/layout/IconCircleLabelList"/>
    <dgm:cxn modelId="{B43807ED-3116-4FCB-A12E-9039D909F425}" type="presParOf" srcId="{32F8C7BC-A0BE-4C95-9542-E9B12739C226}" destId="{9F98E72A-75C0-4075-96D8-B6EF8D3C3DC0}" srcOrd="5" destOrd="0" presId="urn:microsoft.com/office/officeart/2018/5/layout/IconCircleLabelList"/>
    <dgm:cxn modelId="{D5951371-4D9E-40E0-AA9D-37880E0DD0EF}" type="presParOf" srcId="{32F8C7BC-A0BE-4C95-9542-E9B12739C226}" destId="{94109596-4FAB-4B02-812D-E5F91414E912}" srcOrd="6" destOrd="0" presId="urn:microsoft.com/office/officeart/2018/5/layout/IconCircleLabelList"/>
    <dgm:cxn modelId="{719A0E1B-75E1-4708-A90C-62C8EDA026AE}" type="presParOf" srcId="{94109596-4FAB-4B02-812D-E5F91414E912}" destId="{CDF6CF09-BD7D-4F55-98C4-C38F01FE557E}" srcOrd="0" destOrd="0" presId="urn:microsoft.com/office/officeart/2018/5/layout/IconCircleLabelList"/>
    <dgm:cxn modelId="{FFA0E8C4-A6D5-48B0-AEDC-61B55871DCA7}" type="presParOf" srcId="{94109596-4FAB-4B02-812D-E5F91414E912}" destId="{3EEFACFC-46A7-4AB8-9380-CFFF30DCB553}" srcOrd="1" destOrd="0" presId="urn:microsoft.com/office/officeart/2018/5/layout/IconCircleLabelList"/>
    <dgm:cxn modelId="{20A466BC-ABF6-459B-9B33-47D350879B07}" type="presParOf" srcId="{94109596-4FAB-4B02-812D-E5F91414E912}" destId="{636E8F62-FD98-41FA-B0BD-143510B055F8}" srcOrd="2" destOrd="0" presId="urn:microsoft.com/office/officeart/2018/5/layout/IconCircleLabelList"/>
    <dgm:cxn modelId="{A72A1DA3-296E-4127-88A4-3F66FB1E96AA}" type="presParOf" srcId="{94109596-4FAB-4B02-812D-E5F91414E912}" destId="{E734F6AB-7464-4E7E-95D0-1907191FBE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7C5F9-9ACC-4C28-B98C-33A346428C9C}">
      <dsp:nvSpPr>
        <dsp:cNvPr id="0" name=""/>
        <dsp:cNvSpPr/>
      </dsp:nvSpPr>
      <dsp:spPr>
        <a:xfrm>
          <a:off x="0" y="69619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VPC with Public Subnets and Internet Gateway</a:t>
          </a:r>
        </a:p>
      </dsp:txBody>
      <dsp:txXfrm>
        <a:off x="40780" y="110399"/>
        <a:ext cx="4918564" cy="753819"/>
      </dsp:txXfrm>
    </dsp:sp>
    <dsp:sp modelId="{382C99ED-6577-4F01-A8A1-BBE5115616B4}">
      <dsp:nvSpPr>
        <dsp:cNvPr id="0" name=""/>
        <dsp:cNvSpPr/>
      </dsp:nvSpPr>
      <dsp:spPr>
        <a:xfrm>
          <a:off x="0" y="965479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Application Load Balancer (ALB)</a:t>
          </a:r>
        </a:p>
      </dsp:txBody>
      <dsp:txXfrm>
        <a:off x="40780" y="1006259"/>
        <a:ext cx="4918564" cy="753819"/>
      </dsp:txXfrm>
    </dsp:sp>
    <dsp:sp modelId="{1DDB73E8-5F2D-454F-B16E-D00B7E9BF3DD}">
      <dsp:nvSpPr>
        <dsp:cNvPr id="0" name=""/>
        <dsp:cNvSpPr/>
      </dsp:nvSpPr>
      <dsp:spPr>
        <a:xfrm>
          <a:off x="0" y="1861339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Auto Scaling Group with Amazon Linux 2023 EC2 instances</a:t>
          </a:r>
        </a:p>
      </dsp:txBody>
      <dsp:txXfrm>
        <a:off x="40780" y="1902119"/>
        <a:ext cx="4918564" cy="753819"/>
      </dsp:txXfrm>
    </dsp:sp>
    <dsp:sp modelId="{491DBA38-2F2E-4726-8C50-7CF6F00B9BB7}">
      <dsp:nvSpPr>
        <dsp:cNvPr id="0" name=""/>
        <dsp:cNvSpPr/>
      </dsp:nvSpPr>
      <dsp:spPr>
        <a:xfrm>
          <a:off x="0" y="2757200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Security Group for port 8080</a:t>
          </a:r>
        </a:p>
      </dsp:txBody>
      <dsp:txXfrm>
        <a:off x="40780" y="2797980"/>
        <a:ext cx="4918564" cy="753819"/>
      </dsp:txXfrm>
    </dsp:sp>
    <dsp:sp modelId="{5EFC7CC0-CF79-459C-B154-429136B732B0}">
      <dsp:nvSpPr>
        <dsp:cNvPr id="0" name=""/>
        <dsp:cNvSpPr/>
      </dsp:nvSpPr>
      <dsp:spPr>
        <a:xfrm>
          <a:off x="0" y="3653060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• IAM user to allow EC2 reboot access only</a:t>
          </a:r>
        </a:p>
      </dsp:txBody>
      <dsp:txXfrm>
        <a:off x="40780" y="3693840"/>
        <a:ext cx="4918564" cy="753819"/>
      </dsp:txXfrm>
    </dsp:sp>
    <dsp:sp modelId="{D5E86016-5304-4969-B427-0FD762B9A80F}">
      <dsp:nvSpPr>
        <dsp:cNvPr id="0" name=""/>
        <dsp:cNvSpPr/>
      </dsp:nvSpPr>
      <dsp:spPr>
        <a:xfrm>
          <a:off x="0" y="4548920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Jenkins pipeline for deployment automation</a:t>
          </a:r>
        </a:p>
      </dsp:txBody>
      <dsp:txXfrm>
        <a:off x="40780" y="4589700"/>
        <a:ext cx="4918564" cy="75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D8328-FD52-4A84-A0B0-97FBEDE16E0D}">
      <dsp:nvSpPr>
        <dsp:cNvPr id="0" name=""/>
        <dsp:cNvSpPr/>
      </dsp:nvSpPr>
      <dsp:spPr>
        <a:xfrm>
          <a:off x="0" y="462200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VPC: Creates networking with public subnets</a:t>
          </a:r>
        </a:p>
      </dsp:txBody>
      <dsp:txXfrm>
        <a:off x="52431" y="514631"/>
        <a:ext cx="4895262" cy="969198"/>
      </dsp:txXfrm>
    </dsp:sp>
    <dsp:sp modelId="{F37988E9-1D49-45F6-8F39-D1328A4E6F72}">
      <dsp:nvSpPr>
        <dsp:cNvPr id="0" name=""/>
        <dsp:cNvSpPr/>
      </dsp:nvSpPr>
      <dsp:spPr>
        <a:xfrm>
          <a:off x="0" y="1614020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EC2_ASG: Launch Template, Auto Scaling Group, ALB</a:t>
          </a:r>
        </a:p>
      </dsp:txBody>
      <dsp:txXfrm>
        <a:off x="52431" y="1666451"/>
        <a:ext cx="4895262" cy="969198"/>
      </dsp:txXfrm>
    </dsp:sp>
    <dsp:sp modelId="{2BAE63D5-36B9-46A5-AB36-15DCBB8215AB}">
      <dsp:nvSpPr>
        <dsp:cNvPr id="0" name=""/>
        <dsp:cNvSpPr/>
      </dsp:nvSpPr>
      <dsp:spPr>
        <a:xfrm>
          <a:off x="0" y="2765839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Security: Security Group allowing inbound HTTP (8080)</a:t>
          </a:r>
        </a:p>
      </dsp:txBody>
      <dsp:txXfrm>
        <a:off x="52431" y="2818270"/>
        <a:ext cx="4895262" cy="969198"/>
      </dsp:txXfrm>
    </dsp:sp>
    <dsp:sp modelId="{8B925DDC-E38B-4B63-96C5-6B01F8A52D47}">
      <dsp:nvSpPr>
        <dsp:cNvPr id="0" name=""/>
        <dsp:cNvSpPr/>
      </dsp:nvSpPr>
      <dsp:spPr>
        <a:xfrm>
          <a:off x="0" y="3917660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IAM: User with limited permission to restart EC2 service</a:t>
          </a:r>
        </a:p>
      </dsp:txBody>
      <dsp:txXfrm>
        <a:off x="52431" y="3970091"/>
        <a:ext cx="4895262" cy="96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77E46-AA75-4D59-83CF-A66D16BA1F6F}">
      <dsp:nvSpPr>
        <dsp:cNvPr id="0" name=""/>
        <dsp:cNvSpPr/>
      </dsp:nvSpPr>
      <dsp:spPr>
        <a:xfrm>
          <a:off x="0" y="462200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Ansible playbook runs via bootstrap.sh in Launch Template</a:t>
          </a:r>
        </a:p>
      </dsp:txBody>
      <dsp:txXfrm>
        <a:off x="52431" y="514631"/>
        <a:ext cx="4895262" cy="969198"/>
      </dsp:txXfrm>
    </dsp:sp>
    <dsp:sp modelId="{73FCFB42-AA64-4BDE-B134-F4C942FB527A}">
      <dsp:nvSpPr>
        <dsp:cNvPr id="0" name=""/>
        <dsp:cNvSpPr/>
      </dsp:nvSpPr>
      <dsp:spPr>
        <a:xfrm>
          <a:off x="0" y="1614020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Installs web server</a:t>
          </a:r>
        </a:p>
      </dsp:txBody>
      <dsp:txXfrm>
        <a:off x="52431" y="1666451"/>
        <a:ext cx="4895262" cy="969198"/>
      </dsp:txXfrm>
    </dsp:sp>
    <dsp:sp modelId="{3437FAD4-D9E0-484D-B3E1-137E669C56C5}">
      <dsp:nvSpPr>
        <dsp:cNvPr id="0" name=""/>
        <dsp:cNvSpPr/>
      </dsp:nvSpPr>
      <dsp:spPr>
        <a:xfrm>
          <a:off x="0" y="2765839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Configures port redirection 80 → 8080</a:t>
          </a:r>
        </a:p>
      </dsp:txBody>
      <dsp:txXfrm>
        <a:off x="52431" y="2818270"/>
        <a:ext cx="4895262" cy="969198"/>
      </dsp:txXfrm>
    </dsp:sp>
    <dsp:sp modelId="{50398FF5-D441-4DDB-89A2-873F64C8A872}">
      <dsp:nvSpPr>
        <dsp:cNvPr id="0" name=""/>
        <dsp:cNvSpPr/>
      </dsp:nvSpPr>
      <dsp:spPr>
        <a:xfrm>
          <a:off x="0" y="3917660"/>
          <a:ext cx="5000124" cy="10740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Ensures idempotent configuration</a:t>
          </a:r>
        </a:p>
      </dsp:txBody>
      <dsp:txXfrm>
        <a:off x="52431" y="3970091"/>
        <a:ext cx="4895262" cy="969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36BEA-925A-49F3-8981-366F14405E52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Clones Terraform repo from GitHub</a:t>
          </a:r>
        </a:p>
      </dsp:txBody>
      <dsp:txXfrm>
        <a:off x="0" y="431616"/>
        <a:ext cx="2561209" cy="1536725"/>
      </dsp:txXfrm>
    </dsp:sp>
    <dsp:sp modelId="{F3E58374-E0BF-4371-A253-917FE30CD26E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Initializes and validates configuration</a:t>
          </a:r>
        </a:p>
      </dsp:txBody>
      <dsp:txXfrm>
        <a:off x="2817330" y="431616"/>
        <a:ext cx="2561209" cy="1536725"/>
      </dsp:txXfrm>
    </dsp:sp>
    <dsp:sp modelId="{2F41D926-812A-48CF-8CBE-6863015D5E3E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Plan and approval-based apply</a:t>
          </a:r>
        </a:p>
      </dsp:txBody>
      <dsp:txXfrm>
        <a:off x="5634661" y="431616"/>
        <a:ext cx="2561209" cy="1536725"/>
      </dsp:txXfrm>
    </dsp:sp>
    <dsp:sp modelId="{95F81DF1-B9C2-4A0B-986C-2BB8F3974169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Uses environment variables and secure credentials</a:t>
          </a:r>
        </a:p>
      </dsp:txBody>
      <dsp:txXfrm>
        <a:off x="1408665" y="2224462"/>
        <a:ext cx="2561209" cy="1536725"/>
      </dsp:txXfrm>
    </dsp:sp>
    <dsp:sp modelId="{0C6E0E8B-7E87-4859-82CB-C0EBC2B34838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Handles terraform binary install with error checks</a:t>
          </a:r>
        </a:p>
      </dsp:txBody>
      <dsp:txXfrm>
        <a:off x="4225995" y="2224462"/>
        <a:ext cx="2561209" cy="15367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E8A46-57CA-4184-9BB7-E8F5A17EFFD8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3C7CA-A510-43D5-8D7D-C517F63C03F8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B0122-9643-4AAB-89A5-BF0BE8DEFA7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ALB DNS Name for application access</a:t>
          </a:r>
        </a:p>
      </dsp:txBody>
      <dsp:txXfrm>
        <a:off x="25435" y="2456402"/>
        <a:ext cx="1800000" cy="720000"/>
      </dsp:txXfrm>
    </dsp:sp>
    <dsp:sp modelId="{7476444D-F2C8-46DE-85C4-FDF9B72BDE40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4CBCF-F674-4D40-8241-1B81C6FCB392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05183-D4FC-4355-8937-0668363CFE10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Private IPs of EC2 instances</a:t>
          </a:r>
        </a:p>
      </dsp:txBody>
      <dsp:txXfrm>
        <a:off x="2140435" y="2456402"/>
        <a:ext cx="1800000" cy="720000"/>
      </dsp:txXfrm>
    </dsp:sp>
    <dsp:sp modelId="{365BE520-191E-4FE2-B9E2-1AA02F5E7FF7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CFAA7-631A-471B-80F4-3B88FB787129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45A7A-49F9-4EEA-83CF-0F7B7F9498F3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Instance IDs for tracking and operations</a:t>
          </a:r>
        </a:p>
      </dsp:txBody>
      <dsp:txXfrm>
        <a:off x="4255435" y="2456402"/>
        <a:ext cx="1800000" cy="720000"/>
      </dsp:txXfrm>
    </dsp:sp>
    <dsp:sp modelId="{CDF6CF09-BD7D-4F55-98C4-C38F01FE557E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FACFC-46A7-4AB8-9380-CFFF30DCB553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4F6AB-7464-4E7E-95D0-1907191FBE00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All outputs printed post apply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320126"/>
            <a:ext cx="2855047" cy="3072359"/>
          </a:xfrm>
        </p:spPr>
        <p:txBody>
          <a:bodyPr anchor="t">
            <a:normAutofit/>
          </a:bodyPr>
          <a:lstStyle/>
          <a:p>
            <a:pPr algn="l"/>
            <a:r>
              <a:rPr lang="en-US" sz="3500"/>
              <a:t>Zantac Cloud Migration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515901"/>
            <a:ext cx="2855046" cy="1407511"/>
          </a:xfrm>
        </p:spPr>
        <p:txBody>
          <a:bodyPr anchor="ctr">
            <a:normAutofit/>
          </a:bodyPr>
          <a:lstStyle/>
          <a:p>
            <a:pPr algn="l"/>
            <a:r>
              <a:rPr lang="en-US" sz="1700"/>
              <a:t>Terraform, Ansible &amp; Jenkins Integration</a:t>
            </a:r>
          </a:p>
        </p:txBody>
      </p:sp>
      <p:pic>
        <p:nvPicPr>
          <p:cNvPr id="16" name="Graphic 15" descr="Cloud">
            <a:extLst>
              <a:ext uri="{FF2B5EF4-FFF2-40B4-BE49-F238E27FC236}">
                <a16:creationId xmlns:a16="http://schemas.microsoft.com/office/drawing/2014/main" id="{A68E27D1-3B7D-51E5-0C7A-166F28E22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7541" y="1130008"/>
            <a:ext cx="4456123" cy="445612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1E4E172-1EA7-E251-8265-AD4D6731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6EE4C1-7905-4652-A645-D2C3112E2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2D6870-BDC0-AE8B-A7F5-D570327D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6FFEFEA-9090-1ED5-B15A-AFC16BD1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 Level Architecture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D53CD53-BBF8-F089-D007-9C3ACFC1E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719344"/>
            <a:ext cx="5419311" cy="54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High-Level Architecture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03DB76-36DF-F867-71E6-0568B4CA3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61421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Terraform Modules Breakdown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8C6BCA-5301-45C9-C908-459B1FCA1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89701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Ansible Role for Web Server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912CE0-4878-A779-325B-F4E29A5E55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42691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Jenkins CI/CD Pipeline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8158093-79C8-B7C3-8BA7-A08DC0D0D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3349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Terraform Outputs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A2B85-1A4F-F8C5-1B6B-104431398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4984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204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Zantac Cloud Migration Architecture</vt:lpstr>
      <vt:lpstr>High Level Architecture</vt:lpstr>
      <vt:lpstr>High-Level Architecture Overview</vt:lpstr>
      <vt:lpstr>Terraform Modules Breakdown</vt:lpstr>
      <vt:lpstr>Ansible Role for Web Server Setup</vt:lpstr>
      <vt:lpstr>Jenkins CI/CD Pipeline</vt:lpstr>
      <vt:lpstr>Terraform Outputs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Swagatam Kundu</cp:lastModifiedBy>
  <cp:revision>5</cp:revision>
  <dcterms:created xsi:type="dcterms:W3CDTF">2013-01-27T09:14:16Z</dcterms:created>
  <dcterms:modified xsi:type="dcterms:W3CDTF">2025-07-16T17:22:57Z</dcterms:modified>
  <cp:category/>
</cp:coreProperties>
</file>