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44C73-6D70-4C34-8F00-173713C48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A468F-2FC8-4CE7-831B-A6A598958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B3B49-1DBE-46F8-B384-1670854D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4D3A-FF71-4151-BF98-4991F045BF4F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FED6F-AB9D-4102-902C-E925E0188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446CE-0806-4043-BB7B-8EF8183F2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1317-7100-4621-A033-5ECBE4C2E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99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8061D-8C71-46E1-B973-8BA754FD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21140-F5E6-4451-A970-42B5F3FB4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96A92-F5CC-4EF2-B7D5-621F4B81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4D3A-FF71-4151-BF98-4991F045BF4F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2EF0-9751-48F0-88D3-2ADA71B72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90968-045B-401E-848E-8575B14E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1317-7100-4621-A033-5ECBE4C2E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99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B0EFED-A98D-4B40-9457-33B41E670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06A0A-EB92-4045-BE83-8D5379A00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D6B8B-A679-421C-A92F-9088C2A6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4D3A-FF71-4151-BF98-4991F045BF4F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7D0A7-7777-47A5-B89E-53388805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1F5D0-985F-455F-A5B1-358FEFD2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1317-7100-4621-A033-5ECBE4C2E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39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001A3-3833-46DA-BE8E-B5AD954C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73C72-23C7-4CA2-86B7-44DFC4F0D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D3791-26D0-48AD-B434-CA4D6F2B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4D3A-FF71-4151-BF98-4991F045BF4F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F3DAB-1829-4A7D-9934-2C1E6284D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F7F93-D219-4153-82BE-82F3E8A7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1317-7100-4621-A033-5ECBE4C2E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24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1FE72-2E0D-4089-BE33-8F8FABD26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CA16B-E9BD-4BBE-BB2E-DB165B033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479DB-EBC4-4607-8B96-ACF95F7B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4D3A-FF71-4151-BF98-4991F045BF4F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0C4EA-1F00-4AD1-8F53-FEBDC2E5D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65802-3AD4-44B8-9594-DEE42A9A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1317-7100-4621-A033-5ECBE4C2E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54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56A50-C50E-4C3C-96F0-10EA54A1C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F7BF5-E929-47E1-BA1B-C8544F585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E54AC-08AE-4387-83D6-ECEB67634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8EF85-F1E2-4B84-8F40-9CC29694F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4D3A-FF71-4151-BF98-4991F045BF4F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BE529-195F-4BA3-A38A-8E131F98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1DA0D-0EF4-4A4D-B6CA-EC5E608EF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1317-7100-4621-A033-5ECBE4C2E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59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336B-9560-4201-A3EB-6EAD8C98F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6BDE4-0C43-4976-A862-EDD51F62B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AF63A-7B11-4DB7-A441-E835C76F1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D1B08-3AA7-4246-B5C8-7EA655D74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CCBBA-6C98-48D6-9E5C-C9023D3BF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47C0C0-20D8-47C4-AB02-1ECDBE968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4D3A-FF71-4151-BF98-4991F045BF4F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FAB1A8-E3F6-4C04-85A3-263F1302D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5D0E2C-0958-439D-8A1B-829D86249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1317-7100-4621-A033-5ECBE4C2E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22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03237-6620-4AA5-A12B-D7BD0D8F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F073D3-0774-4C14-8327-65F91613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4D3A-FF71-4151-BF98-4991F045BF4F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5EA69-8D2A-4FA9-A693-73EEEEABF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2AAC1-2021-4C2C-A749-317B7CD61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1317-7100-4621-A033-5ECBE4C2E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38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2A3C5D-BC9E-4501-80B1-E7F80E76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4D3A-FF71-4151-BF98-4991F045BF4F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7D6FEC-0DAC-4995-995C-6275B84B7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4D0AC-0E90-4906-B3AE-FB3D1C70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1317-7100-4621-A033-5ECBE4C2E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75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9DEA-1121-4B3A-BF8A-3C1C6946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C603E-5176-403D-8087-C858EE911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4A090-DA84-409A-86E7-4AE691453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38A64-EF94-4272-9F74-48AB6F844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4D3A-FF71-4151-BF98-4991F045BF4F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85D49-ACD0-477F-B480-F4668446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87311-EEBC-4A60-B78F-360607B0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1317-7100-4621-A033-5ECBE4C2E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74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90F4-39C1-4EED-870D-9E31C8124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09FC0-E26B-4F4F-ADD1-87283F731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426A5-0C5E-4409-9BAD-A9FD2CD9A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0ECB9-1967-41D4-B23A-766FB2B35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4D3A-FF71-4151-BF98-4991F045BF4F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C1B2B-79CE-4581-A1A4-0C91202A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F80E2-CCA3-4E0A-94EE-B790E8F7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1317-7100-4621-A033-5ECBE4C2E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5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736F96-A2C1-4B60-8FD9-71E4F4118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6D227-7F79-4F81-A7FE-A44174405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64B3-1389-42F5-8313-5055C85C8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B4D3A-FF71-4151-BF98-4991F045BF4F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2842E-9BCE-4EFB-A2B7-2FA29CBEE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ED81A-691E-438E-A42B-DCE419670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C1317-7100-4621-A033-5ECBE4C2E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14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E6AF0B3-5616-4567-B001-2FBE49E12B15}"/>
              </a:ext>
            </a:extLst>
          </p:cNvPr>
          <p:cNvGrpSpPr/>
          <p:nvPr/>
        </p:nvGrpSpPr>
        <p:grpSpPr>
          <a:xfrm>
            <a:off x="3667893" y="2517690"/>
            <a:ext cx="4856215" cy="1822621"/>
            <a:chOff x="1150488" y="1901974"/>
            <a:chExt cx="4856215" cy="182262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7F7C140-8751-405B-A919-C0DBA22C904C}"/>
                </a:ext>
              </a:extLst>
            </p:cNvPr>
            <p:cNvGrpSpPr/>
            <p:nvPr/>
          </p:nvGrpSpPr>
          <p:grpSpPr>
            <a:xfrm>
              <a:off x="4416844" y="2510957"/>
              <a:ext cx="1589859" cy="742727"/>
              <a:chOff x="564356" y="3529014"/>
              <a:chExt cx="1589859" cy="74272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CAE2DDE-E304-424C-BA1B-20A4945050BE}"/>
                  </a:ext>
                </a:extLst>
              </p:cNvPr>
              <p:cNvSpPr/>
              <p:nvPr/>
            </p:nvSpPr>
            <p:spPr>
              <a:xfrm>
                <a:off x="564356" y="3529014"/>
                <a:ext cx="1589859" cy="74272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</a:rPr>
                  <a:t>Operator 2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779B5A3-A591-4D51-A429-AB80A66A3FCF}"/>
                  </a:ext>
                </a:extLst>
              </p:cNvPr>
              <p:cNvSpPr/>
              <p:nvPr/>
            </p:nvSpPr>
            <p:spPr>
              <a:xfrm>
                <a:off x="650938" y="3638772"/>
                <a:ext cx="321469" cy="32861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D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A783757-BAFD-4805-9153-B1C394E78054}"/>
                  </a:ext>
                </a:extLst>
              </p:cNvPr>
              <p:cNvSpPr/>
              <p:nvPr/>
            </p:nvSpPr>
            <p:spPr>
              <a:xfrm>
                <a:off x="1179147" y="3638772"/>
                <a:ext cx="321469" cy="32861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E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F9D7B54-4B6A-43A3-927B-B4DB90659EDF}"/>
                  </a:ext>
                </a:extLst>
              </p:cNvPr>
              <p:cNvSpPr/>
              <p:nvPr/>
            </p:nvSpPr>
            <p:spPr>
              <a:xfrm>
                <a:off x="1707356" y="3638772"/>
                <a:ext cx="321469" cy="32861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F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E544BB7-CB35-4946-948D-D584A0E8E36D}"/>
                </a:ext>
              </a:extLst>
            </p:cNvPr>
            <p:cNvSpPr/>
            <p:nvPr/>
          </p:nvSpPr>
          <p:spPr>
            <a:xfrm>
              <a:off x="2626310" y="1901974"/>
              <a:ext cx="1622656" cy="1351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Operator 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76AEC5A-7C54-4050-B758-8FA90A4F1584}"/>
                </a:ext>
              </a:extLst>
            </p:cNvPr>
            <p:cNvSpPr/>
            <p:nvPr/>
          </p:nvSpPr>
          <p:spPr>
            <a:xfrm>
              <a:off x="2745349" y="2620715"/>
              <a:ext cx="321469" cy="32861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4BD321D-A3B1-45AA-80EE-10A4BECB7598}"/>
                </a:ext>
              </a:extLst>
            </p:cNvPr>
            <p:cNvSpPr/>
            <p:nvPr/>
          </p:nvSpPr>
          <p:spPr>
            <a:xfrm>
              <a:off x="3273558" y="2620715"/>
              <a:ext cx="321469" cy="32861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B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D651DE-5030-425E-8EF6-EE36995149EF}"/>
                </a:ext>
              </a:extLst>
            </p:cNvPr>
            <p:cNvSpPr/>
            <p:nvPr/>
          </p:nvSpPr>
          <p:spPr>
            <a:xfrm>
              <a:off x="3801767" y="2620715"/>
              <a:ext cx="321469" cy="32861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20774D-7F9E-45DC-A764-6C25A82E3D62}"/>
                </a:ext>
              </a:extLst>
            </p:cNvPr>
            <p:cNvSpPr/>
            <p:nvPr/>
          </p:nvSpPr>
          <p:spPr>
            <a:xfrm>
              <a:off x="1150488" y="1901974"/>
              <a:ext cx="772941" cy="136695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Web Site</a:t>
              </a:r>
            </a:p>
          </p:txBody>
        </p: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0EF90952-78DD-4FB2-B372-847BE964D60E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1915991" y="2698531"/>
              <a:ext cx="829358" cy="8649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AE7B6702-910E-4A91-9B16-6E0BC4A47903}"/>
                </a:ext>
              </a:extLst>
            </p:cNvPr>
            <p:cNvCxnSpPr>
              <a:cxnSpLocks/>
              <a:stCxn id="7" idx="5"/>
              <a:endCxn id="27" idx="4"/>
            </p:cNvCxnSpPr>
            <p:nvPr/>
          </p:nvCxnSpPr>
          <p:spPr>
            <a:xfrm rot="16200000" flipH="1">
              <a:off x="3817888" y="2103054"/>
              <a:ext cx="48124" cy="1644421"/>
            </a:xfrm>
            <a:prstGeom prst="curvedConnector3">
              <a:avLst>
                <a:gd name="adj1" fmla="val 630914"/>
              </a:avLst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74427856-1F8B-4B06-A9A6-21FB1F95E33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192370" y="2421118"/>
              <a:ext cx="12700" cy="1056418"/>
            </a:xfrm>
            <a:prstGeom prst="curvedConnector3">
              <a:avLst>
                <a:gd name="adj1" fmla="val 2527937"/>
              </a:avLst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F8A588A9-45AD-4916-BAD8-8D332F55CE3A}"/>
                </a:ext>
              </a:extLst>
            </p:cNvPr>
            <p:cNvCxnSpPr>
              <a:cxnSpLocks/>
              <a:stCxn id="29" idx="4"/>
              <a:endCxn id="7" idx="4"/>
            </p:cNvCxnSpPr>
            <p:nvPr/>
          </p:nvCxnSpPr>
          <p:spPr>
            <a:xfrm rot="5400000">
              <a:off x="4313332" y="1542080"/>
              <a:ext cx="12700" cy="2814495"/>
            </a:xfrm>
            <a:prstGeom prst="curvedConnector3">
              <a:avLst>
                <a:gd name="adj1" fmla="val 5400000"/>
              </a:avLst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2560A4D-57A7-476B-AA04-ED9BD40A0DB8}"/>
                </a:ext>
              </a:extLst>
            </p:cNvPr>
            <p:cNvSpPr/>
            <p:nvPr/>
          </p:nvSpPr>
          <p:spPr>
            <a:xfrm>
              <a:off x="2745349" y="2028109"/>
              <a:ext cx="1376643" cy="4102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SWIFT Access Node for Operator 1</a:t>
              </a:r>
            </a:p>
          </p:txBody>
        </p: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5D84F29D-899B-404E-863A-A3C20E5C19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1940" y="2364645"/>
              <a:ext cx="823409" cy="1373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A1CCD81-2118-49AD-BBD3-B109CC97B064}"/>
                </a:ext>
              </a:extLst>
            </p:cNvPr>
            <p:cNvSpPr/>
            <p:nvPr/>
          </p:nvSpPr>
          <p:spPr>
            <a:xfrm>
              <a:off x="2191778" y="2277158"/>
              <a:ext cx="203262" cy="2336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1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F536DC-278F-4782-98F6-60694E165119}"/>
                </a:ext>
              </a:extLst>
            </p:cNvPr>
            <p:cNvSpPr/>
            <p:nvPr/>
          </p:nvSpPr>
          <p:spPr>
            <a:xfrm>
              <a:off x="2191778" y="2635247"/>
              <a:ext cx="203262" cy="2336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BC884AD-66CA-4763-AADB-3C5745E33D9B}"/>
                </a:ext>
              </a:extLst>
            </p:cNvPr>
            <p:cNvSpPr/>
            <p:nvPr/>
          </p:nvSpPr>
          <p:spPr>
            <a:xfrm>
              <a:off x="3860870" y="3096700"/>
              <a:ext cx="203262" cy="2336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3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37CBFC2-A4D9-4037-9635-AB44DAE224B5}"/>
                </a:ext>
              </a:extLst>
            </p:cNvPr>
            <p:cNvSpPr/>
            <p:nvPr/>
          </p:nvSpPr>
          <p:spPr>
            <a:xfrm>
              <a:off x="4242100" y="3490960"/>
              <a:ext cx="203262" cy="2336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5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B5D45D0-282A-4A50-8FB5-6DDD80894F69}"/>
                </a:ext>
              </a:extLst>
            </p:cNvPr>
            <p:cNvSpPr/>
            <p:nvPr/>
          </p:nvSpPr>
          <p:spPr>
            <a:xfrm>
              <a:off x="5067461" y="3189036"/>
              <a:ext cx="203262" cy="2336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4</a:t>
              </a:r>
            </a:p>
          </p:txBody>
        </p: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9A6CD8DE-6868-4453-9965-79B8B28E88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1940" y="2090913"/>
              <a:ext cx="823409" cy="974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E68DEB5-A0D3-4ED4-8C84-0EDE67905969}"/>
                </a:ext>
              </a:extLst>
            </p:cNvPr>
            <p:cNvSpPr/>
            <p:nvPr/>
          </p:nvSpPr>
          <p:spPr>
            <a:xfrm>
              <a:off x="2191778" y="1981296"/>
              <a:ext cx="203262" cy="2336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7</a:t>
              </a:r>
            </a:p>
          </p:txBody>
        </p: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D600D753-3AAE-43EF-B216-7408CA4B4EF1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rot="5400000">
              <a:off x="2277891" y="2545257"/>
              <a:ext cx="158590" cy="870483"/>
            </a:xfrm>
            <a:prstGeom prst="curvedConnector2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D591EE9-3215-4EA0-88B1-FCC249A7688E}"/>
                </a:ext>
              </a:extLst>
            </p:cNvPr>
            <p:cNvSpPr/>
            <p:nvPr/>
          </p:nvSpPr>
          <p:spPr>
            <a:xfrm>
              <a:off x="2191778" y="2955401"/>
              <a:ext cx="203262" cy="2336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151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086C46D-8CC4-4FBE-A320-1302C6309D6D}"/>
              </a:ext>
            </a:extLst>
          </p:cNvPr>
          <p:cNvGrpSpPr/>
          <p:nvPr/>
        </p:nvGrpSpPr>
        <p:grpSpPr>
          <a:xfrm>
            <a:off x="3775471" y="2464455"/>
            <a:ext cx="4641058" cy="1929091"/>
            <a:chOff x="2201956" y="1318760"/>
            <a:chExt cx="4641058" cy="192909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A4AB71-85CE-4506-88F7-4DCDE44E91CE}"/>
                </a:ext>
              </a:extLst>
            </p:cNvPr>
            <p:cNvSpPr/>
            <p:nvPr/>
          </p:nvSpPr>
          <p:spPr>
            <a:xfrm>
              <a:off x="2201956" y="1318760"/>
              <a:ext cx="3632408" cy="19290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SWIFT network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E39BAB3-7EDC-4E9B-B883-780748CD4C04}"/>
                </a:ext>
              </a:extLst>
            </p:cNvPr>
            <p:cNvSpPr/>
            <p:nvPr/>
          </p:nvSpPr>
          <p:spPr>
            <a:xfrm>
              <a:off x="4117880" y="1462001"/>
              <a:ext cx="1589859" cy="14072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SWIFT Operator 2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27FFA4B-54CB-4A38-ACA0-EF7DB0D85685}"/>
                </a:ext>
              </a:extLst>
            </p:cNvPr>
            <p:cNvSpPr/>
            <p:nvPr/>
          </p:nvSpPr>
          <p:spPr>
            <a:xfrm>
              <a:off x="4211943" y="2133167"/>
              <a:ext cx="321469" cy="32861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J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E4C132E-B145-415A-9852-18DB1F28CE28}"/>
                </a:ext>
              </a:extLst>
            </p:cNvPr>
            <p:cNvSpPr/>
            <p:nvPr/>
          </p:nvSpPr>
          <p:spPr>
            <a:xfrm>
              <a:off x="4740152" y="2133167"/>
              <a:ext cx="321469" cy="32861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K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A98E95A-6925-49B6-AAD2-E46E1299429B}"/>
                </a:ext>
              </a:extLst>
            </p:cNvPr>
            <p:cNvSpPr/>
            <p:nvPr/>
          </p:nvSpPr>
          <p:spPr>
            <a:xfrm>
              <a:off x="5268361" y="2133167"/>
              <a:ext cx="321469" cy="32861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EF3B51-DA51-4501-9AAC-C9A5E29AAA2F}"/>
                </a:ext>
              </a:extLst>
            </p:cNvPr>
            <p:cNvSpPr/>
            <p:nvPr/>
          </p:nvSpPr>
          <p:spPr>
            <a:xfrm>
              <a:off x="2327346" y="1462000"/>
              <a:ext cx="1622656" cy="14072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SWIFT Operator 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52CBAC5-05A7-45A7-BCFC-F673AADCFB7C}"/>
                </a:ext>
              </a:extLst>
            </p:cNvPr>
            <p:cNvSpPr/>
            <p:nvPr/>
          </p:nvSpPr>
          <p:spPr>
            <a:xfrm>
              <a:off x="2445695" y="2147881"/>
              <a:ext cx="321469" cy="32861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D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3EE8946-E181-47F4-8958-F7B327642835}"/>
                </a:ext>
              </a:extLst>
            </p:cNvPr>
            <p:cNvSpPr/>
            <p:nvPr/>
          </p:nvSpPr>
          <p:spPr>
            <a:xfrm>
              <a:off x="2973904" y="2147881"/>
              <a:ext cx="321469" cy="32861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E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E78FC7A-72B9-4489-B414-433CC514121B}"/>
                </a:ext>
              </a:extLst>
            </p:cNvPr>
            <p:cNvSpPr/>
            <p:nvPr/>
          </p:nvSpPr>
          <p:spPr>
            <a:xfrm>
              <a:off x="3502113" y="2147881"/>
              <a:ext cx="321469" cy="32861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82004B2-357A-4F81-A2D8-0F8AF13FDE1D}"/>
                </a:ext>
              </a:extLst>
            </p:cNvPr>
            <p:cNvSpPr/>
            <p:nvPr/>
          </p:nvSpPr>
          <p:spPr>
            <a:xfrm>
              <a:off x="2446385" y="1619363"/>
              <a:ext cx="321469" cy="32861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A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CDB20B-7FF0-4A77-990A-B7736A94F14E}"/>
                </a:ext>
              </a:extLst>
            </p:cNvPr>
            <p:cNvSpPr/>
            <p:nvPr/>
          </p:nvSpPr>
          <p:spPr>
            <a:xfrm>
              <a:off x="2974594" y="1619363"/>
              <a:ext cx="321469" cy="32861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C12B5F-35F1-4931-B860-05154DB3C794}"/>
                </a:ext>
              </a:extLst>
            </p:cNvPr>
            <p:cNvSpPr/>
            <p:nvPr/>
          </p:nvSpPr>
          <p:spPr>
            <a:xfrm>
              <a:off x="3502803" y="1619363"/>
              <a:ext cx="321469" cy="32861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C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7C89346-F872-4609-B41C-FF0BB8316269}"/>
                </a:ext>
              </a:extLst>
            </p:cNvPr>
            <p:cNvSpPr/>
            <p:nvPr/>
          </p:nvSpPr>
          <p:spPr>
            <a:xfrm>
              <a:off x="4204462" y="1612296"/>
              <a:ext cx="321469" cy="32861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G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5012F43-6377-474E-8AAB-DCB7AD42FAC1}"/>
                </a:ext>
              </a:extLst>
            </p:cNvPr>
            <p:cNvSpPr/>
            <p:nvPr/>
          </p:nvSpPr>
          <p:spPr>
            <a:xfrm>
              <a:off x="4732671" y="1612296"/>
              <a:ext cx="321469" cy="32861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H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0AE00D7-B506-4341-B2BC-EDE945B08722}"/>
                </a:ext>
              </a:extLst>
            </p:cNvPr>
            <p:cNvSpPr/>
            <p:nvPr/>
          </p:nvSpPr>
          <p:spPr>
            <a:xfrm>
              <a:off x="5260880" y="1612296"/>
              <a:ext cx="321469" cy="32861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I</a:t>
              </a:r>
            </a:p>
          </p:txBody>
        </p: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D732BA7C-7DCB-4A3F-AEDD-9D4CFCCD8E6B}"/>
                </a:ext>
              </a:extLst>
            </p:cNvPr>
            <p:cNvCxnSpPr>
              <a:cxnSpLocks/>
              <a:stCxn id="14" idx="5"/>
              <a:endCxn id="5" idx="1"/>
            </p:cNvCxnSpPr>
            <p:nvPr/>
          </p:nvCxnSpPr>
          <p:spPr>
            <a:xfrm rot="16200000" flipH="1">
              <a:off x="3877387" y="1799657"/>
              <a:ext cx="281440" cy="481827"/>
            </a:xfrm>
            <a:prstGeom prst="curvedConnector3">
              <a:avLst>
                <a:gd name="adj1" fmla="val 72844"/>
              </a:avLst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B20985D1-0701-4C9D-8D22-E2FD407489C9}"/>
                </a:ext>
              </a:extLst>
            </p:cNvPr>
            <p:cNvCxnSpPr>
              <a:cxnSpLocks/>
              <a:stCxn id="15" idx="3"/>
              <a:endCxn id="11" idx="7"/>
            </p:cNvCxnSpPr>
            <p:nvPr/>
          </p:nvCxnSpPr>
          <p:spPr>
            <a:xfrm rot="5400000">
              <a:off x="3862412" y="1806876"/>
              <a:ext cx="303221" cy="475036"/>
            </a:xfrm>
            <a:prstGeom prst="curvedConnector3">
              <a:avLst>
                <a:gd name="adj1" fmla="val 33508"/>
              </a:avLst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8B1903F-2805-45A8-926E-EFD776F731F9}"/>
                </a:ext>
              </a:extLst>
            </p:cNvPr>
            <p:cNvSpPr/>
            <p:nvPr/>
          </p:nvSpPr>
          <p:spPr>
            <a:xfrm>
              <a:off x="6521545" y="1455057"/>
              <a:ext cx="321469" cy="32861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GB" sz="120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Active Node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1FFBDC5-309F-4453-8A8E-F8A26C0432E0}"/>
                </a:ext>
              </a:extLst>
            </p:cNvPr>
            <p:cNvSpPr/>
            <p:nvPr/>
          </p:nvSpPr>
          <p:spPr>
            <a:xfrm>
              <a:off x="6521545" y="2367953"/>
              <a:ext cx="321469" cy="32861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GB" sz="120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Dormant Node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978501C-191B-4BA6-9142-B4871F6DC8C2}"/>
                </a:ext>
              </a:extLst>
            </p:cNvPr>
            <p:cNvSpPr/>
            <p:nvPr/>
          </p:nvSpPr>
          <p:spPr>
            <a:xfrm>
              <a:off x="6521545" y="1916270"/>
              <a:ext cx="321469" cy="32861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GB" sz="120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Interconnect Node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A23E156-6BFF-499B-ACAE-0F111F7E79EF}"/>
                </a:ext>
              </a:extLst>
            </p:cNvPr>
            <p:cNvSpPr/>
            <p:nvPr/>
          </p:nvSpPr>
          <p:spPr>
            <a:xfrm>
              <a:off x="6521545" y="2819636"/>
              <a:ext cx="321469" cy="32861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GB" sz="120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Retired Node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373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2EB40D3-63F0-4248-A70A-25E0DC45408F}"/>
              </a:ext>
            </a:extLst>
          </p:cNvPr>
          <p:cNvGrpSpPr/>
          <p:nvPr/>
        </p:nvGrpSpPr>
        <p:grpSpPr>
          <a:xfrm>
            <a:off x="3876220" y="2725385"/>
            <a:ext cx="4439561" cy="1407231"/>
            <a:chOff x="2158984" y="1214170"/>
            <a:chExt cx="4439561" cy="140723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AE5F9D3-9054-4B2A-A461-14D3FE193E27}"/>
                </a:ext>
              </a:extLst>
            </p:cNvPr>
            <p:cNvGrpSpPr/>
            <p:nvPr/>
          </p:nvGrpSpPr>
          <p:grpSpPr>
            <a:xfrm>
              <a:off x="3593133" y="1214170"/>
              <a:ext cx="1622656" cy="1407231"/>
              <a:chOff x="3593133" y="1214170"/>
              <a:chExt cx="1622656" cy="140723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5237B70-1CFD-4D89-AFA9-65F700558380}"/>
                  </a:ext>
                </a:extLst>
              </p:cNvPr>
              <p:cNvSpPr/>
              <p:nvPr/>
            </p:nvSpPr>
            <p:spPr>
              <a:xfrm>
                <a:off x="3593133" y="1214170"/>
                <a:ext cx="1622656" cy="14072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</a:rPr>
                  <a:t>SWIFT Operator 1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5A9826E-102C-43DC-B30B-00AC03A1D996}"/>
                  </a:ext>
                </a:extLst>
              </p:cNvPr>
              <p:cNvSpPr/>
              <p:nvPr/>
            </p:nvSpPr>
            <p:spPr>
              <a:xfrm>
                <a:off x="3711482" y="1900051"/>
                <a:ext cx="321469" cy="328612"/>
              </a:xfrm>
              <a:prstGeom prst="ellipse">
                <a:avLst/>
              </a:prstGeom>
              <a:solidFill>
                <a:srgbClr val="92D050"/>
              </a:solidFill>
              <a:ln w="3492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D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21E2E4B-8377-452F-8424-AAC92EF01E46}"/>
                  </a:ext>
                </a:extLst>
              </p:cNvPr>
              <p:cNvSpPr/>
              <p:nvPr/>
            </p:nvSpPr>
            <p:spPr>
              <a:xfrm>
                <a:off x="4239691" y="1900051"/>
                <a:ext cx="321469" cy="32861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E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AE471DD-082B-43E3-9185-6F56C4848B64}"/>
                  </a:ext>
                </a:extLst>
              </p:cNvPr>
              <p:cNvSpPr/>
              <p:nvPr/>
            </p:nvSpPr>
            <p:spPr>
              <a:xfrm>
                <a:off x="4767900" y="1900051"/>
                <a:ext cx="321469" cy="32861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F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0BBAB85-EADF-4AA0-AC63-9B7A5676B07F}"/>
                  </a:ext>
                </a:extLst>
              </p:cNvPr>
              <p:cNvSpPr/>
              <p:nvPr/>
            </p:nvSpPr>
            <p:spPr>
              <a:xfrm>
                <a:off x="3712172" y="1371533"/>
                <a:ext cx="321469" cy="32861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D9319FB-6A3C-4F93-897B-02465FA5285F}"/>
                  </a:ext>
                </a:extLst>
              </p:cNvPr>
              <p:cNvSpPr/>
              <p:nvPr/>
            </p:nvSpPr>
            <p:spPr>
              <a:xfrm>
                <a:off x="4240381" y="1371533"/>
                <a:ext cx="321469" cy="32861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B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4638F64-9D38-4B6A-9B07-F7081E4289BF}"/>
                  </a:ext>
                </a:extLst>
              </p:cNvPr>
              <p:cNvSpPr/>
              <p:nvPr/>
            </p:nvSpPr>
            <p:spPr>
              <a:xfrm>
                <a:off x="4768590" y="1371533"/>
                <a:ext cx="321469" cy="328612"/>
              </a:xfrm>
              <a:prstGeom prst="ellipse">
                <a:avLst/>
              </a:prstGeom>
              <a:solidFill>
                <a:srgbClr val="92D050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C</a:t>
                </a: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275BD5F-B464-4667-A87F-E1B6B6962387}"/>
                </a:ext>
              </a:extLst>
            </p:cNvPr>
            <p:cNvSpPr/>
            <p:nvPr/>
          </p:nvSpPr>
          <p:spPr>
            <a:xfrm>
              <a:off x="2158984" y="1486814"/>
              <a:ext cx="772941" cy="861942"/>
            </a:xfrm>
            <a:prstGeom prst="rect">
              <a:avLst/>
            </a:prstGeom>
            <a:noFill/>
            <a:ln w="47625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web browser 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2686EF-6CFC-48B4-A55C-E62271144FDC}"/>
                </a:ext>
              </a:extLst>
            </p:cNvPr>
            <p:cNvSpPr/>
            <p:nvPr/>
          </p:nvSpPr>
          <p:spPr>
            <a:xfrm>
              <a:off x="5825604" y="1486814"/>
              <a:ext cx="772941" cy="861942"/>
            </a:xfrm>
            <a:prstGeom prst="rect">
              <a:avLst/>
            </a:prstGeom>
            <a:noFill/>
            <a:ln w="47625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>
                  <a:solidFill>
                    <a:schemeClr val="tx1"/>
                  </a:solidFill>
                </a:rPr>
                <a:t>web browser 2</a:t>
              </a:r>
            </a:p>
          </p:txBody>
        </p:sp>
        <p:cxnSp>
          <p:nvCxnSpPr>
            <p:cNvPr id="6" name="Connector: Curved 5">
              <a:extLst>
                <a:ext uri="{FF2B5EF4-FFF2-40B4-BE49-F238E27FC236}">
                  <a16:creationId xmlns:a16="http://schemas.microsoft.com/office/drawing/2014/main" id="{C003F782-9993-4DD0-8015-B82C1A94C625}"/>
                </a:ext>
              </a:extLst>
            </p:cNvPr>
            <p:cNvCxnSpPr>
              <a:cxnSpLocks/>
              <a:stCxn id="5" idx="1"/>
              <a:endCxn id="14" idx="6"/>
            </p:cNvCxnSpPr>
            <p:nvPr/>
          </p:nvCxnSpPr>
          <p:spPr>
            <a:xfrm rot="10800000">
              <a:off x="5090060" y="1535839"/>
              <a:ext cx="735545" cy="38194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or: Curved 6">
              <a:extLst>
                <a:ext uri="{FF2B5EF4-FFF2-40B4-BE49-F238E27FC236}">
                  <a16:creationId xmlns:a16="http://schemas.microsoft.com/office/drawing/2014/main" id="{696DF1B0-9AA4-4CA9-ACE0-89E1F22A537B}"/>
                </a:ext>
              </a:extLst>
            </p:cNvPr>
            <p:cNvCxnSpPr>
              <a:cxnSpLocks/>
              <a:stCxn id="4" idx="3"/>
              <a:endCxn id="9" idx="2"/>
            </p:cNvCxnSpPr>
            <p:nvPr/>
          </p:nvCxnSpPr>
          <p:spPr>
            <a:xfrm>
              <a:off x="2931925" y="1917785"/>
              <a:ext cx="779557" cy="14657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4599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Rosewell</dc:creator>
  <cp:lastModifiedBy>James Rosewell</cp:lastModifiedBy>
  <cp:revision>1</cp:revision>
  <dcterms:created xsi:type="dcterms:W3CDTF">2021-02-22T14:27:26Z</dcterms:created>
  <dcterms:modified xsi:type="dcterms:W3CDTF">2021-02-22T14:28:23Z</dcterms:modified>
</cp:coreProperties>
</file>