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62F699-F7B6-4C99-9C6A-ED505F7D7D7F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6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7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ACAA2-D9CE-205A-E1D8-3CE61135B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3428999"/>
            <a:ext cx="4670661" cy="973443"/>
          </a:xfrm>
        </p:spPr>
        <p:txBody>
          <a:bodyPr>
            <a:normAutofit/>
          </a:bodyPr>
          <a:lstStyle/>
          <a:p>
            <a:r>
              <a:rPr lang="en-US" dirty="0"/>
              <a:t>DeCorp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62234-0958-C1FA-8A29-41903210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4670660" cy="973443"/>
          </a:xfrm>
        </p:spPr>
        <p:txBody>
          <a:bodyPr>
            <a:normAutofit/>
          </a:bodyPr>
          <a:lstStyle/>
          <a:p>
            <a:r>
              <a:rPr lang="en-US" dirty="0"/>
              <a:t>Revolutionizing the company culture.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672A-EE78-C6E2-BD1C-CDC566558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160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BFF9-81C7-7D56-5A92-F93830DF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scary culture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9C0-E327-9275-8FEC-85DF448E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3885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D2443E"/>
      </a:accent1>
      <a:accent2>
        <a:srgbClr val="C02C64"/>
      </a:accent2>
      <a:accent3>
        <a:srgbClr val="D23EB3"/>
      </a:accent3>
      <a:accent4>
        <a:srgbClr val="A12CC0"/>
      </a:accent4>
      <a:accent5>
        <a:srgbClr val="753ED2"/>
      </a:accent5>
      <a:accent6>
        <a:srgbClr val="393FC4"/>
      </a:accent6>
      <a:hlink>
        <a:srgbClr val="843FBF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Grandview Display</vt:lpstr>
      <vt:lpstr>DashVTI</vt:lpstr>
      <vt:lpstr>DeCorp</vt:lpstr>
      <vt:lpstr>The scary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DeCorp</dc:title>
  <dc:creator>Swaraj</dc:creator>
  <cp:lastModifiedBy>Swaraj</cp:lastModifiedBy>
  <cp:revision>2</cp:revision>
  <dcterms:created xsi:type="dcterms:W3CDTF">2023-07-31T16:00:17Z</dcterms:created>
  <dcterms:modified xsi:type="dcterms:W3CDTF">2023-07-31T18:14:06Z</dcterms:modified>
</cp:coreProperties>
</file>